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45" r:id="rId5"/>
    <p:sldMasterId id="2147484146" r:id="rId6"/>
    <p:sldMasterId id="2147484147" r:id="rId7"/>
    <p:sldMasterId id="2147484148" r:id="rId8"/>
    <p:sldMasterId id="2147484149" r:id="rId9"/>
    <p:sldMasterId id="2147484150" r:id="rId10"/>
    <p:sldMasterId id="2147484151" r:id="rId11"/>
    <p:sldMasterId id="2147484152" r:id="rId12"/>
    <p:sldMasterId id="2147484153" r:id="rId13"/>
    <p:sldMasterId id="2147484154" r:id="rId14"/>
    <p:sldMasterId id="2147484155" r:id="rId15"/>
    <p:sldMasterId id="2147484156"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357" r:id="rId119"/>
    <p:sldId id="358" r:id="rId120"/>
    <p:sldId id="359" r:id="rId121"/>
    <p:sldId id="360" r:id="rId122"/>
    <p:sldId id="361" r:id="rId123"/>
    <p:sldId id="362" r:id="rId124"/>
    <p:sldId id="363" r:id="rId125"/>
    <p:sldId id="364" r:id="rId126"/>
    <p:sldId id="365" r:id="rId127"/>
    <p:sldId id="366" r:id="rId128"/>
    <p:sldId id="367" r:id="rId129"/>
    <p:sldId id="368" r:id="rId130"/>
    <p:sldId id="369" r:id="rId131"/>
    <p:sldId id="370" r:id="rId132"/>
    <p:sldId id="371" r:id="rId133"/>
    <p:sldId id="372" r:id="rId134"/>
    <p:sldId id="373" r:id="rId135"/>
    <p:sldId id="374" r:id="rId136"/>
    <p:sldId id="375" r:id="rId137"/>
    <p:sldId id="376" r:id="rId138"/>
    <p:sldId id="377" r:id="rId139"/>
    <p:sldId id="378" r:id="rId140"/>
    <p:sldId id="379" r:id="rId141"/>
    <p:sldId id="380" r:id="rId142"/>
    <p:sldId id="381" r:id="rId143"/>
    <p:sldId id="382" r:id="rId144"/>
    <p:sldId id="383" r:id="rId145"/>
    <p:sldId id="384" r:id="rId146"/>
    <p:sldId id="385" r:id="rId147"/>
    <p:sldId id="386" r:id="rId148"/>
    <p:sldId id="387" r:id="rId149"/>
    <p:sldId id="388" r:id="rId150"/>
    <p:sldId id="389" r:id="rId151"/>
    <p:sldId id="390" r:id="rId152"/>
    <p:sldId id="391" r:id="rId153"/>
    <p:sldId id="392" r:id="rId154"/>
    <p:sldId id="393" r:id="rId155"/>
    <p:sldId id="394" r:id="rId156"/>
    <p:sldId id="395" r:id="rId157"/>
    <p:sldId id="396" r:id="rId158"/>
    <p:sldId id="397" r:id="rId159"/>
    <p:sldId id="398" r:id="rId160"/>
    <p:sldId id="399" r:id="rId161"/>
    <p:sldId id="400" r:id="rId162"/>
    <p:sldId id="401" r:id="rId163"/>
    <p:sldId id="402" r:id="rId164"/>
    <p:sldId id="403" r:id="rId165"/>
    <p:sldId id="404" r:id="rId166"/>
    <p:sldId id="405" r:id="rId167"/>
    <p:sldId id="406" r:id="rId168"/>
    <p:sldId id="407" r:id="rId169"/>
    <p:sldId id="408" r:id="rId170"/>
    <p:sldId id="409" r:id="rId171"/>
    <p:sldId id="410" r:id="rId172"/>
    <p:sldId id="411" r:id="rId173"/>
  </p:sldIdLst>
  <p:sldSz cy="6858000" cx="12192000"/>
  <p:notesSz cx="6858000" cy="9144000"/>
  <p:embeddedFontLst>
    <p:embeddedFont>
      <p:font typeface="Red Hat Display SemiBold"/>
      <p:regular r:id="rId174"/>
      <p:bold r:id="rId175"/>
      <p:italic r:id="rId176"/>
      <p:boldItalic r:id="rId177"/>
    </p:embeddedFont>
    <p:embeddedFont>
      <p:font typeface="Red Hat Text Medium"/>
      <p:regular r:id="rId178"/>
      <p:bold r:id="rId179"/>
      <p:italic r:id="rId180"/>
      <p:boldItalic r:id="rId181"/>
    </p:embeddedFont>
    <p:embeddedFont>
      <p:font typeface="Lexend Light"/>
      <p:regular r:id="rId182"/>
      <p:bold r:id="rId183"/>
    </p:embeddedFont>
    <p:embeddedFont>
      <p:font typeface="Red Hat Display Black"/>
      <p:bold r:id="rId184"/>
      <p:boldItalic r:id="rId185"/>
    </p:embeddedFont>
    <p:embeddedFont>
      <p:font typeface="Inter"/>
      <p:regular r:id="rId186"/>
      <p:bold r:id="rId187"/>
      <p:italic r:id="rId188"/>
      <p:boldItalic r:id="rId189"/>
    </p:embeddedFont>
    <p:embeddedFont>
      <p:font typeface="Red Hat Display Medium"/>
      <p:regular r:id="rId190"/>
      <p:bold r:id="rId191"/>
      <p:italic r:id="rId192"/>
      <p:boldItalic r:id="rId193"/>
    </p:embeddedFont>
    <p:embeddedFont>
      <p:font typeface="Lexend"/>
      <p:regular r:id="rId194"/>
      <p:bold r:id="rId195"/>
    </p:embeddedFont>
    <p:embeddedFont>
      <p:font typeface="Red Hat Text"/>
      <p:regular r:id="rId196"/>
      <p:bold r:id="rId197"/>
      <p:italic r:id="rId198"/>
      <p:boldItalic r:id="rId199"/>
    </p:embeddedFont>
    <p:embeddedFont>
      <p:font typeface="Sora"/>
      <p:regular r:id="rId200"/>
      <p:bold r:id="rId201"/>
    </p:embeddedFont>
    <p:embeddedFont>
      <p:font typeface="Roboto Mono"/>
      <p:regular r:id="rId202"/>
      <p:bold r:id="rId203"/>
      <p:italic r:id="rId204"/>
      <p:boldItalic r:id="rId205"/>
    </p:embeddedFont>
    <p:embeddedFont>
      <p:font typeface="IBM Plex Sans Light"/>
      <p:regular r:id="rId206"/>
      <p:bold r:id="rId207"/>
      <p:italic r:id="rId208"/>
      <p:boldItalic r:id="rId209"/>
    </p:embeddedFont>
    <p:embeddedFont>
      <p:font typeface="Poppins"/>
      <p:regular r:id="rId210"/>
      <p:bold r:id="rId211"/>
      <p:italic r:id="rId212"/>
      <p:boldItalic r:id="rId213"/>
    </p:embeddedFont>
    <p:embeddedFont>
      <p:font typeface="Google Sans Medium"/>
      <p:regular r:id="rId214"/>
      <p:bold r:id="rId215"/>
      <p:italic r:id="rId216"/>
      <p:boldItalic r:id="rId217"/>
    </p:embeddedFont>
    <p:embeddedFont>
      <p:font typeface="Red Hat Display"/>
      <p:regular r:id="rId218"/>
      <p:bold r:id="rId219"/>
      <p:italic r:id="rId220"/>
      <p:boldItalic r:id="rId2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55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4F08CB-CFCA-44F5-B9DC-E9B4F2734A33}">
  <a:tblStyle styleId="{BB4F08CB-CFCA-44F5-B9DC-E9B4F2734A3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BEBE79E-5749-4A76-8BDB-0250DDCBAB6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55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190" Type="http://schemas.openxmlformats.org/officeDocument/2006/relationships/font" Target="fonts/RedHatDisplayMedium-regular.fntdata"/><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194" Type="http://schemas.openxmlformats.org/officeDocument/2006/relationships/font" Target="fonts/Lexend-regular.fntdata"/><Relationship Id="rId43" Type="http://schemas.openxmlformats.org/officeDocument/2006/relationships/slide" Target="slides/slide26.xml"/><Relationship Id="rId193" Type="http://schemas.openxmlformats.org/officeDocument/2006/relationships/font" Target="fonts/RedHatDisplayMedium-boldItalic.fntdata"/><Relationship Id="rId46" Type="http://schemas.openxmlformats.org/officeDocument/2006/relationships/slide" Target="slides/slide29.xml"/><Relationship Id="rId192" Type="http://schemas.openxmlformats.org/officeDocument/2006/relationships/font" Target="fonts/RedHatDisplayMedium-italic.fntdata"/><Relationship Id="rId45" Type="http://schemas.openxmlformats.org/officeDocument/2006/relationships/slide" Target="slides/slide28.xml"/><Relationship Id="rId191" Type="http://schemas.openxmlformats.org/officeDocument/2006/relationships/font" Target="fonts/RedHatDisplayMedium-bold.fntdata"/><Relationship Id="rId48" Type="http://schemas.openxmlformats.org/officeDocument/2006/relationships/slide" Target="slides/slide31.xml"/><Relationship Id="rId187" Type="http://schemas.openxmlformats.org/officeDocument/2006/relationships/font" Target="fonts/Inter-bold.fntdata"/><Relationship Id="rId47" Type="http://schemas.openxmlformats.org/officeDocument/2006/relationships/slide" Target="slides/slide30.xml"/><Relationship Id="rId186" Type="http://schemas.openxmlformats.org/officeDocument/2006/relationships/font" Target="fonts/Inter-regular.fntdata"/><Relationship Id="rId185" Type="http://schemas.openxmlformats.org/officeDocument/2006/relationships/font" Target="fonts/RedHatDisplayBlack-boldItalic.fntdata"/><Relationship Id="rId49" Type="http://schemas.openxmlformats.org/officeDocument/2006/relationships/slide" Target="slides/slide32.xml"/><Relationship Id="rId184" Type="http://schemas.openxmlformats.org/officeDocument/2006/relationships/font" Target="fonts/RedHatDisplayBlack-bold.fntdata"/><Relationship Id="rId189" Type="http://schemas.openxmlformats.org/officeDocument/2006/relationships/font" Target="fonts/Inter-boldItalic.fntdata"/><Relationship Id="rId188" Type="http://schemas.openxmlformats.org/officeDocument/2006/relationships/font" Target="fonts/Inter-italic.fntdata"/><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183" Type="http://schemas.openxmlformats.org/officeDocument/2006/relationships/font" Target="fonts/LexendLight-bold.fntdata"/><Relationship Id="rId32" Type="http://schemas.openxmlformats.org/officeDocument/2006/relationships/slide" Target="slides/slide15.xml"/><Relationship Id="rId182" Type="http://schemas.openxmlformats.org/officeDocument/2006/relationships/font" Target="fonts/LexendLight-regular.fntdata"/><Relationship Id="rId35" Type="http://schemas.openxmlformats.org/officeDocument/2006/relationships/slide" Target="slides/slide18.xml"/><Relationship Id="rId181" Type="http://schemas.openxmlformats.org/officeDocument/2006/relationships/font" Target="fonts/RedHatTextMedium-boldItalic.fntdata"/><Relationship Id="rId34" Type="http://schemas.openxmlformats.org/officeDocument/2006/relationships/slide" Target="slides/slide17.xml"/><Relationship Id="rId180" Type="http://schemas.openxmlformats.org/officeDocument/2006/relationships/font" Target="fonts/RedHatTextMedium-italic.fntdata"/><Relationship Id="rId37" Type="http://schemas.openxmlformats.org/officeDocument/2006/relationships/slide" Target="slides/slide20.xml"/><Relationship Id="rId176" Type="http://schemas.openxmlformats.org/officeDocument/2006/relationships/font" Target="fonts/RedHatDisplaySemiBold-italic.fntdata"/><Relationship Id="rId36" Type="http://schemas.openxmlformats.org/officeDocument/2006/relationships/slide" Target="slides/slide19.xml"/><Relationship Id="rId175" Type="http://schemas.openxmlformats.org/officeDocument/2006/relationships/font" Target="fonts/RedHatDisplaySemiBold-bold.fntdata"/><Relationship Id="rId39" Type="http://schemas.openxmlformats.org/officeDocument/2006/relationships/slide" Target="slides/slide22.xml"/><Relationship Id="rId174" Type="http://schemas.openxmlformats.org/officeDocument/2006/relationships/font" Target="fonts/RedHatDisplaySemiBold-regular.fntdata"/><Relationship Id="rId38" Type="http://schemas.openxmlformats.org/officeDocument/2006/relationships/slide" Target="slides/slide21.xml"/><Relationship Id="rId173" Type="http://schemas.openxmlformats.org/officeDocument/2006/relationships/slide" Target="slides/slide156.xml"/><Relationship Id="rId179" Type="http://schemas.openxmlformats.org/officeDocument/2006/relationships/font" Target="fonts/RedHatTextMedium-bold.fntdata"/><Relationship Id="rId178" Type="http://schemas.openxmlformats.org/officeDocument/2006/relationships/font" Target="fonts/RedHatTextMedium-regular.fntdata"/><Relationship Id="rId177" Type="http://schemas.openxmlformats.org/officeDocument/2006/relationships/font" Target="fonts/RedHatDisplaySemiBold-boldItalic.fntdata"/><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98" Type="http://schemas.openxmlformats.org/officeDocument/2006/relationships/font" Target="fonts/RedHatText-italic.fntdata"/><Relationship Id="rId14" Type="http://schemas.openxmlformats.org/officeDocument/2006/relationships/slideMaster" Target="slideMasters/slideMaster10.xml"/><Relationship Id="rId197" Type="http://schemas.openxmlformats.org/officeDocument/2006/relationships/font" Target="fonts/RedHatText-bold.fntdata"/><Relationship Id="rId17" Type="http://schemas.openxmlformats.org/officeDocument/2006/relationships/notesMaster" Target="notesMasters/notesMaster1.xml"/><Relationship Id="rId196" Type="http://schemas.openxmlformats.org/officeDocument/2006/relationships/font" Target="fonts/RedHatText-regular.fntdata"/><Relationship Id="rId16" Type="http://schemas.openxmlformats.org/officeDocument/2006/relationships/slideMaster" Target="slideMasters/slideMaster12.xml"/><Relationship Id="rId195" Type="http://schemas.openxmlformats.org/officeDocument/2006/relationships/font" Target="fonts/Lexend-bold.fntdata"/><Relationship Id="rId19" Type="http://schemas.openxmlformats.org/officeDocument/2006/relationships/slide" Target="slides/slide2.xml"/><Relationship Id="rId18" Type="http://schemas.openxmlformats.org/officeDocument/2006/relationships/slide" Target="slides/slide1.xml"/><Relationship Id="rId199" Type="http://schemas.openxmlformats.org/officeDocument/2006/relationships/font" Target="fonts/RedHatText-boldItalic.fntdata"/><Relationship Id="rId84" Type="http://schemas.openxmlformats.org/officeDocument/2006/relationships/slide" Target="slides/slide67.xml"/><Relationship Id="rId83" Type="http://schemas.openxmlformats.org/officeDocument/2006/relationships/slide" Target="slides/slide66.xml"/><Relationship Id="rId86" Type="http://schemas.openxmlformats.org/officeDocument/2006/relationships/slide" Target="slides/slide69.xml"/><Relationship Id="rId85" Type="http://schemas.openxmlformats.org/officeDocument/2006/relationships/slide" Target="slides/slide68.xml"/><Relationship Id="rId88" Type="http://schemas.openxmlformats.org/officeDocument/2006/relationships/slide" Target="slides/slide71.xml"/><Relationship Id="rId150" Type="http://schemas.openxmlformats.org/officeDocument/2006/relationships/slide" Target="slides/slide133.xml"/><Relationship Id="rId87" Type="http://schemas.openxmlformats.org/officeDocument/2006/relationships/slide" Target="slides/slide70.xml"/><Relationship Id="rId89" Type="http://schemas.openxmlformats.org/officeDocument/2006/relationships/slide" Target="slides/slide72.xml"/><Relationship Id="rId80" Type="http://schemas.openxmlformats.org/officeDocument/2006/relationships/slide" Target="slides/slide63.xml"/><Relationship Id="rId82" Type="http://schemas.openxmlformats.org/officeDocument/2006/relationships/slide" Target="slides/slide65.xml"/><Relationship Id="rId81" Type="http://schemas.openxmlformats.org/officeDocument/2006/relationships/slide" Target="slides/slide64.xml"/><Relationship Id="rId1" Type="http://schemas.openxmlformats.org/officeDocument/2006/relationships/theme" Target="theme/theme1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2.xml"/><Relationship Id="rId4" Type="http://schemas.openxmlformats.org/officeDocument/2006/relationships/tableStyles" Target="tableStyles.xml"/><Relationship Id="rId148" Type="http://schemas.openxmlformats.org/officeDocument/2006/relationships/slide" Target="slides/slide131.xml"/><Relationship Id="rId9" Type="http://schemas.openxmlformats.org/officeDocument/2006/relationships/slideMaster" Target="slideMasters/slideMaster5.xml"/><Relationship Id="rId143" Type="http://schemas.openxmlformats.org/officeDocument/2006/relationships/slide" Target="slides/slide126.xml"/><Relationship Id="rId142" Type="http://schemas.openxmlformats.org/officeDocument/2006/relationships/slide" Target="slides/slide125.xml"/><Relationship Id="rId141" Type="http://schemas.openxmlformats.org/officeDocument/2006/relationships/slide" Target="slides/slide124.xml"/><Relationship Id="rId140" Type="http://schemas.openxmlformats.org/officeDocument/2006/relationships/slide" Target="slides/slide123.xml"/><Relationship Id="rId5" Type="http://schemas.openxmlformats.org/officeDocument/2006/relationships/slideMaster" Target="slideMasters/slideMaster1.xml"/><Relationship Id="rId147" Type="http://schemas.openxmlformats.org/officeDocument/2006/relationships/slide" Target="slides/slide130.xml"/><Relationship Id="rId6" Type="http://schemas.openxmlformats.org/officeDocument/2006/relationships/slideMaster" Target="slideMasters/slideMaster2.xml"/><Relationship Id="rId146" Type="http://schemas.openxmlformats.org/officeDocument/2006/relationships/slide" Target="slides/slide129.xml"/><Relationship Id="rId7" Type="http://schemas.openxmlformats.org/officeDocument/2006/relationships/slideMaster" Target="slideMasters/slideMaster3.xml"/><Relationship Id="rId145" Type="http://schemas.openxmlformats.org/officeDocument/2006/relationships/slide" Target="slides/slide128.xml"/><Relationship Id="rId8" Type="http://schemas.openxmlformats.org/officeDocument/2006/relationships/slideMaster" Target="slideMasters/slideMaster4.xml"/><Relationship Id="rId144" Type="http://schemas.openxmlformats.org/officeDocument/2006/relationships/slide" Target="slides/slide127.xml"/><Relationship Id="rId73" Type="http://schemas.openxmlformats.org/officeDocument/2006/relationships/slide" Target="slides/slide56.xml"/><Relationship Id="rId72" Type="http://schemas.openxmlformats.org/officeDocument/2006/relationships/slide" Target="slides/slide55.xml"/><Relationship Id="rId75" Type="http://schemas.openxmlformats.org/officeDocument/2006/relationships/slide" Target="slides/slide58.xml"/><Relationship Id="rId74" Type="http://schemas.openxmlformats.org/officeDocument/2006/relationships/slide" Target="slides/slide57.xml"/><Relationship Id="rId77" Type="http://schemas.openxmlformats.org/officeDocument/2006/relationships/slide" Target="slides/slide60.xml"/><Relationship Id="rId76" Type="http://schemas.openxmlformats.org/officeDocument/2006/relationships/slide" Target="slides/slide59.xml"/><Relationship Id="rId79" Type="http://schemas.openxmlformats.org/officeDocument/2006/relationships/slide" Target="slides/slide62.xml"/><Relationship Id="rId78" Type="http://schemas.openxmlformats.org/officeDocument/2006/relationships/slide" Target="slides/slide61.xml"/><Relationship Id="rId71" Type="http://schemas.openxmlformats.org/officeDocument/2006/relationships/slide" Target="slides/slide54.xml"/><Relationship Id="rId70" Type="http://schemas.openxmlformats.org/officeDocument/2006/relationships/slide" Target="slides/slide53.xml"/><Relationship Id="rId139" Type="http://schemas.openxmlformats.org/officeDocument/2006/relationships/slide" Target="slides/slide122.xml"/><Relationship Id="rId138" Type="http://schemas.openxmlformats.org/officeDocument/2006/relationships/slide" Target="slides/slide121.xml"/><Relationship Id="rId137" Type="http://schemas.openxmlformats.org/officeDocument/2006/relationships/slide" Target="slides/slide120.xml"/><Relationship Id="rId132" Type="http://schemas.openxmlformats.org/officeDocument/2006/relationships/slide" Target="slides/slide115.xml"/><Relationship Id="rId131" Type="http://schemas.openxmlformats.org/officeDocument/2006/relationships/slide" Target="slides/slide114.xml"/><Relationship Id="rId130" Type="http://schemas.openxmlformats.org/officeDocument/2006/relationships/slide" Target="slides/slide113.xml"/><Relationship Id="rId136" Type="http://schemas.openxmlformats.org/officeDocument/2006/relationships/slide" Target="slides/slide119.xml"/><Relationship Id="rId135" Type="http://schemas.openxmlformats.org/officeDocument/2006/relationships/slide" Target="slides/slide118.xml"/><Relationship Id="rId134" Type="http://schemas.openxmlformats.org/officeDocument/2006/relationships/slide" Target="slides/slide117.xml"/><Relationship Id="rId133" Type="http://schemas.openxmlformats.org/officeDocument/2006/relationships/slide" Target="slides/slide116.xml"/><Relationship Id="rId62" Type="http://schemas.openxmlformats.org/officeDocument/2006/relationships/slide" Target="slides/slide45.xml"/><Relationship Id="rId61" Type="http://schemas.openxmlformats.org/officeDocument/2006/relationships/slide" Target="slides/slide44.xml"/><Relationship Id="rId64" Type="http://schemas.openxmlformats.org/officeDocument/2006/relationships/slide" Target="slides/slide47.xml"/><Relationship Id="rId63" Type="http://schemas.openxmlformats.org/officeDocument/2006/relationships/slide" Target="slides/slide46.xml"/><Relationship Id="rId66" Type="http://schemas.openxmlformats.org/officeDocument/2006/relationships/slide" Target="slides/slide49.xml"/><Relationship Id="rId172" Type="http://schemas.openxmlformats.org/officeDocument/2006/relationships/slide" Target="slides/slide155.xml"/><Relationship Id="rId65" Type="http://schemas.openxmlformats.org/officeDocument/2006/relationships/slide" Target="slides/slide48.xml"/><Relationship Id="rId171" Type="http://schemas.openxmlformats.org/officeDocument/2006/relationships/slide" Target="slides/slide154.xml"/><Relationship Id="rId68" Type="http://schemas.openxmlformats.org/officeDocument/2006/relationships/slide" Target="slides/slide51.xml"/><Relationship Id="rId170" Type="http://schemas.openxmlformats.org/officeDocument/2006/relationships/slide" Target="slides/slide153.xml"/><Relationship Id="rId67" Type="http://schemas.openxmlformats.org/officeDocument/2006/relationships/slide" Target="slides/slide50.xml"/><Relationship Id="rId60" Type="http://schemas.openxmlformats.org/officeDocument/2006/relationships/slide" Target="slides/slide43.xml"/><Relationship Id="rId165" Type="http://schemas.openxmlformats.org/officeDocument/2006/relationships/slide" Target="slides/slide148.xml"/><Relationship Id="rId69" Type="http://schemas.openxmlformats.org/officeDocument/2006/relationships/slide" Target="slides/slide52.xml"/><Relationship Id="rId164" Type="http://schemas.openxmlformats.org/officeDocument/2006/relationships/slide" Target="slides/slide147.xml"/><Relationship Id="rId163" Type="http://schemas.openxmlformats.org/officeDocument/2006/relationships/slide" Target="slides/slide146.xml"/><Relationship Id="rId162" Type="http://schemas.openxmlformats.org/officeDocument/2006/relationships/slide" Target="slides/slide145.xml"/><Relationship Id="rId169" Type="http://schemas.openxmlformats.org/officeDocument/2006/relationships/slide" Target="slides/slide152.xml"/><Relationship Id="rId168" Type="http://schemas.openxmlformats.org/officeDocument/2006/relationships/slide" Target="slides/slide151.xml"/><Relationship Id="rId167" Type="http://schemas.openxmlformats.org/officeDocument/2006/relationships/slide" Target="slides/slide150.xml"/><Relationship Id="rId166" Type="http://schemas.openxmlformats.org/officeDocument/2006/relationships/slide" Target="slides/slide149.xml"/><Relationship Id="rId51" Type="http://schemas.openxmlformats.org/officeDocument/2006/relationships/slide" Target="slides/slide34.xml"/><Relationship Id="rId50" Type="http://schemas.openxmlformats.org/officeDocument/2006/relationships/slide" Target="slides/slide33.xml"/><Relationship Id="rId53" Type="http://schemas.openxmlformats.org/officeDocument/2006/relationships/slide" Target="slides/slide36.xml"/><Relationship Id="rId52" Type="http://schemas.openxmlformats.org/officeDocument/2006/relationships/slide" Target="slides/slide35.xml"/><Relationship Id="rId55" Type="http://schemas.openxmlformats.org/officeDocument/2006/relationships/slide" Target="slides/slide38.xml"/><Relationship Id="rId161" Type="http://schemas.openxmlformats.org/officeDocument/2006/relationships/slide" Target="slides/slide144.xml"/><Relationship Id="rId54" Type="http://schemas.openxmlformats.org/officeDocument/2006/relationships/slide" Target="slides/slide37.xml"/><Relationship Id="rId160" Type="http://schemas.openxmlformats.org/officeDocument/2006/relationships/slide" Target="slides/slide143.xml"/><Relationship Id="rId57" Type="http://schemas.openxmlformats.org/officeDocument/2006/relationships/slide" Target="slides/slide40.xml"/><Relationship Id="rId56" Type="http://schemas.openxmlformats.org/officeDocument/2006/relationships/slide" Target="slides/slide39.xml"/><Relationship Id="rId159" Type="http://schemas.openxmlformats.org/officeDocument/2006/relationships/slide" Target="slides/slide142.xml"/><Relationship Id="rId59" Type="http://schemas.openxmlformats.org/officeDocument/2006/relationships/slide" Target="slides/slide42.xml"/><Relationship Id="rId154" Type="http://schemas.openxmlformats.org/officeDocument/2006/relationships/slide" Target="slides/slide137.xml"/><Relationship Id="rId58" Type="http://schemas.openxmlformats.org/officeDocument/2006/relationships/slide" Target="slides/slide41.xml"/><Relationship Id="rId153" Type="http://schemas.openxmlformats.org/officeDocument/2006/relationships/slide" Target="slides/slide136.xml"/><Relationship Id="rId152" Type="http://schemas.openxmlformats.org/officeDocument/2006/relationships/slide" Target="slides/slide135.xml"/><Relationship Id="rId151" Type="http://schemas.openxmlformats.org/officeDocument/2006/relationships/slide" Target="slides/slide134.xml"/><Relationship Id="rId158" Type="http://schemas.openxmlformats.org/officeDocument/2006/relationships/slide" Target="slides/slide141.xml"/><Relationship Id="rId157" Type="http://schemas.openxmlformats.org/officeDocument/2006/relationships/slide" Target="slides/slide140.xml"/><Relationship Id="rId156" Type="http://schemas.openxmlformats.org/officeDocument/2006/relationships/slide" Target="slides/slide139.xml"/><Relationship Id="rId155" Type="http://schemas.openxmlformats.org/officeDocument/2006/relationships/slide" Target="slides/slide138.xml"/><Relationship Id="rId107" Type="http://schemas.openxmlformats.org/officeDocument/2006/relationships/slide" Target="slides/slide90.xml"/><Relationship Id="rId106" Type="http://schemas.openxmlformats.org/officeDocument/2006/relationships/slide" Target="slides/slide89.xml"/><Relationship Id="rId105" Type="http://schemas.openxmlformats.org/officeDocument/2006/relationships/slide" Target="slides/slide88.xml"/><Relationship Id="rId104" Type="http://schemas.openxmlformats.org/officeDocument/2006/relationships/slide" Target="slides/slide87.xml"/><Relationship Id="rId109" Type="http://schemas.openxmlformats.org/officeDocument/2006/relationships/slide" Target="slides/slide92.xml"/><Relationship Id="rId108" Type="http://schemas.openxmlformats.org/officeDocument/2006/relationships/slide" Target="slides/slide91.xml"/><Relationship Id="rId220" Type="http://schemas.openxmlformats.org/officeDocument/2006/relationships/font" Target="fonts/RedHatDisplay-italic.fntdata"/><Relationship Id="rId103" Type="http://schemas.openxmlformats.org/officeDocument/2006/relationships/slide" Target="slides/slide86.xml"/><Relationship Id="rId102" Type="http://schemas.openxmlformats.org/officeDocument/2006/relationships/slide" Target="slides/slide85.xml"/><Relationship Id="rId101" Type="http://schemas.openxmlformats.org/officeDocument/2006/relationships/slide" Target="slides/slide84.xml"/><Relationship Id="rId100" Type="http://schemas.openxmlformats.org/officeDocument/2006/relationships/slide" Target="slides/slide83.xml"/><Relationship Id="rId221" Type="http://schemas.openxmlformats.org/officeDocument/2006/relationships/font" Target="fonts/RedHatDisplay-boldItalic.fntdata"/><Relationship Id="rId217" Type="http://schemas.openxmlformats.org/officeDocument/2006/relationships/font" Target="fonts/GoogleSansMedium-boldItalic.fntdata"/><Relationship Id="rId216" Type="http://schemas.openxmlformats.org/officeDocument/2006/relationships/font" Target="fonts/GoogleSansMedium-italic.fntdata"/><Relationship Id="rId215" Type="http://schemas.openxmlformats.org/officeDocument/2006/relationships/font" Target="fonts/GoogleSansMedium-bold.fntdata"/><Relationship Id="rId214" Type="http://schemas.openxmlformats.org/officeDocument/2006/relationships/font" Target="fonts/GoogleSansMedium-regular.fntdata"/><Relationship Id="rId219" Type="http://schemas.openxmlformats.org/officeDocument/2006/relationships/font" Target="fonts/RedHatDisplay-bold.fntdata"/><Relationship Id="rId218" Type="http://schemas.openxmlformats.org/officeDocument/2006/relationships/font" Target="fonts/RedHatDisplay-regular.fntdata"/><Relationship Id="rId213" Type="http://schemas.openxmlformats.org/officeDocument/2006/relationships/font" Target="fonts/Poppins-boldItalic.fntdata"/><Relationship Id="rId212" Type="http://schemas.openxmlformats.org/officeDocument/2006/relationships/font" Target="fonts/Poppins-italic.fntdata"/><Relationship Id="rId211" Type="http://schemas.openxmlformats.org/officeDocument/2006/relationships/font" Target="fonts/Poppins-bold.fntdata"/><Relationship Id="rId210" Type="http://schemas.openxmlformats.org/officeDocument/2006/relationships/font" Target="fonts/Poppins-regular.fntdata"/><Relationship Id="rId129" Type="http://schemas.openxmlformats.org/officeDocument/2006/relationships/slide" Target="slides/slide112.xml"/><Relationship Id="rId128" Type="http://schemas.openxmlformats.org/officeDocument/2006/relationships/slide" Target="slides/slide111.xml"/><Relationship Id="rId127" Type="http://schemas.openxmlformats.org/officeDocument/2006/relationships/slide" Target="slides/slide110.xml"/><Relationship Id="rId126" Type="http://schemas.openxmlformats.org/officeDocument/2006/relationships/slide" Target="slides/slide109.xml"/><Relationship Id="rId121" Type="http://schemas.openxmlformats.org/officeDocument/2006/relationships/slide" Target="slides/slide104.xml"/><Relationship Id="rId120" Type="http://schemas.openxmlformats.org/officeDocument/2006/relationships/slide" Target="slides/slide103.xml"/><Relationship Id="rId125" Type="http://schemas.openxmlformats.org/officeDocument/2006/relationships/slide" Target="slides/slide108.xml"/><Relationship Id="rId124" Type="http://schemas.openxmlformats.org/officeDocument/2006/relationships/slide" Target="slides/slide107.xml"/><Relationship Id="rId123" Type="http://schemas.openxmlformats.org/officeDocument/2006/relationships/slide" Target="slides/slide106.xml"/><Relationship Id="rId122" Type="http://schemas.openxmlformats.org/officeDocument/2006/relationships/slide" Target="slides/slide105.xml"/><Relationship Id="rId95" Type="http://schemas.openxmlformats.org/officeDocument/2006/relationships/slide" Target="slides/slide78.xml"/><Relationship Id="rId94" Type="http://schemas.openxmlformats.org/officeDocument/2006/relationships/slide" Target="slides/slide77.xml"/><Relationship Id="rId97" Type="http://schemas.openxmlformats.org/officeDocument/2006/relationships/slide" Target="slides/slide80.xml"/><Relationship Id="rId96" Type="http://schemas.openxmlformats.org/officeDocument/2006/relationships/slide" Target="slides/slide79.xml"/><Relationship Id="rId99" Type="http://schemas.openxmlformats.org/officeDocument/2006/relationships/slide" Target="slides/slide82.xml"/><Relationship Id="rId98" Type="http://schemas.openxmlformats.org/officeDocument/2006/relationships/slide" Target="slides/slide81.xml"/><Relationship Id="rId91" Type="http://schemas.openxmlformats.org/officeDocument/2006/relationships/slide" Target="slides/slide74.xml"/><Relationship Id="rId90" Type="http://schemas.openxmlformats.org/officeDocument/2006/relationships/slide" Target="slides/slide73.xml"/><Relationship Id="rId93" Type="http://schemas.openxmlformats.org/officeDocument/2006/relationships/slide" Target="slides/slide76.xml"/><Relationship Id="rId92" Type="http://schemas.openxmlformats.org/officeDocument/2006/relationships/slide" Target="slides/slide75.xml"/><Relationship Id="rId118" Type="http://schemas.openxmlformats.org/officeDocument/2006/relationships/slide" Target="slides/slide101.xml"/><Relationship Id="rId117" Type="http://schemas.openxmlformats.org/officeDocument/2006/relationships/slide" Target="slides/slide100.xml"/><Relationship Id="rId116" Type="http://schemas.openxmlformats.org/officeDocument/2006/relationships/slide" Target="slides/slide99.xml"/><Relationship Id="rId115" Type="http://schemas.openxmlformats.org/officeDocument/2006/relationships/slide" Target="slides/slide98.xml"/><Relationship Id="rId119" Type="http://schemas.openxmlformats.org/officeDocument/2006/relationships/slide" Target="slides/slide102.xml"/><Relationship Id="rId110" Type="http://schemas.openxmlformats.org/officeDocument/2006/relationships/slide" Target="slides/slide93.xml"/><Relationship Id="rId114" Type="http://schemas.openxmlformats.org/officeDocument/2006/relationships/slide" Target="slides/slide97.xml"/><Relationship Id="rId113" Type="http://schemas.openxmlformats.org/officeDocument/2006/relationships/slide" Target="slides/slide96.xml"/><Relationship Id="rId112" Type="http://schemas.openxmlformats.org/officeDocument/2006/relationships/slide" Target="slides/slide95.xml"/><Relationship Id="rId111" Type="http://schemas.openxmlformats.org/officeDocument/2006/relationships/slide" Target="slides/slide94.xml"/><Relationship Id="rId206" Type="http://schemas.openxmlformats.org/officeDocument/2006/relationships/font" Target="fonts/IBMPlexSansLight-regular.fntdata"/><Relationship Id="rId205" Type="http://schemas.openxmlformats.org/officeDocument/2006/relationships/font" Target="fonts/RobotoMono-boldItalic.fntdata"/><Relationship Id="rId204" Type="http://schemas.openxmlformats.org/officeDocument/2006/relationships/font" Target="fonts/RobotoMono-italic.fntdata"/><Relationship Id="rId203" Type="http://schemas.openxmlformats.org/officeDocument/2006/relationships/font" Target="fonts/RobotoMono-bold.fntdata"/><Relationship Id="rId209" Type="http://schemas.openxmlformats.org/officeDocument/2006/relationships/font" Target="fonts/IBMPlexSansLight-boldItalic.fntdata"/><Relationship Id="rId208" Type="http://schemas.openxmlformats.org/officeDocument/2006/relationships/font" Target="fonts/IBMPlexSansLight-italic.fntdata"/><Relationship Id="rId207" Type="http://schemas.openxmlformats.org/officeDocument/2006/relationships/font" Target="fonts/IBMPlexSansLight-bold.fntdata"/><Relationship Id="rId202" Type="http://schemas.openxmlformats.org/officeDocument/2006/relationships/font" Target="fonts/RobotoMono-regular.fntdata"/><Relationship Id="rId201" Type="http://schemas.openxmlformats.org/officeDocument/2006/relationships/font" Target="fonts/Sora-bold.fntdata"/><Relationship Id="rId200" Type="http://schemas.openxmlformats.org/officeDocument/2006/relationships/font" Target="fonts/Sor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9" name="Shape 6869"/>
        <p:cNvGrpSpPr/>
        <p:nvPr/>
      </p:nvGrpSpPr>
      <p:grpSpPr>
        <a:xfrm>
          <a:off x="0" y="0"/>
          <a:ext cx="0" cy="0"/>
          <a:chOff x="0" y="0"/>
          <a:chExt cx="0" cy="0"/>
        </a:xfrm>
      </p:grpSpPr>
      <p:sp>
        <p:nvSpPr>
          <p:cNvPr id="6870" name="Google Shape;6870;g368e7c18609_0_1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1" name="Google Shape;6871;g368e7c18609_0_1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7" name="Shape 7097"/>
        <p:cNvGrpSpPr/>
        <p:nvPr/>
      </p:nvGrpSpPr>
      <p:grpSpPr>
        <a:xfrm>
          <a:off x="0" y="0"/>
          <a:ext cx="0" cy="0"/>
          <a:chOff x="0" y="0"/>
          <a:chExt cx="0" cy="0"/>
        </a:xfrm>
      </p:grpSpPr>
      <p:sp>
        <p:nvSpPr>
          <p:cNvPr id="7098" name="Google Shape;7098;g368e7c18609_1_5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9" name="Google Shape;7099;g368e7c18609_1_5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9" name="Shape 8279"/>
        <p:cNvGrpSpPr/>
        <p:nvPr/>
      </p:nvGrpSpPr>
      <p:grpSpPr>
        <a:xfrm>
          <a:off x="0" y="0"/>
          <a:ext cx="0" cy="0"/>
          <a:chOff x="0" y="0"/>
          <a:chExt cx="0" cy="0"/>
        </a:xfrm>
      </p:grpSpPr>
      <p:sp>
        <p:nvSpPr>
          <p:cNvPr id="8280" name="Google Shape;8280;g3a090d32129_2_3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1" name="Google Shape;8281;g3a090d32129_2_3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6" name="Shape 8296"/>
        <p:cNvGrpSpPr/>
        <p:nvPr/>
      </p:nvGrpSpPr>
      <p:grpSpPr>
        <a:xfrm>
          <a:off x="0" y="0"/>
          <a:ext cx="0" cy="0"/>
          <a:chOff x="0" y="0"/>
          <a:chExt cx="0" cy="0"/>
        </a:xfrm>
      </p:grpSpPr>
      <p:sp>
        <p:nvSpPr>
          <p:cNvPr id="8297" name="Google Shape;8297;g3a090d32129_2_3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8" name="Google Shape;8298;g3a090d32129_2_3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0" name="Shape 8310"/>
        <p:cNvGrpSpPr/>
        <p:nvPr/>
      </p:nvGrpSpPr>
      <p:grpSpPr>
        <a:xfrm>
          <a:off x="0" y="0"/>
          <a:ext cx="0" cy="0"/>
          <a:chOff x="0" y="0"/>
          <a:chExt cx="0" cy="0"/>
        </a:xfrm>
      </p:grpSpPr>
      <p:sp>
        <p:nvSpPr>
          <p:cNvPr id="8311" name="Google Shape;8311;g3a090d32129_2_3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2" name="Google Shape;8312;g3a090d32129_2_3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4" name="Shape 8324"/>
        <p:cNvGrpSpPr/>
        <p:nvPr/>
      </p:nvGrpSpPr>
      <p:grpSpPr>
        <a:xfrm>
          <a:off x="0" y="0"/>
          <a:ext cx="0" cy="0"/>
          <a:chOff x="0" y="0"/>
          <a:chExt cx="0" cy="0"/>
        </a:xfrm>
      </p:grpSpPr>
      <p:sp>
        <p:nvSpPr>
          <p:cNvPr id="8325" name="Google Shape;8325;g3a090d32129_2_3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6" name="Google Shape;8326;g3a090d32129_2_3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7" name="Shape 8337"/>
        <p:cNvGrpSpPr/>
        <p:nvPr/>
      </p:nvGrpSpPr>
      <p:grpSpPr>
        <a:xfrm>
          <a:off x="0" y="0"/>
          <a:ext cx="0" cy="0"/>
          <a:chOff x="0" y="0"/>
          <a:chExt cx="0" cy="0"/>
        </a:xfrm>
      </p:grpSpPr>
      <p:sp>
        <p:nvSpPr>
          <p:cNvPr id="8338" name="Google Shape;8338;g3a090d32129_2_3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9" name="Google Shape;8339;g3a090d32129_2_3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1" name="Shape 8351"/>
        <p:cNvGrpSpPr/>
        <p:nvPr/>
      </p:nvGrpSpPr>
      <p:grpSpPr>
        <a:xfrm>
          <a:off x="0" y="0"/>
          <a:ext cx="0" cy="0"/>
          <a:chOff x="0" y="0"/>
          <a:chExt cx="0" cy="0"/>
        </a:xfrm>
      </p:grpSpPr>
      <p:sp>
        <p:nvSpPr>
          <p:cNvPr id="8352" name="Google Shape;8352;g3a090d32129_2_3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3" name="Google Shape;8353;g3a090d32129_2_3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5" name="Shape 8365"/>
        <p:cNvGrpSpPr/>
        <p:nvPr/>
      </p:nvGrpSpPr>
      <p:grpSpPr>
        <a:xfrm>
          <a:off x="0" y="0"/>
          <a:ext cx="0" cy="0"/>
          <a:chOff x="0" y="0"/>
          <a:chExt cx="0" cy="0"/>
        </a:xfrm>
      </p:grpSpPr>
      <p:sp>
        <p:nvSpPr>
          <p:cNvPr id="8366" name="Google Shape;8366;g3a090d32129_2_4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7" name="Google Shape;8367;g3a090d32129_2_4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7" name="Shape 8377"/>
        <p:cNvGrpSpPr/>
        <p:nvPr/>
      </p:nvGrpSpPr>
      <p:grpSpPr>
        <a:xfrm>
          <a:off x="0" y="0"/>
          <a:ext cx="0" cy="0"/>
          <a:chOff x="0" y="0"/>
          <a:chExt cx="0" cy="0"/>
        </a:xfrm>
      </p:grpSpPr>
      <p:sp>
        <p:nvSpPr>
          <p:cNvPr id="8378" name="Google Shape;8378;g3a090d32129_2_4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9" name="Google Shape;8379;g3a090d32129_2_4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1" name="Shape 8391"/>
        <p:cNvGrpSpPr/>
        <p:nvPr/>
      </p:nvGrpSpPr>
      <p:grpSpPr>
        <a:xfrm>
          <a:off x="0" y="0"/>
          <a:ext cx="0" cy="0"/>
          <a:chOff x="0" y="0"/>
          <a:chExt cx="0" cy="0"/>
        </a:xfrm>
      </p:grpSpPr>
      <p:sp>
        <p:nvSpPr>
          <p:cNvPr id="8392" name="Google Shape;8392;g3a090d32129_2_4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3" name="Google Shape;8393;g3a090d32129_2_4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6" name="Shape 8406"/>
        <p:cNvGrpSpPr/>
        <p:nvPr/>
      </p:nvGrpSpPr>
      <p:grpSpPr>
        <a:xfrm>
          <a:off x="0" y="0"/>
          <a:ext cx="0" cy="0"/>
          <a:chOff x="0" y="0"/>
          <a:chExt cx="0" cy="0"/>
        </a:xfrm>
      </p:grpSpPr>
      <p:sp>
        <p:nvSpPr>
          <p:cNvPr id="8407" name="Google Shape;8407;g3a090d32129_2_4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8" name="Google Shape;8408;g3a090d32129_2_4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4" name="Shape 7104"/>
        <p:cNvGrpSpPr/>
        <p:nvPr/>
      </p:nvGrpSpPr>
      <p:grpSpPr>
        <a:xfrm>
          <a:off x="0" y="0"/>
          <a:ext cx="0" cy="0"/>
          <a:chOff x="0" y="0"/>
          <a:chExt cx="0" cy="0"/>
        </a:xfrm>
      </p:grpSpPr>
      <p:sp>
        <p:nvSpPr>
          <p:cNvPr id="7105" name="Google Shape;7105;g3a090d3212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6" name="Google Shape;7106;g3a090d3212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0" name="Shape 8420"/>
        <p:cNvGrpSpPr/>
        <p:nvPr/>
      </p:nvGrpSpPr>
      <p:grpSpPr>
        <a:xfrm>
          <a:off x="0" y="0"/>
          <a:ext cx="0" cy="0"/>
          <a:chOff x="0" y="0"/>
          <a:chExt cx="0" cy="0"/>
        </a:xfrm>
      </p:grpSpPr>
      <p:sp>
        <p:nvSpPr>
          <p:cNvPr id="8421" name="Google Shape;8421;g39bcab454d3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2" name="Google Shape;8422;g39bcab454d3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7" name="Shape 8427"/>
        <p:cNvGrpSpPr/>
        <p:nvPr/>
      </p:nvGrpSpPr>
      <p:grpSpPr>
        <a:xfrm>
          <a:off x="0" y="0"/>
          <a:ext cx="0" cy="0"/>
          <a:chOff x="0" y="0"/>
          <a:chExt cx="0" cy="0"/>
        </a:xfrm>
      </p:grpSpPr>
      <p:sp>
        <p:nvSpPr>
          <p:cNvPr id="8428" name="Google Shape;8428;g39fbce46fa3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9" name="Google Shape;8429;g39fbce46fa3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4" name="Shape 8434"/>
        <p:cNvGrpSpPr/>
        <p:nvPr/>
      </p:nvGrpSpPr>
      <p:grpSpPr>
        <a:xfrm>
          <a:off x="0" y="0"/>
          <a:ext cx="0" cy="0"/>
          <a:chOff x="0" y="0"/>
          <a:chExt cx="0" cy="0"/>
        </a:xfrm>
      </p:grpSpPr>
      <p:sp>
        <p:nvSpPr>
          <p:cNvPr id="8435" name="Google Shape;8435;g39fbce46fa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6" name="Google Shape;8436;g39fbce46fa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7" name="Shape 8477"/>
        <p:cNvGrpSpPr/>
        <p:nvPr/>
      </p:nvGrpSpPr>
      <p:grpSpPr>
        <a:xfrm>
          <a:off x="0" y="0"/>
          <a:ext cx="0" cy="0"/>
          <a:chOff x="0" y="0"/>
          <a:chExt cx="0" cy="0"/>
        </a:xfrm>
      </p:grpSpPr>
      <p:sp>
        <p:nvSpPr>
          <p:cNvPr id="8478" name="Google Shape;8478;g39fbce46fa3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9" name="Google Shape;8479;g39fbce46fa3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7" name="Shape 8507"/>
        <p:cNvGrpSpPr/>
        <p:nvPr/>
      </p:nvGrpSpPr>
      <p:grpSpPr>
        <a:xfrm>
          <a:off x="0" y="0"/>
          <a:ext cx="0" cy="0"/>
          <a:chOff x="0" y="0"/>
          <a:chExt cx="0" cy="0"/>
        </a:xfrm>
      </p:grpSpPr>
      <p:sp>
        <p:nvSpPr>
          <p:cNvPr id="8508" name="Google Shape;8508;g39fbce46fa3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9" name="Google Shape;8509;g39fbce46fa3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4" name="Shape 8514"/>
        <p:cNvGrpSpPr/>
        <p:nvPr/>
      </p:nvGrpSpPr>
      <p:grpSpPr>
        <a:xfrm>
          <a:off x="0" y="0"/>
          <a:ext cx="0" cy="0"/>
          <a:chOff x="0" y="0"/>
          <a:chExt cx="0" cy="0"/>
        </a:xfrm>
      </p:grpSpPr>
      <p:sp>
        <p:nvSpPr>
          <p:cNvPr id="8515" name="Google Shape;8515;g39fbce46fa3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6" name="Google Shape;8516;g39fbce46fa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4" name="Shape 8534"/>
        <p:cNvGrpSpPr/>
        <p:nvPr/>
      </p:nvGrpSpPr>
      <p:grpSpPr>
        <a:xfrm>
          <a:off x="0" y="0"/>
          <a:ext cx="0" cy="0"/>
          <a:chOff x="0" y="0"/>
          <a:chExt cx="0" cy="0"/>
        </a:xfrm>
      </p:grpSpPr>
      <p:sp>
        <p:nvSpPr>
          <p:cNvPr id="8535" name="Google Shape;8535;g39fbce46fa3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6" name="Google Shape;8536;g39fbce46fa3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9" name="Shape 8579"/>
        <p:cNvGrpSpPr/>
        <p:nvPr/>
      </p:nvGrpSpPr>
      <p:grpSpPr>
        <a:xfrm>
          <a:off x="0" y="0"/>
          <a:ext cx="0" cy="0"/>
          <a:chOff x="0" y="0"/>
          <a:chExt cx="0" cy="0"/>
        </a:xfrm>
      </p:grpSpPr>
      <p:sp>
        <p:nvSpPr>
          <p:cNvPr id="8580" name="Google Shape;8580;g39fbce46fa3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1" name="Google Shape;8581;g39fbce46fa3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5" name="Shape 8585"/>
        <p:cNvGrpSpPr/>
        <p:nvPr/>
      </p:nvGrpSpPr>
      <p:grpSpPr>
        <a:xfrm>
          <a:off x="0" y="0"/>
          <a:ext cx="0" cy="0"/>
          <a:chOff x="0" y="0"/>
          <a:chExt cx="0" cy="0"/>
        </a:xfrm>
      </p:grpSpPr>
      <p:sp>
        <p:nvSpPr>
          <p:cNvPr id="8586" name="Google Shape;8586;g39fbce46fa3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7" name="Google Shape;8587;g39fbce46fa3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2" name="Shape 8642"/>
        <p:cNvGrpSpPr/>
        <p:nvPr/>
      </p:nvGrpSpPr>
      <p:grpSpPr>
        <a:xfrm>
          <a:off x="0" y="0"/>
          <a:ext cx="0" cy="0"/>
          <a:chOff x="0" y="0"/>
          <a:chExt cx="0" cy="0"/>
        </a:xfrm>
      </p:grpSpPr>
      <p:sp>
        <p:nvSpPr>
          <p:cNvPr id="8643" name="Google Shape;8643;g39fbce46fa3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4" name="Google Shape;8644;g39fbce46fa3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3" name="Shape 7113"/>
        <p:cNvGrpSpPr/>
        <p:nvPr/>
      </p:nvGrpSpPr>
      <p:grpSpPr>
        <a:xfrm>
          <a:off x="0" y="0"/>
          <a:ext cx="0" cy="0"/>
          <a:chOff x="0" y="0"/>
          <a:chExt cx="0" cy="0"/>
        </a:xfrm>
      </p:grpSpPr>
      <p:sp>
        <p:nvSpPr>
          <p:cNvPr id="7114" name="Google Shape;7114;g3a090d3212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5" name="Google Shape;7115;g3a090d3212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g39fbce46fa3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0" name="Google Shape;8650;g39fbce46fa3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5" name="Shape 8665"/>
        <p:cNvGrpSpPr/>
        <p:nvPr/>
      </p:nvGrpSpPr>
      <p:grpSpPr>
        <a:xfrm>
          <a:off x="0" y="0"/>
          <a:ext cx="0" cy="0"/>
          <a:chOff x="0" y="0"/>
          <a:chExt cx="0" cy="0"/>
        </a:xfrm>
      </p:grpSpPr>
      <p:sp>
        <p:nvSpPr>
          <p:cNvPr id="8666" name="Google Shape;8666;g39fbce46fa3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7" name="Google Shape;8667;g39fbce46fa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2" name="Shape 8682"/>
        <p:cNvGrpSpPr/>
        <p:nvPr/>
      </p:nvGrpSpPr>
      <p:grpSpPr>
        <a:xfrm>
          <a:off x="0" y="0"/>
          <a:ext cx="0" cy="0"/>
          <a:chOff x="0" y="0"/>
          <a:chExt cx="0" cy="0"/>
        </a:xfrm>
      </p:grpSpPr>
      <p:sp>
        <p:nvSpPr>
          <p:cNvPr id="8683" name="Google Shape;8683;g39fbce46fa3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4" name="Google Shape;8684;g39fbce46fa3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6" name="Shape 8706"/>
        <p:cNvGrpSpPr/>
        <p:nvPr/>
      </p:nvGrpSpPr>
      <p:grpSpPr>
        <a:xfrm>
          <a:off x="0" y="0"/>
          <a:ext cx="0" cy="0"/>
          <a:chOff x="0" y="0"/>
          <a:chExt cx="0" cy="0"/>
        </a:xfrm>
      </p:grpSpPr>
      <p:sp>
        <p:nvSpPr>
          <p:cNvPr id="8707" name="Google Shape;8707;g39fbce46fa3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8" name="Google Shape;8708;g39fbce46fa3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5" name="Shape 8745"/>
        <p:cNvGrpSpPr/>
        <p:nvPr/>
      </p:nvGrpSpPr>
      <p:grpSpPr>
        <a:xfrm>
          <a:off x="0" y="0"/>
          <a:ext cx="0" cy="0"/>
          <a:chOff x="0" y="0"/>
          <a:chExt cx="0" cy="0"/>
        </a:xfrm>
      </p:grpSpPr>
      <p:sp>
        <p:nvSpPr>
          <p:cNvPr id="8746" name="Google Shape;8746;g39fbce46fa3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7" name="Google Shape;8747;g39fbce46fa3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9" name="Shape 8779"/>
        <p:cNvGrpSpPr/>
        <p:nvPr/>
      </p:nvGrpSpPr>
      <p:grpSpPr>
        <a:xfrm>
          <a:off x="0" y="0"/>
          <a:ext cx="0" cy="0"/>
          <a:chOff x="0" y="0"/>
          <a:chExt cx="0" cy="0"/>
        </a:xfrm>
      </p:grpSpPr>
      <p:sp>
        <p:nvSpPr>
          <p:cNvPr id="8780" name="Google Shape;8780;g39fbce46fa3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1" name="Google Shape;8781;g39fbce46fa3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5" name="Shape 8785"/>
        <p:cNvGrpSpPr/>
        <p:nvPr/>
      </p:nvGrpSpPr>
      <p:grpSpPr>
        <a:xfrm>
          <a:off x="0" y="0"/>
          <a:ext cx="0" cy="0"/>
          <a:chOff x="0" y="0"/>
          <a:chExt cx="0" cy="0"/>
        </a:xfrm>
      </p:grpSpPr>
      <p:sp>
        <p:nvSpPr>
          <p:cNvPr id="8786" name="Google Shape;8786;g39fbce46fa3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7" name="Google Shape;8787;g39fbce46fa3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3" name="Shape 8793"/>
        <p:cNvGrpSpPr/>
        <p:nvPr/>
      </p:nvGrpSpPr>
      <p:grpSpPr>
        <a:xfrm>
          <a:off x="0" y="0"/>
          <a:ext cx="0" cy="0"/>
          <a:chOff x="0" y="0"/>
          <a:chExt cx="0" cy="0"/>
        </a:xfrm>
      </p:grpSpPr>
      <p:sp>
        <p:nvSpPr>
          <p:cNvPr id="8794" name="Google Shape;8794;g39fbce46fa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5" name="Google Shape;8795;g39fbce46fa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2" name="Shape 8802"/>
        <p:cNvGrpSpPr/>
        <p:nvPr/>
      </p:nvGrpSpPr>
      <p:grpSpPr>
        <a:xfrm>
          <a:off x="0" y="0"/>
          <a:ext cx="0" cy="0"/>
          <a:chOff x="0" y="0"/>
          <a:chExt cx="0" cy="0"/>
        </a:xfrm>
      </p:grpSpPr>
      <p:sp>
        <p:nvSpPr>
          <p:cNvPr id="8803" name="Google Shape;8803;g36fd8de3b9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4" name="Google Shape;8804;g36fd8de3b9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2" name="Shape 8812"/>
        <p:cNvGrpSpPr/>
        <p:nvPr/>
      </p:nvGrpSpPr>
      <p:grpSpPr>
        <a:xfrm>
          <a:off x="0" y="0"/>
          <a:ext cx="0" cy="0"/>
          <a:chOff x="0" y="0"/>
          <a:chExt cx="0" cy="0"/>
        </a:xfrm>
      </p:grpSpPr>
      <p:sp>
        <p:nvSpPr>
          <p:cNvPr id="8813" name="Google Shape;8813;g368e7c18609_1_10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4" name="Google Shape;8814;g368e7c18609_1_10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2" name="Shape 7142"/>
        <p:cNvGrpSpPr/>
        <p:nvPr/>
      </p:nvGrpSpPr>
      <p:grpSpPr>
        <a:xfrm>
          <a:off x="0" y="0"/>
          <a:ext cx="0" cy="0"/>
          <a:chOff x="0" y="0"/>
          <a:chExt cx="0" cy="0"/>
        </a:xfrm>
      </p:grpSpPr>
      <p:sp>
        <p:nvSpPr>
          <p:cNvPr id="7143" name="Google Shape;7143;g3a090d32129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4" name="Google Shape;7144;g3a090d32129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9" name="Shape 8819"/>
        <p:cNvGrpSpPr/>
        <p:nvPr/>
      </p:nvGrpSpPr>
      <p:grpSpPr>
        <a:xfrm>
          <a:off x="0" y="0"/>
          <a:ext cx="0" cy="0"/>
          <a:chOff x="0" y="0"/>
          <a:chExt cx="0" cy="0"/>
        </a:xfrm>
      </p:grpSpPr>
      <p:sp>
        <p:nvSpPr>
          <p:cNvPr id="8820" name="Google Shape;8820;g3a090d32129_2_4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1" name="Google Shape;8821;g3a090d32129_2_4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9" name="Shape 8889"/>
        <p:cNvGrpSpPr/>
        <p:nvPr/>
      </p:nvGrpSpPr>
      <p:grpSpPr>
        <a:xfrm>
          <a:off x="0" y="0"/>
          <a:ext cx="0" cy="0"/>
          <a:chOff x="0" y="0"/>
          <a:chExt cx="0" cy="0"/>
        </a:xfrm>
      </p:grpSpPr>
      <p:sp>
        <p:nvSpPr>
          <p:cNvPr id="8890" name="Google Shape;8890;g3a090d32129_2_5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1" name="Google Shape;8891;g3a090d32129_2_5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7" name="Shape 8897"/>
        <p:cNvGrpSpPr/>
        <p:nvPr/>
      </p:nvGrpSpPr>
      <p:grpSpPr>
        <a:xfrm>
          <a:off x="0" y="0"/>
          <a:ext cx="0" cy="0"/>
          <a:chOff x="0" y="0"/>
          <a:chExt cx="0" cy="0"/>
        </a:xfrm>
      </p:grpSpPr>
      <p:sp>
        <p:nvSpPr>
          <p:cNvPr id="8898" name="Google Shape;8898;g3a090d32129_2_5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9" name="Google Shape;8899;g3a090d32129_2_5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1" name="Shape 8911"/>
        <p:cNvGrpSpPr/>
        <p:nvPr/>
      </p:nvGrpSpPr>
      <p:grpSpPr>
        <a:xfrm>
          <a:off x="0" y="0"/>
          <a:ext cx="0" cy="0"/>
          <a:chOff x="0" y="0"/>
          <a:chExt cx="0" cy="0"/>
        </a:xfrm>
      </p:grpSpPr>
      <p:sp>
        <p:nvSpPr>
          <p:cNvPr id="8912" name="Google Shape;8912;g3a090d32129_2_5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3" name="Google Shape;8913;g3a090d32129_2_5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9" name="Shape 8919"/>
        <p:cNvGrpSpPr/>
        <p:nvPr/>
      </p:nvGrpSpPr>
      <p:grpSpPr>
        <a:xfrm>
          <a:off x="0" y="0"/>
          <a:ext cx="0" cy="0"/>
          <a:chOff x="0" y="0"/>
          <a:chExt cx="0" cy="0"/>
        </a:xfrm>
      </p:grpSpPr>
      <p:sp>
        <p:nvSpPr>
          <p:cNvPr id="8920" name="Google Shape;8920;g3a090d32129_2_5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1" name="Google Shape;8921;g3a090d32129_2_5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5" name="Shape 8975"/>
        <p:cNvGrpSpPr/>
        <p:nvPr/>
      </p:nvGrpSpPr>
      <p:grpSpPr>
        <a:xfrm>
          <a:off x="0" y="0"/>
          <a:ext cx="0" cy="0"/>
          <a:chOff x="0" y="0"/>
          <a:chExt cx="0" cy="0"/>
        </a:xfrm>
      </p:grpSpPr>
      <p:sp>
        <p:nvSpPr>
          <p:cNvPr id="8976" name="Google Shape;8976;g3a090d32129_2_5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7" name="Google Shape;8977;g3a090d32129_2_5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4" name="Shape 8984"/>
        <p:cNvGrpSpPr/>
        <p:nvPr/>
      </p:nvGrpSpPr>
      <p:grpSpPr>
        <a:xfrm>
          <a:off x="0" y="0"/>
          <a:ext cx="0" cy="0"/>
          <a:chOff x="0" y="0"/>
          <a:chExt cx="0" cy="0"/>
        </a:xfrm>
      </p:grpSpPr>
      <p:sp>
        <p:nvSpPr>
          <p:cNvPr id="8985" name="Google Shape;8985;g3a090d32129_2_5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6" name="Google Shape;8986;g3a090d32129_2_5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2" name="Shape 8992"/>
        <p:cNvGrpSpPr/>
        <p:nvPr/>
      </p:nvGrpSpPr>
      <p:grpSpPr>
        <a:xfrm>
          <a:off x="0" y="0"/>
          <a:ext cx="0" cy="0"/>
          <a:chOff x="0" y="0"/>
          <a:chExt cx="0" cy="0"/>
        </a:xfrm>
      </p:grpSpPr>
      <p:sp>
        <p:nvSpPr>
          <p:cNvPr id="8993" name="Google Shape;8993;g3a090d32129_2_5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4" name="Google Shape;8994;g3a090d32129_2_5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0" name="Shape 9030"/>
        <p:cNvGrpSpPr/>
        <p:nvPr/>
      </p:nvGrpSpPr>
      <p:grpSpPr>
        <a:xfrm>
          <a:off x="0" y="0"/>
          <a:ext cx="0" cy="0"/>
          <a:chOff x="0" y="0"/>
          <a:chExt cx="0" cy="0"/>
        </a:xfrm>
      </p:grpSpPr>
      <p:sp>
        <p:nvSpPr>
          <p:cNvPr id="9031" name="Google Shape;9031;g3a090d32129_2_5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2" name="Google Shape;9032;g3a090d32129_2_5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5" name="Shape 9065"/>
        <p:cNvGrpSpPr/>
        <p:nvPr/>
      </p:nvGrpSpPr>
      <p:grpSpPr>
        <a:xfrm>
          <a:off x="0" y="0"/>
          <a:ext cx="0" cy="0"/>
          <a:chOff x="0" y="0"/>
          <a:chExt cx="0" cy="0"/>
        </a:xfrm>
      </p:grpSpPr>
      <p:sp>
        <p:nvSpPr>
          <p:cNvPr id="9066" name="Google Shape;9066;g3a090d32129_2_5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7" name="Google Shape;9067;g3a090d32129_2_5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1" name="Shape 7151"/>
        <p:cNvGrpSpPr/>
        <p:nvPr/>
      </p:nvGrpSpPr>
      <p:grpSpPr>
        <a:xfrm>
          <a:off x="0" y="0"/>
          <a:ext cx="0" cy="0"/>
          <a:chOff x="0" y="0"/>
          <a:chExt cx="0" cy="0"/>
        </a:xfrm>
      </p:grpSpPr>
      <p:sp>
        <p:nvSpPr>
          <p:cNvPr id="7152" name="Google Shape;7152;g3a090d32129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3" name="Google Shape;7153;g3a090d32129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7" name="Shape 9107"/>
        <p:cNvGrpSpPr/>
        <p:nvPr/>
      </p:nvGrpSpPr>
      <p:grpSpPr>
        <a:xfrm>
          <a:off x="0" y="0"/>
          <a:ext cx="0" cy="0"/>
          <a:chOff x="0" y="0"/>
          <a:chExt cx="0" cy="0"/>
        </a:xfrm>
      </p:grpSpPr>
      <p:sp>
        <p:nvSpPr>
          <p:cNvPr id="9108" name="Google Shape;9108;g3a090d32129_2_5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9" name="Google Shape;9109;g3a090d32129_2_5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6" name="Shape 9116"/>
        <p:cNvGrpSpPr/>
        <p:nvPr/>
      </p:nvGrpSpPr>
      <p:grpSpPr>
        <a:xfrm>
          <a:off x="0" y="0"/>
          <a:ext cx="0" cy="0"/>
          <a:chOff x="0" y="0"/>
          <a:chExt cx="0" cy="0"/>
        </a:xfrm>
      </p:grpSpPr>
      <p:sp>
        <p:nvSpPr>
          <p:cNvPr id="9117" name="Google Shape;9117;g3a090d32129_2_5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8" name="Google Shape;9118;g3a090d32129_2_5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8" name="Shape 9178"/>
        <p:cNvGrpSpPr/>
        <p:nvPr/>
      </p:nvGrpSpPr>
      <p:grpSpPr>
        <a:xfrm>
          <a:off x="0" y="0"/>
          <a:ext cx="0" cy="0"/>
          <a:chOff x="0" y="0"/>
          <a:chExt cx="0" cy="0"/>
        </a:xfrm>
      </p:grpSpPr>
      <p:sp>
        <p:nvSpPr>
          <p:cNvPr id="9179" name="Google Shape;9179;g3a090d32129_2_5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0" name="Google Shape;9180;g3a090d32129_2_5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3" name="Shape 9223"/>
        <p:cNvGrpSpPr/>
        <p:nvPr/>
      </p:nvGrpSpPr>
      <p:grpSpPr>
        <a:xfrm>
          <a:off x="0" y="0"/>
          <a:ext cx="0" cy="0"/>
          <a:chOff x="0" y="0"/>
          <a:chExt cx="0" cy="0"/>
        </a:xfrm>
      </p:grpSpPr>
      <p:sp>
        <p:nvSpPr>
          <p:cNvPr id="9224" name="Google Shape;9224;g3a090d32129_2_6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5" name="Google Shape;9225;g3a090d32129_2_6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5" name="Shape 9235"/>
        <p:cNvGrpSpPr/>
        <p:nvPr/>
      </p:nvGrpSpPr>
      <p:grpSpPr>
        <a:xfrm>
          <a:off x="0" y="0"/>
          <a:ext cx="0" cy="0"/>
          <a:chOff x="0" y="0"/>
          <a:chExt cx="0" cy="0"/>
        </a:xfrm>
      </p:grpSpPr>
      <p:sp>
        <p:nvSpPr>
          <p:cNvPr id="9236" name="Google Shape;9236;g36fda21793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7" name="Google Shape;9237;g36fda21793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3" name="Shape 9243"/>
        <p:cNvGrpSpPr/>
        <p:nvPr/>
      </p:nvGrpSpPr>
      <p:grpSpPr>
        <a:xfrm>
          <a:off x="0" y="0"/>
          <a:ext cx="0" cy="0"/>
          <a:chOff x="0" y="0"/>
          <a:chExt cx="0" cy="0"/>
        </a:xfrm>
      </p:grpSpPr>
      <p:sp>
        <p:nvSpPr>
          <p:cNvPr id="9244" name="Google Shape;9244;g3a090d32129_2_6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5" name="Google Shape;9245;g3a090d32129_2_6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1" name="Shape 9251"/>
        <p:cNvGrpSpPr/>
        <p:nvPr/>
      </p:nvGrpSpPr>
      <p:grpSpPr>
        <a:xfrm>
          <a:off x="0" y="0"/>
          <a:ext cx="0" cy="0"/>
          <a:chOff x="0" y="0"/>
          <a:chExt cx="0" cy="0"/>
        </a:xfrm>
      </p:grpSpPr>
      <p:sp>
        <p:nvSpPr>
          <p:cNvPr id="9252" name="Google Shape;9252;g3a090d32129_2_6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3" name="Google Shape;9253;g3a090d32129_2_6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0" name="Shape 9260"/>
        <p:cNvGrpSpPr/>
        <p:nvPr/>
      </p:nvGrpSpPr>
      <p:grpSpPr>
        <a:xfrm>
          <a:off x="0" y="0"/>
          <a:ext cx="0" cy="0"/>
          <a:chOff x="0" y="0"/>
          <a:chExt cx="0" cy="0"/>
        </a:xfrm>
      </p:grpSpPr>
      <p:sp>
        <p:nvSpPr>
          <p:cNvPr id="9261" name="Google Shape;9261;g3a090d32129_2_6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2" name="Google Shape;9262;g3a090d32129_2_6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9" name="Shape 9269"/>
        <p:cNvGrpSpPr/>
        <p:nvPr/>
      </p:nvGrpSpPr>
      <p:grpSpPr>
        <a:xfrm>
          <a:off x="0" y="0"/>
          <a:ext cx="0" cy="0"/>
          <a:chOff x="0" y="0"/>
          <a:chExt cx="0" cy="0"/>
        </a:xfrm>
      </p:grpSpPr>
      <p:sp>
        <p:nvSpPr>
          <p:cNvPr id="9270" name="Google Shape;9270;g3a090d32129_2_6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1" name="Google Shape;9271;g3a090d32129_2_6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6" name="Shape 9276"/>
        <p:cNvGrpSpPr/>
        <p:nvPr/>
      </p:nvGrpSpPr>
      <p:grpSpPr>
        <a:xfrm>
          <a:off x="0" y="0"/>
          <a:ext cx="0" cy="0"/>
          <a:chOff x="0" y="0"/>
          <a:chExt cx="0" cy="0"/>
        </a:xfrm>
      </p:grpSpPr>
      <p:sp>
        <p:nvSpPr>
          <p:cNvPr id="9277" name="Google Shape;9277;g3a090d32129_2_6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8" name="Google Shape;9278;g3a090d32129_2_6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2" name="Shape 7162"/>
        <p:cNvGrpSpPr/>
        <p:nvPr/>
      </p:nvGrpSpPr>
      <p:grpSpPr>
        <a:xfrm>
          <a:off x="0" y="0"/>
          <a:ext cx="0" cy="0"/>
          <a:chOff x="0" y="0"/>
          <a:chExt cx="0" cy="0"/>
        </a:xfrm>
      </p:grpSpPr>
      <p:sp>
        <p:nvSpPr>
          <p:cNvPr id="7163" name="Google Shape;7163;g3a090d32129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4" name="Google Shape;7164;g3a090d32129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7" name="Shape 9287"/>
        <p:cNvGrpSpPr/>
        <p:nvPr/>
      </p:nvGrpSpPr>
      <p:grpSpPr>
        <a:xfrm>
          <a:off x="0" y="0"/>
          <a:ext cx="0" cy="0"/>
          <a:chOff x="0" y="0"/>
          <a:chExt cx="0" cy="0"/>
        </a:xfrm>
      </p:grpSpPr>
      <p:sp>
        <p:nvSpPr>
          <p:cNvPr id="9288" name="Google Shape;9288;g36cf232eb9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9" name="Google Shape;9289;g36cf232eb9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4" name="Shape 9294"/>
        <p:cNvGrpSpPr/>
        <p:nvPr/>
      </p:nvGrpSpPr>
      <p:grpSpPr>
        <a:xfrm>
          <a:off x="0" y="0"/>
          <a:ext cx="0" cy="0"/>
          <a:chOff x="0" y="0"/>
          <a:chExt cx="0" cy="0"/>
        </a:xfrm>
      </p:grpSpPr>
      <p:sp>
        <p:nvSpPr>
          <p:cNvPr id="9295" name="Google Shape;9295;g36cf232eb9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6" name="Google Shape;9296;g36cf232eb9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5" name="Shape 9305"/>
        <p:cNvGrpSpPr/>
        <p:nvPr/>
      </p:nvGrpSpPr>
      <p:grpSpPr>
        <a:xfrm>
          <a:off x="0" y="0"/>
          <a:ext cx="0" cy="0"/>
          <a:chOff x="0" y="0"/>
          <a:chExt cx="0" cy="0"/>
        </a:xfrm>
      </p:grpSpPr>
      <p:sp>
        <p:nvSpPr>
          <p:cNvPr id="9306" name="Google Shape;9306;g36cf232eb9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7" name="Google Shape;9307;g36cf232eb9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5" name="Shape 9315"/>
        <p:cNvGrpSpPr/>
        <p:nvPr/>
      </p:nvGrpSpPr>
      <p:grpSpPr>
        <a:xfrm>
          <a:off x="0" y="0"/>
          <a:ext cx="0" cy="0"/>
          <a:chOff x="0" y="0"/>
          <a:chExt cx="0" cy="0"/>
        </a:xfrm>
      </p:grpSpPr>
      <p:sp>
        <p:nvSpPr>
          <p:cNvPr id="9316" name="Google Shape;9316;g36cf232eb9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7" name="Google Shape;9317;g36cf232eb9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3" name="Shape 9323"/>
        <p:cNvGrpSpPr/>
        <p:nvPr/>
      </p:nvGrpSpPr>
      <p:grpSpPr>
        <a:xfrm>
          <a:off x="0" y="0"/>
          <a:ext cx="0" cy="0"/>
          <a:chOff x="0" y="0"/>
          <a:chExt cx="0" cy="0"/>
        </a:xfrm>
      </p:grpSpPr>
      <p:sp>
        <p:nvSpPr>
          <p:cNvPr id="9324" name="Google Shape;9324;g368e7c18609_1_12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5" name="Google Shape;9325;g368e7c18609_1_12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2" name="Shape 9332"/>
        <p:cNvGrpSpPr/>
        <p:nvPr/>
      </p:nvGrpSpPr>
      <p:grpSpPr>
        <a:xfrm>
          <a:off x="0" y="0"/>
          <a:ext cx="0" cy="0"/>
          <a:chOff x="0" y="0"/>
          <a:chExt cx="0" cy="0"/>
        </a:xfrm>
      </p:grpSpPr>
      <p:sp>
        <p:nvSpPr>
          <p:cNvPr id="9333" name="Google Shape;9333;g37482038986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4" name="Google Shape;9334;g37482038986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9" name="Shape 9339"/>
        <p:cNvGrpSpPr/>
        <p:nvPr/>
      </p:nvGrpSpPr>
      <p:grpSpPr>
        <a:xfrm>
          <a:off x="0" y="0"/>
          <a:ext cx="0" cy="0"/>
          <a:chOff x="0" y="0"/>
          <a:chExt cx="0" cy="0"/>
        </a:xfrm>
      </p:grpSpPr>
      <p:sp>
        <p:nvSpPr>
          <p:cNvPr id="9340" name="Google Shape;9340;g37482038986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1" name="Google Shape;9341;g37482038986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6" name="Shape 7176"/>
        <p:cNvGrpSpPr/>
        <p:nvPr/>
      </p:nvGrpSpPr>
      <p:grpSpPr>
        <a:xfrm>
          <a:off x="0" y="0"/>
          <a:ext cx="0" cy="0"/>
          <a:chOff x="0" y="0"/>
          <a:chExt cx="0" cy="0"/>
        </a:xfrm>
      </p:grpSpPr>
      <p:sp>
        <p:nvSpPr>
          <p:cNvPr id="7177" name="Google Shape;7177;g3a090d32129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8" name="Google Shape;7178;g3a090d32129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7" name="Shape 7187"/>
        <p:cNvGrpSpPr/>
        <p:nvPr/>
      </p:nvGrpSpPr>
      <p:grpSpPr>
        <a:xfrm>
          <a:off x="0" y="0"/>
          <a:ext cx="0" cy="0"/>
          <a:chOff x="0" y="0"/>
          <a:chExt cx="0" cy="0"/>
        </a:xfrm>
      </p:grpSpPr>
      <p:sp>
        <p:nvSpPr>
          <p:cNvPr id="7188" name="Google Shape;7188;g3a090d32129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9" name="Google Shape;7189;g3a090d32129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8" name="Shape 7198"/>
        <p:cNvGrpSpPr/>
        <p:nvPr/>
      </p:nvGrpSpPr>
      <p:grpSpPr>
        <a:xfrm>
          <a:off x="0" y="0"/>
          <a:ext cx="0" cy="0"/>
          <a:chOff x="0" y="0"/>
          <a:chExt cx="0" cy="0"/>
        </a:xfrm>
      </p:grpSpPr>
      <p:sp>
        <p:nvSpPr>
          <p:cNvPr id="7199" name="Google Shape;7199;g3a090d32129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0" name="Google Shape;7200;g3a090d32129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0" name="Shape 7210"/>
        <p:cNvGrpSpPr/>
        <p:nvPr/>
      </p:nvGrpSpPr>
      <p:grpSpPr>
        <a:xfrm>
          <a:off x="0" y="0"/>
          <a:ext cx="0" cy="0"/>
          <a:chOff x="0" y="0"/>
          <a:chExt cx="0" cy="0"/>
        </a:xfrm>
      </p:grpSpPr>
      <p:sp>
        <p:nvSpPr>
          <p:cNvPr id="7211" name="Google Shape;7211;g3a090d32129_2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2" name="Google Shape;7212;g3a090d32129_2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8" name="Shape 6878"/>
        <p:cNvGrpSpPr/>
        <p:nvPr/>
      </p:nvGrpSpPr>
      <p:grpSpPr>
        <a:xfrm>
          <a:off x="0" y="0"/>
          <a:ext cx="0" cy="0"/>
          <a:chOff x="0" y="0"/>
          <a:chExt cx="0" cy="0"/>
        </a:xfrm>
      </p:grpSpPr>
      <p:sp>
        <p:nvSpPr>
          <p:cNvPr id="6879" name="Google Shape;6879;g39bcab454d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0" name="Google Shape;6880;g39bcab454d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8" name="Shape 7218"/>
        <p:cNvGrpSpPr/>
        <p:nvPr/>
      </p:nvGrpSpPr>
      <p:grpSpPr>
        <a:xfrm>
          <a:off x="0" y="0"/>
          <a:ext cx="0" cy="0"/>
          <a:chOff x="0" y="0"/>
          <a:chExt cx="0" cy="0"/>
        </a:xfrm>
      </p:grpSpPr>
      <p:sp>
        <p:nvSpPr>
          <p:cNvPr id="7219" name="Google Shape;7219;g3a090d32129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0" name="Google Shape;7220;g3a090d32129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5" name="Shape 7255"/>
        <p:cNvGrpSpPr/>
        <p:nvPr/>
      </p:nvGrpSpPr>
      <p:grpSpPr>
        <a:xfrm>
          <a:off x="0" y="0"/>
          <a:ext cx="0" cy="0"/>
          <a:chOff x="0" y="0"/>
          <a:chExt cx="0" cy="0"/>
        </a:xfrm>
      </p:grpSpPr>
      <p:sp>
        <p:nvSpPr>
          <p:cNvPr id="7256" name="Google Shape;7256;g3a090d32129_2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7" name="Google Shape;7257;g3a090d32129_2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3" name="Shape 7263"/>
        <p:cNvGrpSpPr/>
        <p:nvPr/>
      </p:nvGrpSpPr>
      <p:grpSpPr>
        <a:xfrm>
          <a:off x="0" y="0"/>
          <a:ext cx="0" cy="0"/>
          <a:chOff x="0" y="0"/>
          <a:chExt cx="0" cy="0"/>
        </a:xfrm>
      </p:grpSpPr>
      <p:sp>
        <p:nvSpPr>
          <p:cNvPr id="7264" name="Google Shape;7264;g3a090d32129_2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5" name="Google Shape;7265;g3a090d32129_2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7" name="Shape 7277"/>
        <p:cNvGrpSpPr/>
        <p:nvPr/>
      </p:nvGrpSpPr>
      <p:grpSpPr>
        <a:xfrm>
          <a:off x="0" y="0"/>
          <a:ext cx="0" cy="0"/>
          <a:chOff x="0" y="0"/>
          <a:chExt cx="0" cy="0"/>
        </a:xfrm>
      </p:grpSpPr>
      <p:sp>
        <p:nvSpPr>
          <p:cNvPr id="7278" name="Google Shape;7278;g3a090d32129_2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9" name="Google Shape;7279;g3a090d32129_2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5" name="Shape 7295"/>
        <p:cNvGrpSpPr/>
        <p:nvPr/>
      </p:nvGrpSpPr>
      <p:grpSpPr>
        <a:xfrm>
          <a:off x="0" y="0"/>
          <a:ext cx="0" cy="0"/>
          <a:chOff x="0" y="0"/>
          <a:chExt cx="0" cy="0"/>
        </a:xfrm>
      </p:grpSpPr>
      <p:sp>
        <p:nvSpPr>
          <p:cNvPr id="7296" name="Google Shape;7296;g3a090d32129_2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7" name="Google Shape;7297;g3a090d32129_2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6" name="Shape 7316"/>
        <p:cNvGrpSpPr/>
        <p:nvPr/>
      </p:nvGrpSpPr>
      <p:grpSpPr>
        <a:xfrm>
          <a:off x="0" y="0"/>
          <a:ext cx="0" cy="0"/>
          <a:chOff x="0" y="0"/>
          <a:chExt cx="0" cy="0"/>
        </a:xfrm>
      </p:grpSpPr>
      <p:sp>
        <p:nvSpPr>
          <p:cNvPr id="7317" name="Google Shape;7317;g3a090d32129_2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8" name="Google Shape;7318;g3a090d32129_2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6" name="Shape 7326"/>
        <p:cNvGrpSpPr/>
        <p:nvPr/>
      </p:nvGrpSpPr>
      <p:grpSpPr>
        <a:xfrm>
          <a:off x="0" y="0"/>
          <a:ext cx="0" cy="0"/>
          <a:chOff x="0" y="0"/>
          <a:chExt cx="0" cy="0"/>
        </a:xfrm>
      </p:grpSpPr>
      <p:sp>
        <p:nvSpPr>
          <p:cNvPr id="7327" name="Google Shape;7327;g3a090d32129_2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8" name="Google Shape;7328;g3a090d32129_2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6" name="Shape 7336"/>
        <p:cNvGrpSpPr/>
        <p:nvPr/>
      </p:nvGrpSpPr>
      <p:grpSpPr>
        <a:xfrm>
          <a:off x="0" y="0"/>
          <a:ext cx="0" cy="0"/>
          <a:chOff x="0" y="0"/>
          <a:chExt cx="0" cy="0"/>
        </a:xfrm>
      </p:grpSpPr>
      <p:sp>
        <p:nvSpPr>
          <p:cNvPr id="7337" name="Google Shape;7337;g3a090d32129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8" name="Google Shape;7338;g3a090d32129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5" name="Shape 7345"/>
        <p:cNvGrpSpPr/>
        <p:nvPr/>
      </p:nvGrpSpPr>
      <p:grpSpPr>
        <a:xfrm>
          <a:off x="0" y="0"/>
          <a:ext cx="0" cy="0"/>
          <a:chOff x="0" y="0"/>
          <a:chExt cx="0" cy="0"/>
        </a:xfrm>
      </p:grpSpPr>
      <p:sp>
        <p:nvSpPr>
          <p:cNvPr id="7346" name="Google Shape;7346;g3a090d32129_2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7" name="Google Shape;7347;g3a090d32129_2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8" name="Shape 7358"/>
        <p:cNvGrpSpPr/>
        <p:nvPr/>
      </p:nvGrpSpPr>
      <p:grpSpPr>
        <a:xfrm>
          <a:off x="0" y="0"/>
          <a:ext cx="0" cy="0"/>
          <a:chOff x="0" y="0"/>
          <a:chExt cx="0" cy="0"/>
        </a:xfrm>
      </p:grpSpPr>
      <p:sp>
        <p:nvSpPr>
          <p:cNvPr id="7359" name="Google Shape;7359;g3a090d32129_2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0" name="Google Shape;7360;g3a090d32129_2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4" name="Shape 6884"/>
        <p:cNvGrpSpPr/>
        <p:nvPr/>
      </p:nvGrpSpPr>
      <p:grpSpPr>
        <a:xfrm>
          <a:off x="0" y="0"/>
          <a:ext cx="0" cy="0"/>
          <a:chOff x="0" y="0"/>
          <a:chExt cx="0" cy="0"/>
        </a:xfrm>
      </p:grpSpPr>
      <p:sp>
        <p:nvSpPr>
          <p:cNvPr id="6885" name="Google Shape;6885;g368e7c18609_1_5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6" name="Google Shape;6886;g368e7c18609_1_5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7" name="Shape 7367"/>
        <p:cNvGrpSpPr/>
        <p:nvPr/>
      </p:nvGrpSpPr>
      <p:grpSpPr>
        <a:xfrm>
          <a:off x="0" y="0"/>
          <a:ext cx="0" cy="0"/>
          <a:chOff x="0" y="0"/>
          <a:chExt cx="0" cy="0"/>
        </a:xfrm>
      </p:grpSpPr>
      <p:sp>
        <p:nvSpPr>
          <p:cNvPr id="7368" name="Google Shape;7368;g3a090d32129_2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9" name="Google Shape;7369;g3a090d32129_2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2" name="Shape 7382"/>
        <p:cNvGrpSpPr/>
        <p:nvPr/>
      </p:nvGrpSpPr>
      <p:grpSpPr>
        <a:xfrm>
          <a:off x="0" y="0"/>
          <a:ext cx="0" cy="0"/>
          <a:chOff x="0" y="0"/>
          <a:chExt cx="0" cy="0"/>
        </a:xfrm>
      </p:grpSpPr>
      <p:sp>
        <p:nvSpPr>
          <p:cNvPr id="7383" name="Google Shape;7383;g3a090d32129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4" name="Google Shape;7384;g3a090d32129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6" name="Shape 7396"/>
        <p:cNvGrpSpPr/>
        <p:nvPr/>
      </p:nvGrpSpPr>
      <p:grpSpPr>
        <a:xfrm>
          <a:off x="0" y="0"/>
          <a:ext cx="0" cy="0"/>
          <a:chOff x="0" y="0"/>
          <a:chExt cx="0" cy="0"/>
        </a:xfrm>
      </p:grpSpPr>
      <p:sp>
        <p:nvSpPr>
          <p:cNvPr id="7397" name="Google Shape;7397;g3a090d32129_2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8" name="Google Shape;7398;g3a090d32129_2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4" name="Shape 7404"/>
        <p:cNvGrpSpPr/>
        <p:nvPr/>
      </p:nvGrpSpPr>
      <p:grpSpPr>
        <a:xfrm>
          <a:off x="0" y="0"/>
          <a:ext cx="0" cy="0"/>
          <a:chOff x="0" y="0"/>
          <a:chExt cx="0" cy="0"/>
        </a:xfrm>
      </p:grpSpPr>
      <p:sp>
        <p:nvSpPr>
          <p:cNvPr id="7405" name="Google Shape;7405;g3a090d32129_2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6" name="Google Shape;7406;g3a090d32129_2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3" name="Shape 7413"/>
        <p:cNvGrpSpPr/>
        <p:nvPr/>
      </p:nvGrpSpPr>
      <p:grpSpPr>
        <a:xfrm>
          <a:off x="0" y="0"/>
          <a:ext cx="0" cy="0"/>
          <a:chOff x="0" y="0"/>
          <a:chExt cx="0" cy="0"/>
        </a:xfrm>
      </p:grpSpPr>
      <p:sp>
        <p:nvSpPr>
          <p:cNvPr id="7414" name="Google Shape;7414;g3a090d32129_2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5" name="Google Shape;7415;g3a090d32129_2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1" name="Shape 7421"/>
        <p:cNvGrpSpPr/>
        <p:nvPr/>
      </p:nvGrpSpPr>
      <p:grpSpPr>
        <a:xfrm>
          <a:off x="0" y="0"/>
          <a:ext cx="0" cy="0"/>
          <a:chOff x="0" y="0"/>
          <a:chExt cx="0" cy="0"/>
        </a:xfrm>
      </p:grpSpPr>
      <p:sp>
        <p:nvSpPr>
          <p:cNvPr id="7422" name="Google Shape;7422;g3a090d32129_2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3" name="Google Shape;7423;g3a090d32129_2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8" name="Shape 7428"/>
        <p:cNvGrpSpPr/>
        <p:nvPr/>
      </p:nvGrpSpPr>
      <p:grpSpPr>
        <a:xfrm>
          <a:off x="0" y="0"/>
          <a:ext cx="0" cy="0"/>
          <a:chOff x="0" y="0"/>
          <a:chExt cx="0" cy="0"/>
        </a:xfrm>
      </p:grpSpPr>
      <p:sp>
        <p:nvSpPr>
          <p:cNvPr id="7429" name="Google Shape;7429;g368e7c18609_1_3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0" name="Google Shape;7430;g368e7c18609_1_3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5" name="Shape 7435"/>
        <p:cNvGrpSpPr/>
        <p:nvPr/>
      </p:nvGrpSpPr>
      <p:grpSpPr>
        <a:xfrm>
          <a:off x="0" y="0"/>
          <a:ext cx="0" cy="0"/>
          <a:chOff x="0" y="0"/>
          <a:chExt cx="0" cy="0"/>
        </a:xfrm>
      </p:grpSpPr>
      <p:sp>
        <p:nvSpPr>
          <p:cNvPr id="7436" name="Google Shape;7436;g3a084ef00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7" name="Google Shape;7437;g3a084ef00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1" name="Shape 7441"/>
        <p:cNvGrpSpPr/>
        <p:nvPr/>
      </p:nvGrpSpPr>
      <p:grpSpPr>
        <a:xfrm>
          <a:off x="0" y="0"/>
          <a:ext cx="0" cy="0"/>
          <a:chOff x="0" y="0"/>
          <a:chExt cx="0" cy="0"/>
        </a:xfrm>
      </p:grpSpPr>
      <p:sp>
        <p:nvSpPr>
          <p:cNvPr id="7442" name="Google Shape;7442;g3a084ef004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3" name="Google Shape;7443;g3a084ef004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7" name="Shape 7447"/>
        <p:cNvGrpSpPr/>
        <p:nvPr/>
      </p:nvGrpSpPr>
      <p:grpSpPr>
        <a:xfrm>
          <a:off x="0" y="0"/>
          <a:ext cx="0" cy="0"/>
          <a:chOff x="0" y="0"/>
          <a:chExt cx="0" cy="0"/>
        </a:xfrm>
      </p:grpSpPr>
      <p:sp>
        <p:nvSpPr>
          <p:cNvPr id="7448" name="Google Shape;7448;g3a084ef004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9" name="Google Shape;7449;g3a084ef004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1" name="Shape 6891"/>
        <p:cNvGrpSpPr/>
        <p:nvPr/>
      </p:nvGrpSpPr>
      <p:grpSpPr>
        <a:xfrm>
          <a:off x="0" y="0"/>
          <a:ext cx="0" cy="0"/>
          <a:chOff x="0" y="0"/>
          <a:chExt cx="0" cy="0"/>
        </a:xfrm>
      </p:grpSpPr>
      <p:sp>
        <p:nvSpPr>
          <p:cNvPr id="6892" name="Google Shape;6892;g37482038986_0_3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3" name="Google Shape;6893;g37482038986_0_3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4" name="Shape 7454"/>
        <p:cNvGrpSpPr/>
        <p:nvPr/>
      </p:nvGrpSpPr>
      <p:grpSpPr>
        <a:xfrm>
          <a:off x="0" y="0"/>
          <a:ext cx="0" cy="0"/>
          <a:chOff x="0" y="0"/>
          <a:chExt cx="0" cy="0"/>
        </a:xfrm>
      </p:grpSpPr>
      <p:sp>
        <p:nvSpPr>
          <p:cNvPr id="7455" name="Google Shape;7455;g3a084ef004d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6" name="Google Shape;7456;g3a084ef004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2" name="Shape 7462"/>
        <p:cNvGrpSpPr/>
        <p:nvPr/>
      </p:nvGrpSpPr>
      <p:grpSpPr>
        <a:xfrm>
          <a:off x="0" y="0"/>
          <a:ext cx="0" cy="0"/>
          <a:chOff x="0" y="0"/>
          <a:chExt cx="0" cy="0"/>
        </a:xfrm>
      </p:grpSpPr>
      <p:sp>
        <p:nvSpPr>
          <p:cNvPr id="7463" name="Google Shape;7463;g3a084ef004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4" name="Google Shape;7464;g3a084ef004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8" name="Shape 7468"/>
        <p:cNvGrpSpPr/>
        <p:nvPr/>
      </p:nvGrpSpPr>
      <p:grpSpPr>
        <a:xfrm>
          <a:off x="0" y="0"/>
          <a:ext cx="0" cy="0"/>
          <a:chOff x="0" y="0"/>
          <a:chExt cx="0" cy="0"/>
        </a:xfrm>
      </p:grpSpPr>
      <p:sp>
        <p:nvSpPr>
          <p:cNvPr id="7469" name="Google Shape;7469;g3a084ef004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0" name="Google Shape;7470;g3a084ef004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0" name="Shape 7480"/>
        <p:cNvGrpSpPr/>
        <p:nvPr/>
      </p:nvGrpSpPr>
      <p:grpSpPr>
        <a:xfrm>
          <a:off x="0" y="0"/>
          <a:ext cx="0" cy="0"/>
          <a:chOff x="0" y="0"/>
          <a:chExt cx="0" cy="0"/>
        </a:xfrm>
      </p:grpSpPr>
      <p:sp>
        <p:nvSpPr>
          <p:cNvPr id="7481" name="Google Shape;7481;g3a084ef004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2" name="Google Shape;7482;g3a084ef004d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3" name="Shape 7493"/>
        <p:cNvGrpSpPr/>
        <p:nvPr/>
      </p:nvGrpSpPr>
      <p:grpSpPr>
        <a:xfrm>
          <a:off x="0" y="0"/>
          <a:ext cx="0" cy="0"/>
          <a:chOff x="0" y="0"/>
          <a:chExt cx="0" cy="0"/>
        </a:xfrm>
      </p:grpSpPr>
      <p:sp>
        <p:nvSpPr>
          <p:cNvPr id="7494" name="Google Shape;7494;g3a084ef004d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5" name="Google Shape;7495;g3a084ef004d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8" name="Shape 7498"/>
        <p:cNvGrpSpPr/>
        <p:nvPr/>
      </p:nvGrpSpPr>
      <p:grpSpPr>
        <a:xfrm>
          <a:off x="0" y="0"/>
          <a:ext cx="0" cy="0"/>
          <a:chOff x="0" y="0"/>
          <a:chExt cx="0" cy="0"/>
        </a:xfrm>
      </p:grpSpPr>
      <p:sp>
        <p:nvSpPr>
          <p:cNvPr id="7499" name="Google Shape;7499;g3a084ef004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0" name="Google Shape;7500;g3a084ef004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5" name="Shape 7505"/>
        <p:cNvGrpSpPr/>
        <p:nvPr/>
      </p:nvGrpSpPr>
      <p:grpSpPr>
        <a:xfrm>
          <a:off x="0" y="0"/>
          <a:ext cx="0" cy="0"/>
          <a:chOff x="0" y="0"/>
          <a:chExt cx="0" cy="0"/>
        </a:xfrm>
      </p:grpSpPr>
      <p:sp>
        <p:nvSpPr>
          <p:cNvPr id="7506" name="Google Shape;7506;g3a084ef004d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7" name="Google Shape;7507;g3a084ef004d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2" name="Shape 7512"/>
        <p:cNvGrpSpPr/>
        <p:nvPr/>
      </p:nvGrpSpPr>
      <p:grpSpPr>
        <a:xfrm>
          <a:off x="0" y="0"/>
          <a:ext cx="0" cy="0"/>
          <a:chOff x="0" y="0"/>
          <a:chExt cx="0" cy="0"/>
        </a:xfrm>
      </p:grpSpPr>
      <p:sp>
        <p:nvSpPr>
          <p:cNvPr id="7513" name="Google Shape;7513;g3a084ef004d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4" name="Google Shape;7514;g3a084ef004d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9" name="Shape 7519"/>
        <p:cNvGrpSpPr/>
        <p:nvPr/>
      </p:nvGrpSpPr>
      <p:grpSpPr>
        <a:xfrm>
          <a:off x="0" y="0"/>
          <a:ext cx="0" cy="0"/>
          <a:chOff x="0" y="0"/>
          <a:chExt cx="0" cy="0"/>
        </a:xfrm>
      </p:grpSpPr>
      <p:sp>
        <p:nvSpPr>
          <p:cNvPr id="7520" name="Google Shape;7520;g3a084ef004d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1" name="Google Shape;7521;g3a084ef004d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1" name="Shape 7531"/>
        <p:cNvGrpSpPr/>
        <p:nvPr/>
      </p:nvGrpSpPr>
      <p:grpSpPr>
        <a:xfrm>
          <a:off x="0" y="0"/>
          <a:ext cx="0" cy="0"/>
          <a:chOff x="0" y="0"/>
          <a:chExt cx="0" cy="0"/>
        </a:xfrm>
      </p:grpSpPr>
      <p:sp>
        <p:nvSpPr>
          <p:cNvPr id="7532" name="Google Shape;7532;g3a084ef004d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3" name="Google Shape;7533;g3a084ef004d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1" name="Shape 6901"/>
        <p:cNvGrpSpPr/>
        <p:nvPr/>
      </p:nvGrpSpPr>
      <p:grpSpPr>
        <a:xfrm>
          <a:off x="0" y="0"/>
          <a:ext cx="0" cy="0"/>
          <a:chOff x="0" y="0"/>
          <a:chExt cx="0" cy="0"/>
        </a:xfrm>
      </p:grpSpPr>
      <p:sp>
        <p:nvSpPr>
          <p:cNvPr id="6902" name="Google Shape;6902;g3748203898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3" name="Google Shape;6903;g3748203898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7" name="Shape 7537"/>
        <p:cNvGrpSpPr/>
        <p:nvPr/>
      </p:nvGrpSpPr>
      <p:grpSpPr>
        <a:xfrm>
          <a:off x="0" y="0"/>
          <a:ext cx="0" cy="0"/>
          <a:chOff x="0" y="0"/>
          <a:chExt cx="0" cy="0"/>
        </a:xfrm>
      </p:grpSpPr>
      <p:sp>
        <p:nvSpPr>
          <p:cNvPr id="7538" name="Google Shape;7538;g3a084ef004d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9" name="Google Shape;7539;g3a084ef004d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2" name="Shape 7542"/>
        <p:cNvGrpSpPr/>
        <p:nvPr/>
      </p:nvGrpSpPr>
      <p:grpSpPr>
        <a:xfrm>
          <a:off x="0" y="0"/>
          <a:ext cx="0" cy="0"/>
          <a:chOff x="0" y="0"/>
          <a:chExt cx="0" cy="0"/>
        </a:xfrm>
      </p:grpSpPr>
      <p:sp>
        <p:nvSpPr>
          <p:cNvPr id="7543" name="Google Shape;7543;g3a0ab85596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4" name="Google Shape;7544;g3a0ab85596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8" name="Shape 7548"/>
        <p:cNvGrpSpPr/>
        <p:nvPr/>
      </p:nvGrpSpPr>
      <p:grpSpPr>
        <a:xfrm>
          <a:off x="0" y="0"/>
          <a:ext cx="0" cy="0"/>
          <a:chOff x="0" y="0"/>
          <a:chExt cx="0" cy="0"/>
        </a:xfrm>
      </p:grpSpPr>
      <p:sp>
        <p:nvSpPr>
          <p:cNvPr id="7549" name="Google Shape;7549;g3a0ab85596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0" name="Google Shape;7550;g3a0ab85596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9" name="Shape 7559"/>
        <p:cNvGrpSpPr/>
        <p:nvPr/>
      </p:nvGrpSpPr>
      <p:grpSpPr>
        <a:xfrm>
          <a:off x="0" y="0"/>
          <a:ext cx="0" cy="0"/>
          <a:chOff x="0" y="0"/>
          <a:chExt cx="0" cy="0"/>
        </a:xfrm>
      </p:grpSpPr>
      <p:sp>
        <p:nvSpPr>
          <p:cNvPr id="7560" name="Google Shape;7560;g3a0ab85596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1" name="Google Shape;7561;g3a0ab85596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1" name="Shape 7571"/>
        <p:cNvGrpSpPr/>
        <p:nvPr/>
      </p:nvGrpSpPr>
      <p:grpSpPr>
        <a:xfrm>
          <a:off x="0" y="0"/>
          <a:ext cx="0" cy="0"/>
          <a:chOff x="0" y="0"/>
          <a:chExt cx="0" cy="0"/>
        </a:xfrm>
      </p:grpSpPr>
      <p:sp>
        <p:nvSpPr>
          <p:cNvPr id="7572" name="Google Shape;7572;g3a0ab85596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3" name="Google Shape;7573;g3a0ab85596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7" name="Shape 7577"/>
        <p:cNvGrpSpPr/>
        <p:nvPr/>
      </p:nvGrpSpPr>
      <p:grpSpPr>
        <a:xfrm>
          <a:off x="0" y="0"/>
          <a:ext cx="0" cy="0"/>
          <a:chOff x="0" y="0"/>
          <a:chExt cx="0" cy="0"/>
        </a:xfrm>
      </p:grpSpPr>
      <p:sp>
        <p:nvSpPr>
          <p:cNvPr id="7578" name="Google Shape;7578;g3a090d32129_2_6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9" name="Google Shape;7579;g3a090d32129_2_6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5" name="Shape 7585"/>
        <p:cNvGrpSpPr/>
        <p:nvPr/>
      </p:nvGrpSpPr>
      <p:grpSpPr>
        <a:xfrm>
          <a:off x="0" y="0"/>
          <a:ext cx="0" cy="0"/>
          <a:chOff x="0" y="0"/>
          <a:chExt cx="0" cy="0"/>
        </a:xfrm>
      </p:grpSpPr>
      <p:sp>
        <p:nvSpPr>
          <p:cNvPr id="7586" name="Google Shape;7586;g3a090d32129_2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7" name="Google Shape;7587;g3a090d32129_2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4" name="Shape 7594"/>
        <p:cNvGrpSpPr/>
        <p:nvPr/>
      </p:nvGrpSpPr>
      <p:grpSpPr>
        <a:xfrm>
          <a:off x="0" y="0"/>
          <a:ext cx="0" cy="0"/>
          <a:chOff x="0" y="0"/>
          <a:chExt cx="0" cy="0"/>
        </a:xfrm>
      </p:grpSpPr>
      <p:sp>
        <p:nvSpPr>
          <p:cNvPr id="7595" name="Google Shape;7595;g3a090d32129_2_6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6" name="Google Shape;7596;g3a090d32129_2_6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6" name="Shape 7606"/>
        <p:cNvGrpSpPr/>
        <p:nvPr/>
      </p:nvGrpSpPr>
      <p:grpSpPr>
        <a:xfrm>
          <a:off x="0" y="0"/>
          <a:ext cx="0" cy="0"/>
          <a:chOff x="0" y="0"/>
          <a:chExt cx="0" cy="0"/>
        </a:xfrm>
      </p:grpSpPr>
      <p:sp>
        <p:nvSpPr>
          <p:cNvPr id="7607" name="Google Shape;7607;g3a090d32129_2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8" name="Google Shape;7608;g3a090d32129_2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6" name="Shape 7616"/>
        <p:cNvGrpSpPr/>
        <p:nvPr/>
      </p:nvGrpSpPr>
      <p:grpSpPr>
        <a:xfrm>
          <a:off x="0" y="0"/>
          <a:ext cx="0" cy="0"/>
          <a:chOff x="0" y="0"/>
          <a:chExt cx="0" cy="0"/>
        </a:xfrm>
      </p:grpSpPr>
      <p:sp>
        <p:nvSpPr>
          <p:cNvPr id="7617" name="Google Shape;7617;g3a090d32129_2_6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8" name="Google Shape;7618;g3a090d32129_2_6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3" name="Shape 6913"/>
        <p:cNvGrpSpPr/>
        <p:nvPr/>
      </p:nvGrpSpPr>
      <p:grpSpPr>
        <a:xfrm>
          <a:off x="0" y="0"/>
          <a:ext cx="0" cy="0"/>
          <a:chOff x="0" y="0"/>
          <a:chExt cx="0" cy="0"/>
        </a:xfrm>
      </p:grpSpPr>
      <p:sp>
        <p:nvSpPr>
          <p:cNvPr id="6914" name="Google Shape;6914;g3748203898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5" name="Google Shape;6915;g3748203898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7" name="Shape 7627"/>
        <p:cNvGrpSpPr/>
        <p:nvPr/>
      </p:nvGrpSpPr>
      <p:grpSpPr>
        <a:xfrm>
          <a:off x="0" y="0"/>
          <a:ext cx="0" cy="0"/>
          <a:chOff x="0" y="0"/>
          <a:chExt cx="0" cy="0"/>
        </a:xfrm>
      </p:grpSpPr>
      <p:sp>
        <p:nvSpPr>
          <p:cNvPr id="7628" name="Google Shape;7628;g3a090d32129_2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9" name="Google Shape;7629;g3a090d32129_2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5" name="Shape 7665"/>
        <p:cNvGrpSpPr/>
        <p:nvPr/>
      </p:nvGrpSpPr>
      <p:grpSpPr>
        <a:xfrm>
          <a:off x="0" y="0"/>
          <a:ext cx="0" cy="0"/>
          <a:chOff x="0" y="0"/>
          <a:chExt cx="0" cy="0"/>
        </a:xfrm>
      </p:grpSpPr>
      <p:sp>
        <p:nvSpPr>
          <p:cNvPr id="7666" name="Google Shape;7666;g3a090d32129_2_6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7" name="Google Shape;7667;g3a090d32129_2_6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4" name="Shape 7704"/>
        <p:cNvGrpSpPr/>
        <p:nvPr/>
      </p:nvGrpSpPr>
      <p:grpSpPr>
        <a:xfrm>
          <a:off x="0" y="0"/>
          <a:ext cx="0" cy="0"/>
          <a:chOff x="0" y="0"/>
          <a:chExt cx="0" cy="0"/>
        </a:xfrm>
      </p:grpSpPr>
      <p:sp>
        <p:nvSpPr>
          <p:cNvPr id="7705" name="Google Shape;7705;g3a090d32129_2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6" name="Google Shape;7706;g3a090d32129_2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7" name="Shape 7717"/>
        <p:cNvGrpSpPr/>
        <p:nvPr/>
      </p:nvGrpSpPr>
      <p:grpSpPr>
        <a:xfrm>
          <a:off x="0" y="0"/>
          <a:ext cx="0" cy="0"/>
          <a:chOff x="0" y="0"/>
          <a:chExt cx="0" cy="0"/>
        </a:xfrm>
      </p:grpSpPr>
      <p:sp>
        <p:nvSpPr>
          <p:cNvPr id="7718" name="Google Shape;7718;g3a090d32129_2_6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9" name="Google Shape;7719;g3a090d32129_2_6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1" name="Shape 7731"/>
        <p:cNvGrpSpPr/>
        <p:nvPr/>
      </p:nvGrpSpPr>
      <p:grpSpPr>
        <a:xfrm>
          <a:off x="0" y="0"/>
          <a:ext cx="0" cy="0"/>
          <a:chOff x="0" y="0"/>
          <a:chExt cx="0" cy="0"/>
        </a:xfrm>
      </p:grpSpPr>
      <p:sp>
        <p:nvSpPr>
          <p:cNvPr id="7732" name="Google Shape;7732;g39bcab454d3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3" name="Google Shape;7733;g39bcab454d3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8" name="Shape 7738"/>
        <p:cNvGrpSpPr/>
        <p:nvPr/>
      </p:nvGrpSpPr>
      <p:grpSpPr>
        <a:xfrm>
          <a:off x="0" y="0"/>
          <a:ext cx="0" cy="0"/>
          <a:chOff x="0" y="0"/>
          <a:chExt cx="0" cy="0"/>
        </a:xfrm>
      </p:grpSpPr>
      <p:sp>
        <p:nvSpPr>
          <p:cNvPr id="7739" name="Google Shape;7739;g3a090d32129_2_2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0" name="Google Shape;7740;g3a090d32129_2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4" name="Shape 7744"/>
        <p:cNvGrpSpPr/>
        <p:nvPr/>
      </p:nvGrpSpPr>
      <p:grpSpPr>
        <a:xfrm>
          <a:off x="0" y="0"/>
          <a:ext cx="0" cy="0"/>
          <a:chOff x="0" y="0"/>
          <a:chExt cx="0" cy="0"/>
        </a:xfrm>
      </p:grpSpPr>
      <p:sp>
        <p:nvSpPr>
          <p:cNvPr id="7745" name="Google Shape;7745;g3a090d32129_2_2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6" name="Google Shape;7746;g3a090d32129_2_2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4" name="Shape 7754"/>
        <p:cNvGrpSpPr/>
        <p:nvPr/>
      </p:nvGrpSpPr>
      <p:grpSpPr>
        <a:xfrm>
          <a:off x="0" y="0"/>
          <a:ext cx="0" cy="0"/>
          <a:chOff x="0" y="0"/>
          <a:chExt cx="0" cy="0"/>
        </a:xfrm>
      </p:grpSpPr>
      <p:sp>
        <p:nvSpPr>
          <p:cNvPr id="7755" name="Google Shape;7755;g3a090d32129_2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6" name="Google Shape;7756;g3a090d32129_2_2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4" name="Shape 7764"/>
        <p:cNvGrpSpPr/>
        <p:nvPr/>
      </p:nvGrpSpPr>
      <p:grpSpPr>
        <a:xfrm>
          <a:off x="0" y="0"/>
          <a:ext cx="0" cy="0"/>
          <a:chOff x="0" y="0"/>
          <a:chExt cx="0" cy="0"/>
        </a:xfrm>
      </p:grpSpPr>
      <p:sp>
        <p:nvSpPr>
          <p:cNvPr id="7765" name="Google Shape;7765;g3a090d32129_2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6" name="Google Shape;7766;g3a090d32129_2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7" name="Shape 7777"/>
        <p:cNvGrpSpPr/>
        <p:nvPr/>
      </p:nvGrpSpPr>
      <p:grpSpPr>
        <a:xfrm>
          <a:off x="0" y="0"/>
          <a:ext cx="0" cy="0"/>
          <a:chOff x="0" y="0"/>
          <a:chExt cx="0" cy="0"/>
        </a:xfrm>
      </p:grpSpPr>
      <p:sp>
        <p:nvSpPr>
          <p:cNvPr id="7778" name="Google Shape;7778;g3a090d32129_2_2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9" name="Google Shape;7779;g3a090d32129_2_2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3" name="Shape 7003"/>
        <p:cNvGrpSpPr/>
        <p:nvPr/>
      </p:nvGrpSpPr>
      <p:grpSpPr>
        <a:xfrm>
          <a:off x="0" y="0"/>
          <a:ext cx="0" cy="0"/>
          <a:chOff x="0" y="0"/>
          <a:chExt cx="0" cy="0"/>
        </a:xfrm>
      </p:grpSpPr>
      <p:sp>
        <p:nvSpPr>
          <p:cNvPr id="7004" name="Google Shape;7004;g3748203898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5" name="Google Shape;7005;g3748203898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0" name="Shape 7790"/>
        <p:cNvGrpSpPr/>
        <p:nvPr/>
      </p:nvGrpSpPr>
      <p:grpSpPr>
        <a:xfrm>
          <a:off x="0" y="0"/>
          <a:ext cx="0" cy="0"/>
          <a:chOff x="0" y="0"/>
          <a:chExt cx="0" cy="0"/>
        </a:xfrm>
      </p:grpSpPr>
      <p:sp>
        <p:nvSpPr>
          <p:cNvPr id="7791" name="Google Shape;7791;g3a090d32129_2_2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2" name="Google Shape;7792;g3a090d32129_2_2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3" name="Shape 7803"/>
        <p:cNvGrpSpPr/>
        <p:nvPr/>
      </p:nvGrpSpPr>
      <p:grpSpPr>
        <a:xfrm>
          <a:off x="0" y="0"/>
          <a:ext cx="0" cy="0"/>
          <a:chOff x="0" y="0"/>
          <a:chExt cx="0" cy="0"/>
        </a:xfrm>
      </p:grpSpPr>
      <p:sp>
        <p:nvSpPr>
          <p:cNvPr id="7804" name="Google Shape;7804;g3a090d32129_2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5" name="Google Shape;7805;g3a090d32129_2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6" name="Shape 7816"/>
        <p:cNvGrpSpPr/>
        <p:nvPr/>
      </p:nvGrpSpPr>
      <p:grpSpPr>
        <a:xfrm>
          <a:off x="0" y="0"/>
          <a:ext cx="0" cy="0"/>
          <a:chOff x="0" y="0"/>
          <a:chExt cx="0" cy="0"/>
        </a:xfrm>
      </p:grpSpPr>
      <p:sp>
        <p:nvSpPr>
          <p:cNvPr id="7817" name="Google Shape;7817;g3a090d32129_2_2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8" name="Google Shape;7818;g3a090d32129_2_2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9" name="Shape 7829"/>
        <p:cNvGrpSpPr/>
        <p:nvPr/>
      </p:nvGrpSpPr>
      <p:grpSpPr>
        <a:xfrm>
          <a:off x="0" y="0"/>
          <a:ext cx="0" cy="0"/>
          <a:chOff x="0" y="0"/>
          <a:chExt cx="0" cy="0"/>
        </a:xfrm>
      </p:grpSpPr>
      <p:sp>
        <p:nvSpPr>
          <p:cNvPr id="7830" name="Google Shape;7830;g3a090d32129_2_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1" name="Google Shape;7831;g3a090d32129_2_2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1" name="Shape 7841"/>
        <p:cNvGrpSpPr/>
        <p:nvPr/>
      </p:nvGrpSpPr>
      <p:grpSpPr>
        <a:xfrm>
          <a:off x="0" y="0"/>
          <a:ext cx="0" cy="0"/>
          <a:chOff x="0" y="0"/>
          <a:chExt cx="0" cy="0"/>
        </a:xfrm>
      </p:grpSpPr>
      <p:sp>
        <p:nvSpPr>
          <p:cNvPr id="7842" name="Google Shape;7842;g3a090d32129_2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3" name="Google Shape;7843;g3a090d32129_2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3" name="Shape 7853"/>
        <p:cNvGrpSpPr/>
        <p:nvPr/>
      </p:nvGrpSpPr>
      <p:grpSpPr>
        <a:xfrm>
          <a:off x="0" y="0"/>
          <a:ext cx="0" cy="0"/>
          <a:chOff x="0" y="0"/>
          <a:chExt cx="0" cy="0"/>
        </a:xfrm>
      </p:grpSpPr>
      <p:sp>
        <p:nvSpPr>
          <p:cNvPr id="7854" name="Google Shape;7854;g3a090d32129_2_2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5" name="Google Shape;7855;g3a090d32129_2_2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5" name="Shape 7865"/>
        <p:cNvGrpSpPr/>
        <p:nvPr/>
      </p:nvGrpSpPr>
      <p:grpSpPr>
        <a:xfrm>
          <a:off x="0" y="0"/>
          <a:ext cx="0" cy="0"/>
          <a:chOff x="0" y="0"/>
          <a:chExt cx="0" cy="0"/>
        </a:xfrm>
      </p:grpSpPr>
      <p:sp>
        <p:nvSpPr>
          <p:cNvPr id="7866" name="Google Shape;7866;g3a090d32129_2_2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7" name="Google Shape;7867;g3a090d32129_2_2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0" name="Shape 7880"/>
        <p:cNvGrpSpPr/>
        <p:nvPr/>
      </p:nvGrpSpPr>
      <p:grpSpPr>
        <a:xfrm>
          <a:off x="0" y="0"/>
          <a:ext cx="0" cy="0"/>
          <a:chOff x="0" y="0"/>
          <a:chExt cx="0" cy="0"/>
        </a:xfrm>
      </p:grpSpPr>
      <p:sp>
        <p:nvSpPr>
          <p:cNvPr id="7881" name="Google Shape;7881;g3a090d32129_2_2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2" name="Google Shape;7882;g3a090d32129_2_2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8" name="Shape 7898"/>
        <p:cNvGrpSpPr/>
        <p:nvPr/>
      </p:nvGrpSpPr>
      <p:grpSpPr>
        <a:xfrm>
          <a:off x="0" y="0"/>
          <a:ext cx="0" cy="0"/>
          <a:chOff x="0" y="0"/>
          <a:chExt cx="0" cy="0"/>
        </a:xfrm>
      </p:grpSpPr>
      <p:sp>
        <p:nvSpPr>
          <p:cNvPr id="7899" name="Google Shape;7899;g3a090d32129_2_2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0" name="Google Shape;7900;g3a090d32129_2_2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8" name="Shape 7918"/>
        <p:cNvGrpSpPr/>
        <p:nvPr/>
      </p:nvGrpSpPr>
      <p:grpSpPr>
        <a:xfrm>
          <a:off x="0" y="0"/>
          <a:ext cx="0" cy="0"/>
          <a:chOff x="0" y="0"/>
          <a:chExt cx="0" cy="0"/>
        </a:xfrm>
      </p:grpSpPr>
      <p:sp>
        <p:nvSpPr>
          <p:cNvPr id="7919" name="Google Shape;7919;g3a090d32129_2_2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0" name="Google Shape;7920;g3a090d32129_2_2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1" name="Shape 7021"/>
        <p:cNvGrpSpPr/>
        <p:nvPr/>
      </p:nvGrpSpPr>
      <p:grpSpPr>
        <a:xfrm>
          <a:off x="0" y="0"/>
          <a:ext cx="0" cy="0"/>
          <a:chOff x="0" y="0"/>
          <a:chExt cx="0" cy="0"/>
        </a:xfrm>
      </p:grpSpPr>
      <p:sp>
        <p:nvSpPr>
          <p:cNvPr id="7022" name="Google Shape;7022;g3748203898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3" name="Google Shape;7023;g3748203898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0" name="Shape 7940"/>
        <p:cNvGrpSpPr/>
        <p:nvPr/>
      </p:nvGrpSpPr>
      <p:grpSpPr>
        <a:xfrm>
          <a:off x="0" y="0"/>
          <a:ext cx="0" cy="0"/>
          <a:chOff x="0" y="0"/>
          <a:chExt cx="0" cy="0"/>
        </a:xfrm>
      </p:grpSpPr>
      <p:sp>
        <p:nvSpPr>
          <p:cNvPr id="7941" name="Google Shape;7941;g3a090d32129_2_2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2" name="Google Shape;7942;g3a090d32129_2_2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4" name="Shape 7964"/>
        <p:cNvGrpSpPr/>
        <p:nvPr/>
      </p:nvGrpSpPr>
      <p:grpSpPr>
        <a:xfrm>
          <a:off x="0" y="0"/>
          <a:ext cx="0" cy="0"/>
          <a:chOff x="0" y="0"/>
          <a:chExt cx="0" cy="0"/>
        </a:xfrm>
      </p:grpSpPr>
      <p:sp>
        <p:nvSpPr>
          <p:cNvPr id="7965" name="Google Shape;7965;g3a090d32129_2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6" name="Google Shape;7966;g3a090d32129_2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0" name="Shape 7990"/>
        <p:cNvGrpSpPr/>
        <p:nvPr/>
      </p:nvGrpSpPr>
      <p:grpSpPr>
        <a:xfrm>
          <a:off x="0" y="0"/>
          <a:ext cx="0" cy="0"/>
          <a:chOff x="0" y="0"/>
          <a:chExt cx="0" cy="0"/>
        </a:xfrm>
      </p:grpSpPr>
      <p:sp>
        <p:nvSpPr>
          <p:cNvPr id="7991" name="Google Shape;7991;g3a090d32129_2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2" name="Google Shape;7992;g3a090d32129_2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8" name="Shape 8018"/>
        <p:cNvGrpSpPr/>
        <p:nvPr/>
      </p:nvGrpSpPr>
      <p:grpSpPr>
        <a:xfrm>
          <a:off x="0" y="0"/>
          <a:ext cx="0" cy="0"/>
          <a:chOff x="0" y="0"/>
          <a:chExt cx="0" cy="0"/>
        </a:xfrm>
      </p:grpSpPr>
      <p:sp>
        <p:nvSpPr>
          <p:cNvPr id="8019" name="Google Shape;8019;g3a090d32129_2_2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0" name="Google Shape;8020;g3a090d32129_2_2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0" name="Shape 8050"/>
        <p:cNvGrpSpPr/>
        <p:nvPr/>
      </p:nvGrpSpPr>
      <p:grpSpPr>
        <a:xfrm>
          <a:off x="0" y="0"/>
          <a:ext cx="0" cy="0"/>
          <a:chOff x="0" y="0"/>
          <a:chExt cx="0" cy="0"/>
        </a:xfrm>
      </p:grpSpPr>
      <p:sp>
        <p:nvSpPr>
          <p:cNvPr id="8051" name="Google Shape;8051;g3a090d32129_2_2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2" name="Google Shape;8052;g3a090d32129_2_2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4" name="Shape 8084"/>
        <p:cNvGrpSpPr/>
        <p:nvPr/>
      </p:nvGrpSpPr>
      <p:grpSpPr>
        <a:xfrm>
          <a:off x="0" y="0"/>
          <a:ext cx="0" cy="0"/>
          <a:chOff x="0" y="0"/>
          <a:chExt cx="0" cy="0"/>
        </a:xfrm>
      </p:grpSpPr>
      <p:sp>
        <p:nvSpPr>
          <p:cNvPr id="8085" name="Google Shape;8085;g3a090d32129_2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6" name="Google Shape;8086;g3a090d32129_2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7" name="Shape 8097"/>
        <p:cNvGrpSpPr/>
        <p:nvPr/>
      </p:nvGrpSpPr>
      <p:grpSpPr>
        <a:xfrm>
          <a:off x="0" y="0"/>
          <a:ext cx="0" cy="0"/>
          <a:chOff x="0" y="0"/>
          <a:chExt cx="0" cy="0"/>
        </a:xfrm>
      </p:grpSpPr>
      <p:sp>
        <p:nvSpPr>
          <p:cNvPr id="8098" name="Google Shape;8098;g3a090d32129_2_2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9" name="Google Shape;8099;g3a090d32129_2_2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0" name="Shape 8110"/>
        <p:cNvGrpSpPr/>
        <p:nvPr/>
      </p:nvGrpSpPr>
      <p:grpSpPr>
        <a:xfrm>
          <a:off x="0" y="0"/>
          <a:ext cx="0" cy="0"/>
          <a:chOff x="0" y="0"/>
          <a:chExt cx="0" cy="0"/>
        </a:xfrm>
      </p:grpSpPr>
      <p:sp>
        <p:nvSpPr>
          <p:cNvPr id="8111" name="Google Shape;8111;g3a090d32129_2_2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2" name="Google Shape;8112;g3a090d32129_2_2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3" name="Shape 8123"/>
        <p:cNvGrpSpPr/>
        <p:nvPr/>
      </p:nvGrpSpPr>
      <p:grpSpPr>
        <a:xfrm>
          <a:off x="0" y="0"/>
          <a:ext cx="0" cy="0"/>
          <a:chOff x="0" y="0"/>
          <a:chExt cx="0" cy="0"/>
        </a:xfrm>
      </p:grpSpPr>
      <p:sp>
        <p:nvSpPr>
          <p:cNvPr id="8124" name="Google Shape;8124;g3a090d32129_2_2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5" name="Google Shape;8125;g3a090d32129_2_2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6" name="Shape 8136"/>
        <p:cNvGrpSpPr/>
        <p:nvPr/>
      </p:nvGrpSpPr>
      <p:grpSpPr>
        <a:xfrm>
          <a:off x="0" y="0"/>
          <a:ext cx="0" cy="0"/>
          <a:chOff x="0" y="0"/>
          <a:chExt cx="0" cy="0"/>
        </a:xfrm>
      </p:grpSpPr>
      <p:sp>
        <p:nvSpPr>
          <p:cNvPr id="8137" name="Google Shape;8137;g3a090d32129_2_2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8" name="Google Shape;8138;g3a090d32129_2_2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9" name="Shape 7029"/>
        <p:cNvGrpSpPr/>
        <p:nvPr/>
      </p:nvGrpSpPr>
      <p:grpSpPr>
        <a:xfrm>
          <a:off x="0" y="0"/>
          <a:ext cx="0" cy="0"/>
          <a:chOff x="0" y="0"/>
          <a:chExt cx="0" cy="0"/>
        </a:xfrm>
      </p:grpSpPr>
      <p:sp>
        <p:nvSpPr>
          <p:cNvPr id="7030" name="Google Shape;7030;g3748203898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1" name="Google Shape;7031;g3748203898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8" name="Shape 8148"/>
        <p:cNvGrpSpPr/>
        <p:nvPr/>
      </p:nvGrpSpPr>
      <p:grpSpPr>
        <a:xfrm>
          <a:off x="0" y="0"/>
          <a:ext cx="0" cy="0"/>
          <a:chOff x="0" y="0"/>
          <a:chExt cx="0" cy="0"/>
        </a:xfrm>
      </p:grpSpPr>
      <p:sp>
        <p:nvSpPr>
          <p:cNvPr id="8149" name="Google Shape;8149;g3a090d32129_2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0" name="Google Shape;8150;g3a090d32129_2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5" name="Shape 8155"/>
        <p:cNvGrpSpPr/>
        <p:nvPr/>
      </p:nvGrpSpPr>
      <p:grpSpPr>
        <a:xfrm>
          <a:off x="0" y="0"/>
          <a:ext cx="0" cy="0"/>
          <a:chOff x="0" y="0"/>
          <a:chExt cx="0" cy="0"/>
        </a:xfrm>
      </p:grpSpPr>
      <p:sp>
        <p:nvSpPr>
          <p:cNvPr id="8156" name="Google Shape;8156;g3a090d32129_2_2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7" name="Google Shape;8157;g3a090d32129_2_2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2" name="Shape 8162"/>
        <p:cNvGrpSpPr/>
        <p:nvPr/>
      </p:nvGrpSpPr>
      <p:grpSpPr>
        <a:xfrm>
          <a:off x="0" y="0"/>
          <a:ext cx="0" cy="0"/>
          <a:chOff x="0" y="0"/>
          <a:chExt cx="0" cy="0"/>
        </a:xfrm>
      </p:grpSpPr>
      <p:sp>
        <p:nvSpPr>
          <p:cNvPr id="8163" name="Google Shape;8163;g3a090d32129_2_3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4" name="Google Shape;8164;g3a090d32129_2_3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0" name="Shape 8170"/>
        <p:cNvGrpSpPr/>
        <p:nvPr/>
      </p:nvGrpSpPr>
      <p:grpSpPr>
        <a:xfrm>
          <a:off x="0" y="0"/>
          <a:ext cx="0" cy="0"/>
          <a:chOff x="0" y="0"/>
          <a:chExt cx="0" cy="0"/>
        </a:xfrm>
      </p:grpSpPr>
      <p:sp>
        <p:nvSpPr>
          <p:cNvPr id="8171" name="Google Shape;8171;g3a090d32129_2_3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2" name="Google Shape;8172;g3a090d32129_2_3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4" name="Shape 8184"/>
        <p:cNvGrpSpPr/>
        <p:nvPr/>
      </p:nvGrpSpPr>
      <p:grpSpPr>
        <a:xfrm>
          <a:off x="0" y="0"/>
          <a:ext cx="0" cy="0"/>
          <a:chOff x="0" y="0"/>
          <a:chExt cx="0" cy="0"/>
        </a:xfrm>
      </p:grpSpPr>
      <p:sp>
        <p:nvSpPr>
          <p:cNvPr id="8185" name="Google Shape;8185;g3a090d32129_2_3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6" name="Google Shape;8186;g3a090d32129_2_3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8" name="Shape 8198"/>
        <p:cNvGrpSpPr/>
        <p:nvPr/>
      </p:nvGrpSpPr>
      <p:grpSpPr>
        <a:xfrm>
          <a:off x="0" y="0"/>
          <a:ext cx="0" cy="0"/>
          <a:chOff x="0" y="0"/>
          <a:chExt cx="0" cy="0"/>
        </a:xfrm>
      </p:grpSpPr>
      <p:sp>
        <p:nvSpPr>
          <p:cNvPr id="8199" name="Google Shape;8199;g3a090d32129_2_3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0" name="Google Shape;8200;g3a090d32129_2_3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6" name="Shape 8216"/>
        <p:cNvGrpSpPr/>
        <p:nvPr/>
      </p:nvGrpSpPr>
      <p:grpSpPr>
        <a:xfrm>
          <a:off x="0" y="0"/>
          <a:ext cx="0" cy="0"/>
          <a:chOff x="0" y="0"/>
          <a:chExt cx="0" cy="0"/>
        </a:xfrm>
      </p:grpSpPr>
      <p:sp>
        <p:nvSpPr>
          <p:cNvPr id="8217" name="Google Shape;8217;g3a090d32129_2_3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8" name="Google Shape;8218;g3a090d32129_2_3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0" name="Shape 8230"/>
        <p:cNvGrpSpPr/>
        <p:nvPr/>
      </p:nvGrpSpPr>
      <p:grpSpPr>
        <a:xfrm>
          <a:off x="0" y="0"/>
          <a:ext cx="0" cy="0"/>
          <a:chOff x="0" y="0"/>
          <a:chExt cx="0" cy="0"/>
        </a:xfrm>
      </p:grpSpPr>
      <p:sp>
        <p:nvSpPr>
          <p:cNvPr id="8231" name="Google Shape;8231;g3a090d32129_2_3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2" name="Google Shape;8232;g3a090d32129_2_3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0" name="Shape 8250"/>
        <p:cNvGrpSpPr/>
        <p:nvPr/>
      </p:nvGrpSpPr>
      <p:grpSpPr>
        <a:xfrm>
          <a:off x="0" y="0"/>
          <a:ext cx="0" cy="0"/>
          <a:chOff x="0" y="0"/>
          <a:chExt cx="0" cy="0"/>
        </a:xfrm>
      </p:grpSpPr>
      <p:sp>
        <p:nvSpPr>
          <p:cNvPr id="8251" name="Google Shape;8251;g3a090d32129_2_3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2" name="Google Shape;8252;g3a090d32129_2_3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8" name="Shape 8268"/>
        <p:cNvGrpSpPr/>
        <p:nvPr/>
      </p:nvGrpSpPr>
      <p:grpSpPr>
        <a:xfrm>
          <a:off x="0" y="0"/>
          <a:ext cx="0" cy="0"/>
          <a:chOff x="0" y="0"/>
          <a:chExt cx="0" cy="0"/>
        </a:xfrm>
      </p:grpSpPr>
      <p:sp>
        <p:nvSpPr>
          <p:cNvPr id="8269" name="Google Shape;8269;g3a090d32129_2_3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0" name="Google Shape;8270;g3a090d32129_2_3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2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2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2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2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2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8.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8.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7.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1.png"/><Relationship Id="rId3" Type="http://schemas.openxmlformats.org/officeDocument/2006/relationships/image" Target="../media/image104.png"/><Relationship Id="rId4" Type="http://schemas.openxmlformats.org/officeDocument/2006/relationships/image" Target="../media/image11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01.png"/><Relationship Id="rId4" Type="http://schemas.openxmlformats.org/officeDocument/2006/relationships/image" Target="../media/image104.png"/><Relationship Id="rId5" Type="http://schemas.openxmlformats.org/officeDocument/2006/relationships/image" Target="../media/image111.jp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2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3.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18.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0.png"/><Relationship Id="rId3" Type="http://schemas.openxmlformats.org/officeDocument/2006/relationships/image" Target="../media/image120.png"/><Relationship Id="rId4" Type="http://schemas.openxmlformats.org/officeDocument/2006/relationships/image" Target="../media/image3.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4.png"/><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43.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22.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0.png"/><Relationship Id="rId3" Type="http://schemas.openxmlformats.org/officeDocument/2006/relationships/image" Target="../media/image3.png"/><Relationship Id="rId4" Type="http://schemas.openxmlformats.org/officeDocument/2006/relationships/image" Target="../media/image125.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0.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5.png"/><Relationship Id="rId3" Type="http://schemas.openxmlformats.org/officeDocument/2006/relationships/image" Target="../media/image128.png"/><Relationship Id="rId4" Type="http://schemas.openxmlformats.org/officeDocument/2006/relationships/image" Target="../media/image3.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5.png"/><Relationship Id="rId3" Type="http://schemas.openxmlformats.org/officeDocument/2006/relationships/image" Target="../media/image128.png"/><Relationship Id="rId4" Type="http://schemas.openxmlformats.org/officeDocument/2006/relationships/image" Target="../media/image3.png"/><Relationship Id="rId5" Type="http://schemas.openxmlformats.org/officeDocument/2006/relationships/image" Target="../media/image130.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1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2.png"/><Relationship Id="rId3" Type="http://schemas.openxmlformats.org/officeDocument/2006/relationships/image" Target="../media/image7.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9.png"/><Relationship Id="rId3" Type="http://schemas.openxmlformats.org/officeDocument/2006/relationships/image" Target="../media/image1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1.png"/><Relationship Id="rId3" Type="http://schemas.openxmlformats.org/officeDocument/2006/relationships/image" Target="../media/image144.gif"/><Relationship Id="rId4" Type="http://schemas.openxmlformats.org/officeDocument/2006/relationships/image" Target="../media/image14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9.png"/><Relationship Id="rId3" Type="http://schemas.openxmlformats.org/officeDocument/2006/relationships/image" Target="../media/image11.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1.png"/><Relationship Id="rId3" Type="http://schemas.openxmlformats.org/officeDocument/2006/relationships/image" Target="../media/image7.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1.png"/><Relationship Id="rId3" Type="http://schemas.openxmlformats.org/officeDocument/2006/relationships/image" Target="../media/image7.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3.png"/><Relationship Id="rId3" Type="http://schemas.openxmlformats.org/officeDocument/2006/relationships/image" Target="../media/image7.png"/><Relationship Id="rId4" Type="http://schemas.openxmlformats.org/officeDocument/2006/relationships/image" Target="../media/image14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7.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 Id="rId3" Type="http://schemas.openxmlformats.org/officeDocument/2006/relationships/image" Target="../media/image3.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18.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0.png"/><Relationship Id="rId3" Type="http://schemas.openxmlformats.org/officeDocument/2006/relationships/image" Target="../media/image120.png"/><Relationship Id="rId4" Type="http://schemas.openxmlformats.org/officeDocument/2006/relationships/image" Target="../media/image3.png"/><Relationship Id="rId5" Type="http://schemas.openxmlformats.org/officeDocument/2006/relationships/image" Target="../media/image46.png"/><Relationship Id="rId6" Type="http://schemas.openxmlformats.org/officeDocument/2006/relationships/image" Target="../media/image42.png"/><Relationship Id="rId7" Type="http://schemas.openxmlformats.org/officeDocument/2006/relationships/image" Target="../media/image43.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4.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122.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0.png"/><Relationship Id="rId3" Type="http://schemas.openxmlformats.org/officeDocument/2006/relationships/image" Target="../media/image3.png"/><Relationship Id="rId4" Type="http://schemas.openxmlformats.org/officeDocument/2006/relationships/image" Target="../media/image125.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0.png"/><Relationship Id="rId3" Type="http://schemas.openxmlformats.org/officeDocument/2006/relationships/image" Target="../media/image4.png"/><Relationship Id="rId4" Type="http://schemas.openxmlformats.org/officeDocument/2006/relationships/image" Target="../media/image2.png"/><Relationship Id="rId10" Type="http://schemas.openxmlformats.org/officeDocument/2006/relationships/image" Target="../media/image43.png"/><Relationship Id="rId9" Type="http://schemas.openxmlformats.org/officeDocument/2006/relationships/image" Target="../media/image42.png"/><Relationship Id="rId5" Type="http://schemas.openxmlformats.org/officeDocument/2006/relationships/image" Target="../media/image5.png"/><Relationship Id="rId6" Type="http://schemas.openxmlformats.org/officeDocument/2006/relationships/image" Target="../media/image118.png"/><Relationship Id="rId7" Type="http://schemas.openxmlformats.org/officeDocument/2006/relationships/image" Target="../media/image3.png"/><Relationship Id="rId8" Type="http://schemas.openxmlformats.org/officeDocument/2006/relationships/image" Target="../media/image46.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5.png"/><Relationship Id="rId3" Type="http://schemas.openxmlformats.org/officeDocument/2006/relationships/image" Target="../media/image128.png"/><Relationship Id="rId4" Type="http://schemas.openxmlformats.org/officeDocument/2006/relationships/image" Target="../media/image3.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5.png"/><Relationship Id="rId3" Type="http://schemas.openxmlformats.org/officeDocument/2006/relationships/image" Target="../media/image128.png"/><Relationship Id="rId4" Type="http://schemas.openxmlformats.org/officeDocument/2006/relationships/image" Target="../media/image3.png"/><Relationship Id="rId5" Type="http://schemas.openxmlformats.org/officeDocument/2006/relationships/image" Target="../media/image130.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13.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2.png"/><Relationship Id="rId3" Type="http://schemas.openxmlformats.org/officeDocument/2006/relationships/image" Target="../media/image7.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9.png"/><Relationship Id="rId3" Type="http://schemas.openxmlformats.org/officeDocument/2006/relationships/image" Target="../media/image1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1.png"/><Relationship Id="rId3" Type="http://schemas.openxmlformats.org/officeDocument/2006/relationships/image" Target="../media/image144.gif"/><Relationship Id="rId4" Type="http://schemas.openxmlformats.org/officeDocument/2006/relationships/image" Target="../media/image14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9.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1.png"/><Relationship Id="rId3" Type="http://schemas.openxmlformats.org/officeDocument/2006/relationships/image" Target="../media/image7.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1.png"/><Relationship Id="rId3" Type="http://schemas.openxmlformats.org/officeDocument/2006/relationships/image" Target="../media/image7.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3.png"/><Relationship Id="rId3" Type="http://schemas.openxmlformats.org/officeDocument/2006/relationships/image" Target="../media/image7.png"/><Relationship Id="rId4" Type="http://schemas.openxmlformats.org/officeDocument/2006/relationships/image" Target="../media/image145.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 Id="rId3" Type="http://schemas.openxmlformats.org/officeDocument/2006/relationships/image" Target="../media/image7.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0.png"/><Relationship Id="rId3" Type="http://schemas.openxmlformats.org/officeDocument/2006/relationships/image" Target="../media/image3.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0.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18.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0.png"/><Relationship Id="rId3" Type="http://schemas.openxmlformats.org/officeDocument/2006/relationships/image" Target="../media/image120.png"/><Relationship Id="rId4" Type="http://schemas.openxmlformats.org/officeDocument/2006/relationships/image" Target="../media/image3.png"/><Relationship Id="rId5" Type="http://schemas.openxmlformats.org/officeDocument/2006/relationships/image" Target="../media/image46.png"/><Relationship Id="rId6" Type="http://schemas.openxmlformats.org/officeDocument/2006/relationships/image" Target="../media/image42.png"/><Relationship Id="rId7" Type="http://schemas.openxmlformats.org/officeDocument/2006/relationships/image" Target="../media/image43.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4.png"/><Relationship Id="rId3" Type="http://schemas.openxmlformats.org/officeDocument/2006/relationships/image" Target="../media/image3.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 Id="rId3" Type="http://schemas.openxmlformats.org/officeDocument/2006/relationships/image" Target="../media/image12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0.png"/><Relationship Id="rId3" Type="http://schemas.openxmlformats.org/officeDocument/2006/relationships/image" Target="../media/image3.png"/><Relationship Id="rId4" Type="http://schemas.openxmlformats.org/officeDocument/2006/relationships/image" Target="../media/image1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0.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18.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5.png"/><Relationship Id="rId3" Type="http://schemas.openxmlformats.org/officeDocument/2006/relationships/image" Target="../media/image128.png"/><Relationship Id="rId4" Type="http://schemas.openxmlformats.org/officeDocument/2006/relationships/image" Target="../media/image3.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5.png"/><Relationship Id="rId3" Type="http://schemas.openxmlformats.org/officeDocument/2006/relationships/image" Target="../media/image128.png"/><Relationship Id="rId4" Type="http://schemas.openxmlformats.org/officeDocument/2006/relationships/image" Target="../media/image3.png"/><Relationship Id="rId5" Type="http://schemas.openxmlformats.org/officeDocument/2006/relationships/image" Target="../media/image130.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13.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2.png"/><Relationship Id="rId3" Type="http://schemas.openxmlformats.org/officeDocument/2006/relationships/image" Target="../media/image7.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9.png"/><Relationship Id="rId3" Type="http://schemas.openxmlformats.org/officeDocument/2006/relationships/image" Target="../media/image11.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1.png"/><Relationship Id="rId3" Type="http://schemas.openxmlformats.org/officeDocument/2006/relationships/image" Target="../media/image144.gif"/><Relationship Id="rId4" Type="http://schemas.openxmlformats.org/officeDocument/2006/relationships/image" Target="../media/image142.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9.png"/><Relationship Id="rId3" Type="http://schemas.openxmlformats.org/officeDocument/2006/relationships/image" Target="../media/image11.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1.png"/><Relationship Id="rId3" Type="http://schemas.openxmlformats.org/officeDocument/2006/relationships/image" Target="../media/image7.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1.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3.png"/><Relationship Id="rId3" Type="http://schemas.openxmlformats.org/officeDocument/2006/relationships/image" Target="../media/image7.png"/><Relationship Id="rId4" Type="http://schemas.openxmlformats.org/officeDocument/2006/relationships/image" Target="../media/image145.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0.png"/><Relationship Id="rId3" Type="http://schemas.openxmlformats.org/officeDocument/2006/relationships/image" Target="../media/image7.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 Id="rId3" Type="http://schemas.openxmlformats.org/officeDocument/2006/relationships/image" Target="../media/image3.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4.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1.png"/><Relationship Id="rId3" Type="http://schemas.openxmlformats.org/officeDocument/2006/relationships/image" Target="../media/image244.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9.png"/><Relationship Id="rId3" Type="http://schemas.openxmlformats.org/officeDocument/2006/relationships/image" Target="../media/image244.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8.png"/><Relationship Id="rId3" Type="http://schemas.openxmlformats.org/officeDocument/2006/relationships/image" Target="../media/image220.png"/><Relationship Id="rId4" Type="http://schemas.openxmlformats.org/officeDocument/2006/relationships/image" Target="../media/image244.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1.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6.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8.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8.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78.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0.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21.png"/><Relationship Id="rId3" Type="http://schemas.openxmlformats.org/officeDocument/2006/relationships/image" Target="../media/image244.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19.png"/><Relationship Id="rId3" Type="http://schemas.openxmlformats.org/officeDocument/2006/relationships/image" Target="../media/image244.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18.png"/><Relationship Id="rId3" Type="http://schemas.openxmlformats.org/officeDocument/2006/relationships/image" Target="../media/image220.png"/><Relationship Id="rId4" Type="http://schemas.openxmlformats.org/officeDocument/2006/relationships/image" Target="../media/image244.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1.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26.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8.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4.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78.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0.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4.jpg"/><Relationship Id="rId3" Type="http://schemas.openxmlformats.org/officeDocument/2006/relationships/image" Target="../media/image237.png"/><Relationship Id="rId4" Type="http://schemas.openxmlformats.org/officeDocument/2006/relationships/image" Target="../media/image236.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22.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22.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44.png"/><Relationship Id="rId3" Type="http://schemas.openxmlformats.org/officeDocument/2006/relationships/image" Target="../media/image221.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21.png"/><Relationship Id="rId3" Type="http://schemas.openxmlformats.org/officeDocument/2006/relationships/image" Target="../media/image244.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44.png"/><Relationship Id="rId3" Type="http://schemas.openxmlformats.org/officeDocument/2006/relationships/image" Target="../media/image220.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18.png"/><Relationship Id="rId3" Type="http://schemas.openxmlformats.org/officeDocument/2006/relationships/image" Target="../media/image221.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1.png"/><Relationship Id="rId3" Type="http://schemas.openxmlformats.org/officeDocument/2006/relationships/image" Target="../media/image221.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26.png"/><Relationship Id="rId3" Type="http://schemas.openxmlformats.org/officeDocument/2006/relationships/image" Target="../media/image2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3.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58.png"/><Relationship Id="rId3" Type="http://schemas.openxmlformats.org/officeDocument/2006/relationships/image" Target="../media/image221.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70.png"/><Relationship Id="rId3" Type="http://schemas.openxmlformats.org/officeDocument/2006/relationships/image" Target="../media/image221.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90.png"/><Relationship Id="rId3" Type="http://schemas.openxmlformats.org/officeDocument/2006/relationships/image" Target="../media/image221.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28.png"/><Relationship Id="rId3" Type="http://schemas.openxmlformats.org/officeDocument/2006/relationships/image" Target="../media/image221.png"/></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8.png"/><Relationship Id="rId3" Type="http://schemas.openxmlformats.org/officeDocument/2006/relationships/image" Target="../media/image221.png"/></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44.png"/><Relationship Id="rId3" Type="http://schemas.openxmlformats.org/officeDocument/2006/relationships/image" Target="../media/image261.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3.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52.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51.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52.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51.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p:nvPr/>
        </p:nvSpPr>
        <p:spPr>
          <a:xfrm>
            <a:off x="8877225" y="5878875"/>
            <a:ext cx="33147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4" name="Google Shape;14;p2"/>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5" name="Google Shape;15;p2"/>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16" name="Google Shape;16;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7" name="Google Shape;17;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8" name="Google Shape;18;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01" name="Google Shape;101;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02" name="Google Shape;102;p1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3" name="Google Shape;103;p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04" name="Google Shape;104;p11"/>
          <p:cNvSpPr txBox="1"/>
          <p:nvPr>
            <p:ph idx="2" type="subTitle"/>
          </p:nvPr>
        </p:nvSpPr>
        <p:spPr>
          <a:xfrm>
            <a:off x="94800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05" name="Google Shape;105;p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6" name="Google Shape;106;p11"/>
          <p:cNvSpPr txBox="1"/>
          <p:nvPr>
            <p:ph idx="3" type="subTitle"/>
          </p:nvPr>
        </p:nvSpPr>
        <p:spPr>
          <a:xfrm>
            <a:off x="94800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07" name="Google Shape;107;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583" name="Shape 1583"/>
        <p:cNvGrpSpPr/>
        <p:nvPr/>
      </p:nvGrpSpPr>
      <p:grpSpPr>
        <a:xfrm>
          <a:off x="0" y="0"/>
          <a:ext cx="0" cy="0"/>
          <a:chOff x="0" y="0"/>
          <a:chExt cx="0" cy="0"/>
        </a:xfrm>
      </p:grpSpPr>
      <p:sp>
        <p:nvSpPr>
          <p:cNvPr id="1584" name="Google Shape;1584;p103"/>
          <p:cNvSpPr/>
          <p:nvPr/>
        </p:nvSpPr>
        <p:spPr>
          <a:xfrm>
            <a:off x="8877225" y="5878875"/>
            <a:ext cx="33147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03"/>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586" name="Google Shape;1586;p103"/>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700">
                <a:solidFill>
                  <a:schemeClr val="lt1"/>
                </a:solidFill>
              </a:defRPr>
            </a:lvl2pPr>
            <a:lvl3pPr lvl="2">
              <a:lnSpc>
                <a:spcPct val="105000"/>
              </a:lnSpc>
              <a:spcBef>
                <a:spcPts val="0"/>
              </a:spcBef>
              <a:spcAft>
                <a:spcPts val="0"/>
              </a:spcAft>
              <a:buNone/>
              <a:defRPr sz="4700">
                <a:solidFill>
                  <a:schemeClr val="lt1"/>
                </a:solidFill>
              </a:defRPr>
            </a:lvl3pPr>
            <a:lvl4pPr lvl="3">
              <a:lnSpc>
                <a:spcPct val="105000"/>
              </a:lnSpc>
              <a:spcBef>
                <a:spcPts val="0"/>
              </a:spcBef>
              <a:spcAft>
                <a:spcPts val="0"/>
              </a:spcAft>
              <a:buNone/>
              <a:defRPr sz="4700">
                <a:solidFill>
                  <a:schemeClr val="lt1"/>
                </a:solidFill>
              </a:defRPr>
            </a:lvl4pPr>
            <a:lvl5pPr lvl="4">
              <a:lnSpc>
                <a:spcPct val="105000"/>
              </a:lnSpc>
              <a:spcBef>
                <a:spcPts val="0"/>
              </a:spcBef>
              <a:spcAft>
                <a:spcPts val="0"/>
              </a:spcAft>
              <a:buNone/>
              <a:defRPr sz="4700">
                <a:solidFill>
                  <a:schemeClr val="lt1"/>
                </a:solidFill>
              </a:defRPr>
            </a:lvl5pPr>
            <a:lvl6pPr lvl="5">
              <a:lnSpc>
                <a:spcPct val="105000"/>
              </a:lnSpc>
              <a:spcBef>
                <a:spcPts val="0"/>
              </a:spcBef>
              <a:spcAft>
                <a:spcPts val="0"/>
              </a:spcAft>
              <a:buNone/>
              <a:defRPr sz="4700">
                <a:solidFill>
                  <a:schemeClr val="lt1"/>
                </a:solidFill>
              </a:defRPr>
            </a:lvl6pPr>
            <a:lvl7pPr lvl="6">
              <a:lnSpc>
                <a:spcPct val="105000"/>
              </a:lnSpc>
              <a:spcBef>
                <a:spcPts val="0"/>
              </a:spcBef>
              <a:spcAft>
                <a:spcPts val="0"/>
              </a:spcAft>
              <a:buNone/>
              <a:defRPr sz="4700">
                <a:solidFill>
                  <a:schemeClr val="lt1"/>
                </a:solidFill>
              </a:defRPr>
            </a:lvl7pPr>
            <a:lvl8pPr lvl="7">
              <a:lnSpc>
                <a:spcPct val="105000"/>
              </a:lnSpc>
              <a:spcBef>
                <a:spcPts val="0"/>
              </a:spcBef>
              <a:spcAft>
                <a:spcPts val="0"/>
              </a:spcAft>
              <a:buNone/>
              <a:defRPr sz="4700">
                <a:solidFill>
                  <a:schemeClr val="lt1"/>
                </a:solidFill>
              </a:defRPr>
            </a:lvl8pPr>
            <a:lvl9pPr lvl="8">
              <a:lnSpc>
                <a:spcPct val="105000"/>
              </a:lnSpc>
              <a:spcBef>
                <a:spcPts val="0"/>
              </a:spcBef>
              <a:spcAft>
                <a:spcPts val="0"/>
              </a:spcAft>
              <a:buNone/>
              <a:defRPr sz="4700">
                <a:solidFill>
                  <a:schemeClr val="lt1"/>
                </a:solidFill>
              </a:defRPr>
            </a:lvl9pPr>
          </a:lstStyle>
          <a:p/>
        </p:txBody>
      </p:sp>
      <p:sp>
        <p:nvSpPr>
          <p:cNvPr id="1587" name="Google Shape;1587;p103"/>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9pPr>
          </a:lstStyle>
          <a:p/>
        </p:txBody>
      </p:sp>
      <p:sp>
        <p:nvSpPr>
          <p:cNvPr id="1588" name="Google Shape;1588;p103"/>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9pPr>
          </a:lstStyle>
          <a:p/>
        </p:txBody>
      </p:sp>
      <p:cxnSp>
        <p:nvCxnSpPr>
          <p:cNvPr id="1589" name="Google Shape;1589;p103"/>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590" name="Google Shape;1590;p1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91" name="Google Shape;1591;p103"/>
          <p:cNvPicPr preferRelativeResize="0"/>
          <p:nvPr/>
        </p:nvPicPr>
        <p:blipFill>
          <a:blip r:embed="rId3">
            <a:alphaModFix/>
          </a:blip>
          <a:stretch>
            <a:fillRect/>
          </a:stretch>
        </p:blipFill>
        <p:spPr>
          <a:xfrm>
            <a:off x="10106850" y="6164023"/>
            <a:ext cx="1580275" cy="372766"/>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592" name="Shape 1592"/>
        <p:cNvGrpSpPr/>
        <p:nvPr/>
      </p:nvGrpSpPr>
      <p:grpSpPr>
        <a:xfrm>
          <a:off x="0" y="0"/>
          <a:ext cx="0" cy="0"/>
          <a:chOff x="0" y="0"/>
          <a:chExt cx="0" cy="0"/>
        </a:xfrm>
      </p:grpSpPr>
      <p:sp>
        <p:nvSpPr>
          <p:cNvPr id="1593" name="Google Shape;1593;p104"/>
          <p:cNvSpPr/>
          <p:nvPr/>
        </p:nvSpPr>
        <p:spPr>
          <a:xfrm>
            <a:off x="8914175" y="5878875"/>
            <a:ext cx="32781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04"/>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500"/>
              <a:buNone/>
              <a:defRPr sz="1500">
                <a:solidFill>
                  <a:schemeClr val="lt1"/>
                </a:solidFill>
              </a:defRPr>
            </a:lvl2pPr>
            <a:lvl3pPr lvl="2">
              <a:lnSpc>
                <a:spcPct val="180000"/>
              </a:lnSpc>
              <a:spcBef>
                <a:spcPts val="0"/>
              </a:spcBef>
              <a:spcAft>
                <a:spcPts val="0"/>
              </a:spcAft>
              <a:buClr>
                <a:schemeClr val="lt1"/>
              </a:buClr>
              <a:buSzPts val="1500"/>
              <a:buNone/>
              <a:defRPr sz="1500">
                <a:solidFill>
                  <a:schemeClr val="lt1"/>
                </a:solidFill>
              </a:defRPr>
            </a:lvl3pPr>
            <a:lvl4pPr lvl="3">
              <a:lnSpc>
                <a:spcPct val="180000"/>
              </a:lnSpc>
              <a:spcBef>
                <a:spcPts val="0"/>
              </a:spcBef>
              <a:spcAft>
                <a:spcPts val="0"/>
              </a:spcAft>
              <a:buClr>
                <a:schemeClr val="lt1"/>
              </a:buClr>
              <a:buSzPts val="1500"/>
              <a:buNone/>
              <a:defRPr sz="1500">
                <a:solidFill>
                  <a:schemeClr val="lt1"/>
                </a:solidFill>
              </a:defRPr>
            </a:lvl4pPr>
            <a:lvl5pPr lvl="4">
              <a:lnSpc>
                <a:spcPct val="180000"/>
              </a:lnSpc>
              <a:spcBef>
                <a:spcPts val="0"/>
              </a:spcBef>
              <a:spcAft>
                <a:spcPts val="0"/>
              </a:spcAft>
              <a:buClr>
                <a:schemeClr val="lt1"/>
              </a:buClr>
              <a:buSzPts val="1500"/>
              <a:buNone/>
              <a:defRPr sz="1500">
                <a:solidFill>
                  <a:schemeClr val="lt1"/>
                </a:solidFill>
              </a:defRPr>
            </a:lvl5pPr>
            <a:lvl6pPr lvl="5">
              <a:lnSpc>
                <a:spcPct val="180000"/>
              </a:lnSpc>
              <a:spcBef>
                <a:spcPts val="0"/>
              </a:spcBef>
              <a:spcAft>
                <a:spcPts val="0"/>
              </a:spcAft>
              <a:buClr>
                <a:schemeClr val="lt1"/>
              </a:buClr>
              <a:buSzPts val="1500"/>
              <a:buNone/>
              <a:defRPr sz="1500">
                <a:solidFill>
                  <a:schemeClr val="lt1"/>
                </a:solidFill>
              </a:defRPr>
            </a:lvl6pPr>
            <a:lvl7pPr lvl="6">
              <a:lnSpc>
                <a:spcPct val="180000"/>
              </a:lnSpc>
              <a:spcBef>
                <a:spcPts val="0"/>
              </a:spcBef>
              <a:spcAft>
                <a:spcPts val="0"/>
              </a:spcAft>
              <a:buClr>
                <a:schemeClr val="lt1"/>
              </a:buClr>
              <a:buSzPts val="1500"/>
              <a:buNone/>
              <a:defRPr sz="1500">
                <a:solidFill>
                  <a:schemeClr val="lt1"/>
                </a:solidFill>
              </a:defRPr>
            </a:lvl7pPr>
            <a:lvl8pPr lvl="7">
              <a:lnSpc>
                <a:spcPct val="180000"/>
              </a:lnSpc>
              <a:spcBef>
                <a:spcPts val="0"/>
              </a:spcBef>
              <a:spcAft>
                <a:spcPts val="0"/>
              </a:spcAft>
              <a:buClr>
                <a:schemeClr val="lt1"/>
              </a:buClr>
              <a:buSzPts val="1500"/>
              <a:buNone/>
              <a:defRPr sz="1500">
                <a:solidFill>
                  <a:schemeClr val="lt1"/>
                </a:solidFill>
              </a:defRPr>
            </a:lvl8pPr>
            <a:lvl9pPr lvl="8">
              <a:lnSpc>
                <a:spcPct val="180000"/>
              </a:lnSpc>
              <a:spcBef>
                <a:spcPts val="0"/>
              </a:spcBef>
              <a:spcAft>
                <a:spcPts val="0"/>
              </a:spcAft>
              <a:buClr>
                <a:schemeClr val="lt1"/>
              </a:buClr>
              <a:buSzPts val="1500"/>
              <a:buNone/>
              <a:defRPr sz="1500">
                <a:solidFill>
                  <a:schemeClr val="lt1"/>
                </a:solidFill>
              </a:defRPr>
            </a:lvl9pPr>
          </a:lstStyle>
          <a:p/>
        </p:txBody>
      </p:sp>
      <p:sp>
        <p:nvSpPr>
          <p:cNvPr id="1595" name="Google Shape;1595;p104"/>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800">
                <a:solidFill>
                  <a:schemeClr val="lt1"/>
                </a:solidFill>
              </a:defRPr>
            </a:lvl2pPr>
            <a:lvl3pPr lvl="2">
              <a:lnSpc>
                <a:spcPct val="105000"/>
              </a:lnSpc>
              <a:spcBef>
                <a:spcPts val="0"/>
              </a:spcBef>
              <a:spcAft>
                <a:spcPts val="0"/>
              </a:spcAft>
              <a:buNone/>
              <a:defRPr sz="4800">
                <a:solidFill>
                  <a:schemeClr val="lt1"/>
                </a:solidFill>
              </a:defRPr>
            </a:lvl3pPr>
            <a:lvl4pPr lvl="3">
              <a:lnSpc>
                <a:spcPct val="105000"/>
              </a:lnSpc>
              <a:spcBef>
                <a:spcPts val="0"/>
              </a:spcBef>
              <a:spcAft>
                <a:spcPts val="0"/>
              </a:spcAft>
              <a:buNone/>
              <a:defRPr sz="4800">
                <a:solidFill>
                  <a:schemeClr val="lt1"/>
                </a:solidFill>
              </a:defRPr>
            </a:lvl4pPr>
            <a:lvl5pPr lvl="4">
              <a:lnSpc>
                <a:spcPct val="105000"/>
              </a:lnSpc>
              <a:spcBef>
                <a:spcPts val="0"/>
              </a:spcBef>
              <a:spcAft>
                <a:spcPts val="0"/>
              </a:spcAft>
              <a:buNone/>
              <a:defRPr sz="4800">
                <a:solidFill>
                  <a:schemeClr val="lt1"/>
                </a:solidFill>
              </a:defRPr>
            </a:lvl5pPr>
            <a:lvl6pPr lvl="5">
              <a:lnSpc>
                <a:spcPct val="105000"/>
              </a:lnSpc>
              <a:spcBef>
                <a:spcPts val="0"/>
              </a:spcBef>
              <a:spcAft>
                <a:spcPts val="0"/>
              </a:spcAft>
              <a:buNone/>
              <a:defRPr sz="4800">
                <a:solidFill>
                  <a:schemeClr val="lt1"/>
                </a:solidFill>
              </a:defRPr>
            </a:lvl6pPr>
            <a:lvl7pPr lvl="6">
              <a:lnSpc>
                <a:spcPct val="105000"/>
              </a:lnSpc>
              <a:spcBef>
                <a:spcPts val="0"/>
              </a:spcBef>
              <a:spcAft>
                <a:spcPts val="0"/>
              </a:spcAft>
              <a:buNone/>
              <a:defRPr sz="4800">
                <a:solidFill>
                  <a:schemeClr val="lt1"/>
                </a:solidFill>
              </a:defRPr>
            </a:lvl7pPr>
            <a:lvl8pPr lvl="7">
              <a:lnSpc>
                <a:spcPct val="105000"/>
              </a:lnSpc>
              <a:spcBef>
                <a:spcPts val="0"/>
              </a:spcBef>
              <a:spcAft>
                <a:spcPts val="0"/>
              </a:spcAft>
              <a:buNone/>
              <a:defRPr sz="4800">
                <a:solidFill>
                  <a:schemeClr val="lt1"/>
                </a:solidFill>
              </a:defRPr>
            </a:lvl8pPr>
            <a:lvl9pPr lvl="8">
              <a:lnSpc>
                <a:spcPct val="105000"/>
              </a:lnSpc>
              <a:spcBef>
                <a:spcPts val="0"/>
              </a:spcBef>
              <a:spcAft>
                <a:spcPts val="0"/>
              </a:spcAft>
              <a:buNone/>
              <a:defRPr sz="4800">
                <a:solidFill>
                  <a:schemeClr val="lt1"/>
                </a:solidFill>
              </a:defRPr>
            </a:lvl9pPr>
          </a:lstStyle>
          <a:p/>
        </p:txBody>
      </p:sp>
      <p:pic>
        <p:nvPicPr>
          <p:cNvPr id="1596" name="Google Shape;1596;p104"/>
          <p:cNvPicPr preferRelativeResize="0"/>
          <p:nvPr/>
        </p:nvPicPr>
        <p:blipFill rotWithShape="1">
          <a:blip r:embed="rId3">
            <a:alphaModFix/>
          </a:blip>
          <a:srcRect b="0" l="0" r="0" t="0"/>
          <a:stretch/>
        </p:blipFill>
        <p:spPr>
          <a:xfrm>
            <a:off x="7542672" y="3470249"/>
            <a:ext cx="282625" cy="282625"/>
          </a:xfrm>
          <a:prstGeom prst="rect">
            <a:avLst/>
          </a:prstGeom>
          <a:noFill/>
          <a:ln>
            <a:noFill/>
          </a:ln>
        </p:spPr>
      </p:pic>
      <p:pic>
        <p:nvPicPr>
          <p:cNvPr id="1597" name="Google Shape;1597;p104"/>
          <p:cNvPicPr preferRelativeResize="0"/>
          <p:nvPr/>
        </p:nvPicPr>
        <p:blipFill rotWithShape="1">
          <a:blip r:embed="rId4">
            <a:alphaModFix/>
          </a:blip>
          <a:srcRect b="0" l="0" r="0" t="0"/>
          <a:stretch/>
        </p:blipFill>
        <p:spPr>
          <a:xfrm>
            <a:off x="7542672" y="2778374"/>
            <a:ext cx="282625" cy="282625"/>
          </a:xfrm>
          <a:prstGeom prst="rect">
            <a:avLst/>
          </a:prstGeom>
          <a:noFill/>
          <a:ln>
            <a:noFill/>
          </a:ln>
        </p:spPr>
      </p:pic>
      <p:pic>
        <p:nvPicPr>
          <p:cNvPr id="1598" name="Google Shape;1598;p104"/>
          <p:cNvPicPr preferRelativeResize="0"/>
          <p:nvPr/>
        </p:nvPicPr>
        <p:blipFill rotWithShape="1">
          <a:blip r:embed="rId5">
            <a:alphaModFix/>
          </a:blip>
          <a:srcRect b="0" l="0" r="0" t="0"/>
          <a:stretch/>
        </p:blipFill>
        <p:spPr>
          <a:xfrm>
            <a:off x="7542674" y="2086500"/>
            <a:ext cx="282625" cy="282625"/>
          </a:xfrm>
          <a:prstGeom prst="rect">
            <a:avLst/>
          </a:prstGeom>
          <a:noFill/>
          <a:ln>
            <a:noFill/>
          </a:ln>
        </p:spPr>
      </p:pic>
      <p:pic>
        <p:nvPicPr>
          <p:cNvPr id="1599" name="Google Shape;1599;p104"/>
          <p:cNvPicPr preferRelativeResize="0"/>
          <p:nvPr/>
        </p:nvPicPr>
        <p:blipFill rotWithShape="1">
          <a:blip r:embed="rId6">
            <a:alphaModFix/>
          </a:blip>
          <a:srcRect b="0" l="0" r="0" t="0"/>
          <a:stretch/>
        </p:blipFill>
        <p:spPr>
          <a:xfrm>
            <a:off x="7542672" y="4162124"/>
            <a:ext cx="282625" cy="282625"/>
          </a:xfrm>
          <a:prstGeom prst="rect">
            <a:avLst/>
          </a:prstGeom>
          <a:noFill/>
          <a:ln>
            <a:noFill/>
          </a:ln>
        </p:spPr>
      </p:pic>
      <p:sp>
        <p:nvSpPr>
          <p:cNvPr id="1600" name="Google Shape;1600;p104"/>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1601" name="Google Shape;1601;p104"/>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1602" name="Google Shape;1602;p104"/>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1603" name="Google Shape;1603;p104"/>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x.com/RedHat</a:t>
            </a:r>
            <a:endParaRPr sz="1500">
              <a:solidFill>
                <a:schemeClr val="lt1"/>
              </a:solidFill>
              <a:latin typeface="Red Hat Display"/>
              <a:ea typeface="Red Hat Display"/>
              <a:cs typeface="Red Hat Display"/>
              <a:sym typeface="Red Hat Display"/>
            </a:endParaRPr>
          </a:p>
        </p:txBody>
      </p:sp>
      <p:cxnSp>
        <p:nvCxnSpPr>
          <p:cNvPr id="1604" name="Google Shape;1604;p104"/>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605" name="Google Shape;1605;p104"/>
          <p:cNvCxnSpPr/>
          <p:nvPr/>
        </p:nvCxnSpPr>
        <p:spPr>
          <a:xfrm rot="10800000">
            <a:off x="447767" y="6401700"/>
            <a:ext cx="0" cy="456300"/>
          </a:xfrm>
          <a:prstGeom prst="straightConnector1">
            <a:avLst/>
          </a:prstGeom>
          <a:noFill/>
          <a:ln cap="flat" cmpd="sng" w="9525">
            <a:solidFill>
              <a:srgbClr val="800000"/>
            </a:solidFill>
            <a:prstDash val="solid"/>
            <a:round/>
            <a:headEnd len="med" w="med" type="none"/>
            <a:tailEnd len="med" w="med" type="none"/>
          </a:ln>
        </p:spPr>
      </p:cxnSp>
      <p:sp>
        <p:nvSpPr>
          <p:cNvPr id="1606" name="Google Shape;1606;p1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07" name="Google Shape;1607;p104"/>
          <p:cNvPicPr preferRelativeResize="0"/>
          <p:nvPr/>
        </p:nvPicPr>
        <p:blipFill>
          <a:blip r:embed="rId7">
            <a:alphaModFix/>
          </a:blip>
          <a:stretch>
            <a:fillRect/>
          </a:stretch>
        </p:blipFill>
        <p:spPr>
          <a:xfrm>
            <a:off x="10106850" y="6164023"/>
            <a:ext cx="1580275" cy="372766"/>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solidFill>
          <a:srgbClr val="1B0D33"/>
        </a:solidFill>
      </p:bgPr>
    </p:bg>
    <p:spTree>
      <p:nvGrpSpPr>
        <p:cNvPr id="1608" name="Shape 1608"/>
        <p:cNvGrpSpPr/>
        <p:nvPr/>
      </p:nvGrpSpPr>
      <p:grpSpPr>
        <a:xfrm>
          <a:off x="0" y="0"/>
          <a:ext cx="0" cy="0"/>
          <a:chOff x="0" y="0"/>
          <a:chExt cx="0" cy="0"/>
        </a:xfrm>
      </p:grpSpPr>
      <p:sp>
        <p:nvSpPr>
          <p:cNvPr id="1609" name="Google Shape;1609;p105"/>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1610" name="Google Shape;1610;p10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05"/>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612" name="Google Shape;1612;p105"/>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1613" name="Google Shape;1613;p105"/>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1614" name="Google Shape;1614;p105"/>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1615" name="Google Shape;1615;p105"/>
          <p:cNvPicPr preferRelativeResize="0"/>
          <p:nvPr/>
        </p:nvPicPr>
        <p:blipFill>
          <a:blip r:embed="rId2">
            <a:alphaModFix/>
          </a:blip>
          <a:stretch>
            <a:fillRect/>
          </a:stretch>
        </p:blipFill>
        <p:spPr>
          <a:xfrm>
            <a:off x="10106850" y="6164023"/>
            <a:ext cx="1580275" cy="372766"/>
          </a:xfrm>
          <a:prstGeom prst="rect">
            <a:avLst/>
          </a:prstGeom>
          <a:noFill/>
          <a:ln>
            <a:noFill/>
          </a:ln>
        </p:spPr>
      </p:pic>
      <p:cxnSp>
        <p:nvCxnSpPr>
          <p:cNvPr id="1616" name="Google Shape;1616;p105"/>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617" name="Google Shape;1617;p1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1">
  <p:cSld name="TITLE_2_1">
    <p:bg>
      <p:bgPr>
        <a:solidFill>
          <a:schemeClr val="dk1"/>
        </a:solidFill>
      </p:bgPr>
    </p:bg>
    <p:spTree>
      <p:nvGrpSpPr>
        <p:cNvPr id="1618" name="Shape 1618"/>
        <p:cNvGrpSpPr/>
        <p:nvPr/>
      </p:nvGrpSpPr>
      <p:grpSpPr>
        <a:xfrm>
          <a:off x="0" y="0"/>
          <a:ext cx="0" cy="0"/>
          <a:chOff x="0" y="0"/>
          <a:chExt cx="0" cy="0"/>
        </a:xfrm>
      </p:grpSpPr>
      <p:sp>
        <p:nvSpPr>
          <p:cNvPr id="1619" name="Google Shape;1619;p106"/>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1620" name="Google Shape;1620;p10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0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622" name="Google Shape;1622;p106"/>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1623" name="Google Shape;1623;p106"/>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1624" name="Google Shape;1624;p106"/>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1625" name="Google Shape;1625;p106"/>
          <p:cNvPicPr preferRelativeResize="0"/>
          <p:nvPr/>
        </p:nvPicPr>
        <p:blipFill>
          <a:blip r:embed="rId2">
            <a:alphaModFix/>
          </a:blip>
          <a:stretch>
            <a:fillRect/>
          </a:stretch>
        </p:blipFill>
        <p:spPr>
          <a:xfrm>
            <a:off x="10106850" y="6164023"/>
            <a:ext cx="1580275" cy="372766"/>
          </a:xfrm>
          <a:prstGeom prst="rect">
            <a:avLst/>
          </a:prstGeom>
          <a:noFill/>
          <a:ln>
            <a:noFill/>
          </a:ln>
        </p:spPr>
      </p:pic>
      <p:cxnSp>
        <p:nvCxnSpPr>
          <p:cNvPr id="1626" name="Google Shape;1626;p106"/>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627" name="Google Shape;1627;p1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solidFill>
          <a:srgbClr val="1B0D33"/>
        </a:solidFill>
      </p:bgPr>
    </p:bg>
    <p:spTree>
      <p:nvGrpSpPr>
        <p:cNvPr id="1628" name="Shape 1628"/>
        <p:cNvGrpSpPr/>
        <p:nvPr/>
      </p:nvGrpSpPr>
      <p:grpSpPr>
        <a:xfrm>
          <a:off x="0" y="0"/>
          <a:ext cx="0" cy="0"/>
          <a:chOff x="0" y="0"/>
          <a:chExt cx="0" cy="0"/>
        </a:xfrm>
      </p:grpSpPr>
      <p:sp>
        <p:nvSpPr>
          <p:cNvPr id="1629" name="Google Shape;1629;p107"/>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1630" name="Google Shape;1630;p10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0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9pPr>
          </a:lstStyle>
          <a:p/>
        </p:txBody>
      </p:sp>
      <p:sp>
        <p:nvSpPr>
          <p:cNvPr id="1632" name="Google Shape;1632;p107"/>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800">
                <a:solidFill>
                  <a:schemeClr val="lt1"/>
                </a:solidFill>
              </a:defRPr>
            </a:lvl2pPr>
            <a:lvl3pPr lvl="2">
              <a:lnSpc>
                <a:spcPct val="105000"/>
              </a:lnSpc>
              <a:spcBef>
                <a:spcPts val="0"/>
              </a:spcBef>
              <a:spcAft>
                <a:spcPts val="0"/>
              </a:spcAft>
              <a:buNone/>
              <a:defRPr sz="4800">
                <a:solidFill>
                  <a:schemeClr val="lt1"/>
                </a:solidFill>
              </a:defRPr>
            </a:lvl3pPr>
            <a:lvl4pPr lvl="3">
              <a:lnSpc>
                <a:spcPct val="105000"/>
              </a:lnSpc>
              <a:spcBef>
                <a:spcPts val="0"/>
              </a:spcBef>
              <a:spcAft>
                <a:spcPts val="0"/>
              </a:spcAft>
              <a:buNone/>
              <a:defRPr sz="4800">
                <a:solidFill>
                  <a:schemeClr val="lt1"/>
                </a:solidFill>
              </a:defRPr>
            </a:lvl4pPr>
            <a:lvl5pPr lvl="4">
              <a:lnSpc>
                <a:spcPct val="105000"/>
              </a:lnSpc>
              <a:spcBef>
                <a:spcPts val="0"/>
              </a:spcBef>
              <a:spcAft>
                <a:spcPts val="0"/>
              </a:spcAft>
              <a:buNone/>
              <a:defRPr sz="4800">
                <a:solidFill>
                  <a:schemeClr val="lt1"/>
                </a:solidFill>
              </a:defRPr>
            </a:lvl5pPr>
            <a:lvl6pPr lvl="5">
              <a:lnSpc>
                <a:spcPct val="105000"/>
              </a:lnSpc>
              <a:spcBef>
                <a:spcPts val="0"/>
              </a:spcBef>
              <a:spcAft>
                <a:spcPts val="0"/>
              </a:spcAft>
              <a:buNone/>
              <a:defRPr sz="4800">
                <a:solidFill>
                  <a:schemeClr val="lt1"/>
                </a:solidFill>
              </a:defRPr>
            </a:lvl6pPr>
            <a:lvl7pPr lvl="6">
              <a:lnSpc>
                <a:spcPct val="105000"/>
              </a:lnSpc>
              <a:spcBef>
                <a:spcPts val="0"/>
              </a:spcBef>
              <a:spcAft>
                <a:spcPts val="0"/>
              </a:spcAft>
              <a:buNone/>
              <a:defRPr sz="4800">
                <a:solidFill>
                  <a:schemeClr val="lt1"/>
                </a:solidFill>
              </a:defRPr>
            </a:lvl7pPr>
            <a:lvl8pPr lvl="7">
              <a:lnSpc>
                <a:spcPct val="105000"/>
              </a:lnSpc>
              <a:spcBef>
                <a:spcPts val="0"/>
              </a:spcBef>
              <a:spcAft>
                <a:spcPts val="0"/>
              </a:spcAft>
              <a:buNone/>
              <a:defRPr sz="4800">
                <a:solidFill>
                  <a:schemeClr val="lt1"/>
                </a:solidFill>
              </a:defRPr>
            </a:lvl8pPr>
            <a:lvl9pPr lvl="8">
              <a:lnSpc>
                <a:spcPct val="105000"/>
              </a:lnSpc>
              <a:spcBef>
                <a:spcPts val="0"/>
              </a:spcBef>
              <a:spcAft>
                <a:spcPts val="0"/>
              </a:spcAft>
              <a:buNone/>
              <a:defRPr sz="4800">
                <a:solidFill>
                  <a:schemeClr val="lt1"/>
                </a:solidFill>
              </a:defRPr>
            </a:lvl9pPr>
          </a:lstStyle>
          <a:p/>
        </p:txBody>
      </p:sp>
      <p:sp>
        <p:nvSpPr>
          <p:cNvPr id="1633" name="Google Shape;1633;p107"/>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1634" name="Google Shape;1634;p107"/>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1635" name="Google Shape;1635;p107"/>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1636" name="Google Shape;1636;p107"/>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x.com/RedHat</a:t>
            </a:r>
            <a:endParaRPr sz="1500">
              <a:solidFill>
                <a:schemeClr val="lt1"/>
              </a:solidFill>
              <a:latin typeface="Red Hat Display"/>
              <a:ea typeface="Red Hat Display"/>
              <a:cs typeface="Red Hat Display"/>
              <a:sym typeface="Red Hat Display"/>
            </a:endParaRPr>
          </a:p>
        </p:txBody>
      </p:sp>
      <p:cxnSp>
        <p:nvCxnSpPr>
          <p:cNvPr id="1637" name="Google Shape;1637;p107"/>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638" name="Google Shape;1638;p107"/>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639" name="Google Shape;1639;p1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40" name="Google Shape;1640;p107"/>
          <p:cNvPicPr preferRelativeResize="0"/>
          <p:nvPr/>
        </p:nvPicPr>
        <p:blipFill rotWithShape="1">
          <a:blip r:embed="rId2">
            <a:alphaModFix/>
          </a:blip>
          <a:srcRect b="0" l="0" r="0" t="0"/>
          <a:stretch/>
        </p:blipFill>
        <p:spPr>
          <a:xfrm>
            <a:off x="7542672" y="3470249"/>
            <a:ext cx="282625" cy="282625"/>
          </a:xfrm>
          <a:prstGeom prst="rect">
            <a:avLst/>
          </a:prstGeom>
          <a:noFill/>
          <a:ln>
            <a:noFill/>
          </a:ln>
        </p:spPr>
      </p:pic>
      <p:pic>
        <p:nvPicPr>
          <p:cNvPr id="1641" name="Google Shape;1641;p107"/>
          <p:cNvPicPr preferRelativeResize="0"/>
          <p:nvPr/>
        </p:nvPicPr>
        <p:blipFill rotWithShape="1">
          <a:blip r:embed="rId3">
            <a:alphaModFix/>
          </a:blip>
          <a:srcRect b="0" l="0" r="0" t="0"/>
          <a:stretch/>
        </p:blipFill>
        <p:spPr>
          <a:xfrm>
            <a:off x="7542672" y="2778374"/>
            <a:ext cx="282625" cy="282625"/>
          </a:xfrm>
          <a:prstGeom prst="rect">
            <a:avLst/>
          </a:prstGeom>
          <a:noFill/>
          <a:ln>
            <a:noFill/>
          </a:ln>
        </p:spPr>
      </p:pic>
      <p:pic>
        <p:nvPicPr>
          <p:cNvPr id="1642" name="Google Shape;1642;p107"/>
          <p:cNvPicPr preferRelativeResize="0"/>
          <p:nvPr/>
        </p:nvPicPr>
        <p:blipFill rotWithShape="1">
          <a:blip r:embed="rId4">
            <a:alphaModFix/>
          </a:blip>
          <a:srcRect b="0" l="0" r="0" t="0"/>
          <a:stretch/>
        </p:blipFill>
        <p:spPr>
          <a:xfrm>
            <a:off x="7542674" y="2086500"/>
            <a:ext cx="282625" cy="282625"/>
          </a:xfrm>
          <a:prstGeom prst="rect">
            <a:avLst/>
          </a:prstGeom>
          <a:noFill/>
          <a:ln>
            <a:noFill/>
          </a:ln>
        </p:spPr>
      </p:pic>
      <p:pic>
        <p:nvPicPr>
          <p:cNvPr id="1643" name="Google Shape;1643;p107"/>
          <p:cNvPicPr preferRelativeResize="0"/>
          <p:nvPr/>
        </p:nvPicPr>
        <p:blipFill rotWithShape="1">
          <a:blip r:embed="rId5">
            <a:alphaModFix/>
          </a:blip>
          <a:srcRect b="0" l="0" r="0" t="0"/>
          <a:stretch/>
        </p:blipFill>
        <p:spPr>
          <a:xfrm>
            <a:off x="7542672" y="4162124"/>
            <a:ext cx="282625" cy="282625"/>
          </a:xfrm>
          <a:prstGeom prst="rect">
            <a:avLst/>
          </a:prstGeom>
          <a:noFill/>
          <a:ln>
            <a:noFill/>
          </a:ln>
        </p:spPr>
      </p:pic>
      <p:pic>
        <p:nvPicPr>
          <p:cNvPr id="1644" name="Google Shape;1644;p107"/>
          <p:cNvPicPr preferRelativeResize="0"/>
          <p:nvPr/>
        </p:nvPicPr>
        <p:blipFill>
          <a:blip r:embed="rId6">
            <a:alphaModFix/>
          </a:blip>
          <a:stretch>
            <a:fillRect/>
          </a:stretch>
        </p:blipFill>
        <p:spPr>
          <a:xfrm>
            <a:off x="10106850" y="6164023"/>
            <a:ext cx="1580275" cy="372766"/>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1">
  <p:cSld name="TITLE_1_1_2">
    <p:bg>
      <p:bgPr>
        <a:solidFill>
          <a:schemeClr val="dk1"/>
        </a:solidFill>
      </p:bgPr>
    </p:bg>
    <p:spTree>
      <p:nvGrpSpPr>
        <p:cNvPr id="1645" name="Shape 1645"/>
        <p:cNvGrpSpPr/>
        <p:nvPr/>
      </p:nvGrpSpPr>
      <p:grpSpPr>
        <a:xfrm>
          <a:off x="0" y="0"/>
          <a:ext cx="0" cy="0"/>
          <a:chOff x="0" y="0"/>
          <a:chExt cx="0" cy="0"/>
        </a:xfrm>
      </p:grpSpPr>
      <p:sp>
        <p:nvSpPr>
          <p:cNvPr id="1646" name="Google Shape;1646;p108"/>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1647" name="Google Shape;1647;p10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08"/>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9pPr>
          </a:lstStyle>
          <a:p/>
        </p:txBody>
      </p:sp>
      <p:sp>
        <p:nvSpPr>
          <p:cNvPr id="1649" name="Google Shape;1649;p108"/>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800">
                <a:solidFill>
                  <a:schemeClr val="lt1"/>
                </a:solidFill>
              </a:defRPr>
            </a:lvl2pPr>
            <a:lvl3pPr lvl="2">
              <a:lnSpc>
                <a:spcPct val="105000"/>
              </a:lnSpc>
              <a:spcBef>
                <a:spcPts val="0"/>
              </a:spcBef>
              <a:spcAft>
                <a:spcPts val="0"/>
              </a:spcAft>
              <a:buNone/>
              <a:defRPr sz="4800">
                <a:solidFill>
                  <a:schemeClr val="lt1"/>
                </a:solidFill>
              </a:defRPr>
            </a:lvl3pPr>
            <a:lvl4pPr lvl="3">
              <a:lnSpc>
                <a:spcPct val="105000"/>
              </a:lnSpc>
              <a:spcBef>
                <a:spcPts val="0"/>
              </a:spcBef>
              <a:spcAft>
                <a:spcPts val="0"/>
              </a:spcAft>
              <a:buNone/>
              <a:defRPr sz="4800">
                <a:solidFill>
                  <a:schemeClr val="lt1"/>
                </a:solidFill>
              </a:defRPr>
            </a:lvl4pPr>
            <a:lvl5pPr lvl="4">
              <a:lnSpc>
                <a:spcPct val="105000"/>
              </a:lnSpc>
              <a:spcBef>
                <a:spcPts val="0"/>
              </a:spcBef>
              <a:spcAft>
                <a:spcPts val="0"/>
              </a:spcAft>
              <a:buNone/>
              <a:defRPr sz="4800">
                <a:solidFill>
                  <a:schemeClr val="lt1"/>
                </a:solidFill>
              </a:defRPr>
            </a:lvl5pPr>
            <a:lvl6pPr lvl="5">
              <a:lnSpc>
                <a:spcPct val="105000"/>
              </a:lnSpc>
              <a:spcBef>
                <a:spcPts val="0"/>
              </a:spcBef>
              <a:spcAft>
                <a:spcPts val="0"/>
              </a:spcAft>
              <a:buNone/>
              <a:defRPr sz="4800">
                <a:solidFill>
                  <a:schemeClr val="lt1"/>
                </a:solidFill>
              </a:defRPr>
            </a:lvl6pPr>
            <a:lvl7pPr lvl="6">
              <a:lnSpc>
                <a:spcPct val="105000"/>
              </a:lnSpc>
              <a:spcBef>
                <a:spcPts val="0"/>
              </a:spcBef>
              <a:spcAft>
                <a:spcPts val="0"/>
              </a:spcAft>
              <a:buNone/>
              <a:defRPr sz="4800">
                <a:solidFill>
                  <a:schemeClr val="lt1"/>
                </a:solidFill>
              </a:defRPr>
            </a:lvl7pPr>
            <a:lvl8pPr lvl="7">
              <a:lnSpc>
                <a:spcPct val="105000"/>
              </a:lnSpc>
              <a:spcBef>
                <a:spcPts val="0"/>
              </a:spcBef>
              <a:spcAft>
                <a:spcPts val="0"/>
              </a:spcAft>
              <a:buNone/>
              <a:defRPr sz="4800">
                <a:solidFill>
                  <a:schemeClr val="lt1"/>
                </a:solidFill>
              </a:defRPr>
            </a:lvl8pPr>
            <a:lvl9pPr lvl="8">
              <a:lnSpc>
                <a:spcPct val="105000"/>
              </a:lnSpc>
              <a:spcBef>
                <a:spcPts val="0"/>
              </a:spcBef>
              <a:spcAft>
                <a:spcPts val="0"/>
              </a:spcAft>
              <a:buNone/>
              <a:defRPr sz="4800">
                <a:solidFill>
                  <a:schemeClr val="lt1"/>
                </a:solidFill>
              </a:defRPr>
            </a:lvl9pPr>
          </a:lstStyle>
          <a:p/>
        </p:txBody>
      </p:sp>
      <p:sp>
        <p:nvSpPr>
          <p:cNvPr id="1650" name="Google Shape;1650;p108"/>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1651" name="Google Shape;1651;p108"/>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1652" name="Google Shape;1652;p108"/>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1653" name="Google Shape;1653;p108"/>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x.com/RedHat</a:t>
            </a:r>
            <a:endParaRPr sz="1500">
              <a:solidFill>
                <a:schemeClr val="lt1"/>
              </a:solidFill>
              <a:latin typeface="Red Hat Display"/>
              <a:ea typeface="Red Hat Display"/>
              <a:cs typeface="Red Hat Display"/>
              <a:sym typeface="Red Hat Display"/>
            </a:endParaRPr>
          </a:p>
        </p:txBody>
      </p:sp>
      <p:cxnSp>
        <p:nvCxnSpPr>
          <p:cNvPr id="1654" name="Google Shape;1654;p108"/>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655" name="Google Shape;1655;p108"/>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656" name="Google Shape;1656;p1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57" name="Google Shape;1657;p108"/>
          <p:cNvPicPr preferRelativeResize="0"/>
          <p:nvPr/>
        </p:nvPicPr>
        <p:blipFill rotWithShape="1">
          <a:blip r:embed="rId2">
            <a:alphaModFix/>
          </a:blip>
          <a:srcRect b="0" l="0" r="0" t="0"/>
          <a:stretch/>
        </p:blipFill>
        <p:spPr>
          <a:xfrm>
            <a:off x="7542672" y="3470249"/>
            <a:ext cx="282625" cy="282625"/>
          </a:xfrm>
          <a:prstGeom prst="rect">
            <a:avLst/>
          </a:prstGeom>
          <a:noFill/>
          <a:ln>
            <a:noFill/>
          </a:ln>
        </p:spPr>
      </p:pic>
      <p:pic>
        <p:nvPicPr>
          <p:cNvPr id="1658" name="Google Shape;1658;p108"/>
          <p:cNvPicPr preferRelativeResize="0"/>
          <p:nvPr/>
        </p:nvPicPr>
        <p:blipFill rotWithShape="1">
          <a:blip r:embed="rId3">
            <a:alphaModFix/>
          </a:blip>
          <a:srcRect b="0" l="0" r="0" t="0"/>
          <a:stretch/>
        </p:blipFill>
        <p:spPr>
          <a:xfrm>
            <a:off x="7542672" y="2778374"/>
            <a:ext cx="282625" cy="282625"/>
          </a:xfrm>
          <a:prstGeom prst="rect">
            <a:avLst/>
          </a:prstGeom>
          <a:noFill/>
          <a:ln>
            <a:noFill/>
          </a:ln>
        </p:spPr>
      </p:pic>
      <p:pic>
        <p:nvPicPr>
          <p:cNvPr id="1659" name="Google Shape;1659;p108"/>
          <p:cNvPicPr preferRelativeResize="0"/>
          <p:nvPr/>
        </p:nvPicPr>
        <p:blipFill rotWithShape="1">
          <a:blip r:embed="rId4">
            <a:alphaModFix/>
          </a:blip>
          <a:srcRect b="0" l="0" r="0" t="0"/>
          <a:stretch/>
        </p:blipFill>
        <p:spPr>
          <a:xfrm>
            <a:off x="7542674" y="2086500"/>
            <a:ext cx="282625" cy="282625"/>
          </a:xfrm>
          <a:prstGeom prst="rect">
            <a:avLst/>
          </a:prstGeom>
          <a:noFill/>
          <a:ln>
            <a:noFill/>
          </a:ln>
        </p:spPr>
      </p:pic>
      <p:pic>
        <p:nvPicPr>
          <p:cNvPr id="1660" name="Google Shape;1660;p108"/>
          <p:cNvPicPr preferRelativeResize="0"/>
          <p:nvPr/>
        </p:nvPicPr>
        <p:blipFill rotWithShape="1">
          <a:blip r:embed="rId5">
            <a:alphaModFix/>
          </a:blip>
          <a:srcRect b="0" l="0" r="0" t="0"/>
          <a:stretch/>
        </p:blipFill>
        <p:spPr>
          <a:xfrm>
            <a:off x="7542672" y="4162124"/>
            <a:ext cx="282625" cy="282625"/>
          </a:xfrm>
          <a:prstGeom prst="rect">
            <a:avLst/>
          </a:prstGeom>
          <a:noFill/>
          <a:ln>
            <a:noFill/>
          </a:ln>
        </p:spPr>
      </p:pic>
      <p:pic>
        <p:nvPicPr>
          <p:cNvPr id="1661" name="Google Shape;1661;p108"/>
          <p:cNvPicPr preferRelativeResize="0"/>
          <p:nvPr/>
        </p:nvPicPr>
        <p:blipFill>
          <a:blip r:embed="rId6">
            <a:alphaModFix/>
          </a:blip>
          <a:stretch>
            <a:fillRect/>
          </a:stretch>
        </p:blipFill>
        <p:spPr>
          <a:xfrm>
            <a:off x="10106850" y="6164023"/>
            <a:ext cx="1580275" cy="372766"/>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width Image">
  <p:cSld name="TITLE_1_1_1">
    <p:bg>
      <p:bgPr>
        <a:solidFill>
          <a:schemeClr val="lt1"/>
        </a:solidFill>
      </p:bgPr>
    </p:bg>
    <p:spTree>
      <p:nvGrpSpPr>
        <p:cNvPr id="1662" name="Shape 1662"/>
        <p:cNvGrpSpPr/>
        <p:nvPr/>
      </p:nvGrpSpPr>
      <p:grpSpPr>
        <a:xfrm>
          <a:off x="0" y="0"/>
          <a:ext cx="0" cy="0"/>
          <a:chOff x="0" y="0"/>
          <a:chExt cx="0" cy="0"/>
        </a:xfrm>
      </p:grpSpPr>
      <p:sp>
        <p:nvSpPr>
          <p:cNvPr id="1663" name="Google Shape;1663;p109"/>
          <p:cNvSpPr/>
          <p:nvPr/>
        </p:nvSpPr>
        <p:spPr>
          <a:xfrm>
            <a:off x="8808450" y="5878875"/>
            <a:ext cx="33837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4" name="Google Shape;1664;p10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665" name="Google Shape;1665;p10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666" name="Google Shape;1666;p1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67" name="Google Shape;1667;p109"/>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1668" name="Shape 1668"/>
        <p:cNvGrpSpPr/>
        <p:nvPr/>
      </p:nvGrpSpPr>
      <p:grpSpPr>
        <a:xfrm>
          <a:off x="0" y="0"/>
          <a:ext cx="0" cy="0"/>
          <a:chOff x="0" y="0"/>
          <a:chExt cx="0" cy="0"/>
        </a:xfrm>
      </p:grpSpPr>
      <p:pic>
        <p:nvPicPr>
          <p:cNvPr id="1669" name="Google Shape;1669;p110"/>
          <p:cNvPicPr preferRelativeResize="0"/>
          <p:nvPr/>
        </p:nvPicPr>
        <p:blipFill>
          <a:blip r:embed="rId2">
            <a:alphaModFix/>
          </a:blip>
          <a:stretch>
            <a:fillRect/>
          </a:stretch>
        </p:blipFill>
        <p:spPr>
          <a:xfrm>
            <a:off x="1219200" y="762000"/>
            <a:ext cx="2145944" cy="507601"/>
          </a:xfrm>
          <a:prstGeom prst="rect">
            <a:avLst/>
          </a:prstGeom>
          <a:noFill/>
          <a:ln>
            <a:noFill/>
          </a:ln>
        </p:spPr>
      </p:pic>
      <p:sp>
        <p:nvSpPr>
          <p:cNvPr id="1670" name="Google Shape;1670;p110"/>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671" name="Google Shape;1671;p110"/>
          <p:cNvSpPr txBox="1"/>
          <p:nvPr>
            <p:ph type="title"/>
          </p:nvPr>
        </p:nvSpPr>
        <p:spPr>
          <a:xfrm>
            <a:off x="1169475" y="2658025"/>
            <a:ext cx="9872100" cy="16005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b="1" sz="8000">
                <a:solidFill>
                  <a:schemeClr val="lt1"/>
                </a:solidFill>
              </a:defRPr>
            </a:lvl2pPr>
            <a:lvl3pPr lvl="2">
              <a:lnSpc>
                <a:spcPct val="105000"/>
              </a:lnSpc>
              <a:spcBef>
                <a:spcPts val="0"/>
              </a:spcBef>
              <a:spcAft>
                <a:spcPts val="0"/>
              </a:spcAft>
              <a:buNone/>
              <a:defRPr b="1" sz="8000">
                <a:solidFill>
                  <a:schemeClr val="lt1"/>
                </a:solidFill>
              </a:defRPr>
            </a:lvl3pPr>
            <a:lvl4pPr lvl="3">
              <a:lnSpc>
                <a:spcPct val="105000"/>
              </a:lnSpc>
              <a:spcBef>
                <a:spcPts val="0"/>
              </a:spcBef>
              <a:spcAft>
                <a:spcPts val="0"/>
              </a:spcAft>
              <a:buNone/>
              <a:defRPr b="1" sz="8000">
                <a:solidFill>
                  <a:schemeClr val="lt1"/>
                </a:solidFill>
              </a:defRPr>
            </a:lvl4pPr>
            <a:lvl5pPr lvl="4">
              <a:lnSpc>
                <a:spcPct val="105000"/>
              </a:lnSpc>
              <a:spcBef>
                <a:spcPts val="0"/>
              </a:spcBef>
              <a:spcAft>
                <a:spcPts val="0"/>
              </a:spcAft>
              <a:buNone/>
              <a:defRPr b="1" sz="8000">
                <a:solidFill>
                  <a:schemeClr val="lt1"/>
                </a:solidFill>
              </a:defRPr>
            </a:lvl5pPr>
            <a:lvl6pPr lvl="5">
              <a:lnSpc>
                <a:spcPct val="105000"/>
              </a:lnSpc>
              <a:spcBef>
                <a:spcPts val="0"/>
              </a:spcBef>
              <a:spcAft>
                <a:spcPts val="0"/>
              </a:spcAft>
              <a:buNone/>
              <a:defRPr b="1" sz="8000">
                <a:solidFill>
                  <a:schemeClr val="lt1"/>
                </a:solidFill>
              </a:defRPr>
            </a:lvl6pPr>
            <a:lvl7pPr lvl="6">
              <a:lnSpc>
                <a:spcPct val="105000"/>
              </a:lnSpc>
              <a:spcBef>
                <a:spcPts val="0"/>
              </a:spcBef>
              <a:spcAft>
                <a:spcPts val="0"/>
              </a:spcAft>
              <a:buNone/>
              <a:defRPr b="1" sz="8000">
                <a:solidFill>
                  <a:schemeClr val="lt1"/>
                </a:solidFill>
              </a:defRPr>
            </a:lvl7pPr>
            <a:lvl8pPr lvl="7">
              <a:lnSpc>
                <a:spcPct val="105000"/>
              </a:lnSpc>
              <a:spcBef>
                <a:spcPts val="0"/>
              </a:spcBef>
              <a:spcAft>
                <a:spcPts val="0"/>
              </a:spcAft>
              <a:buNone/>
              <a:defRPr b="1" sz="8000">
                <a:solidFill>
                  <a:schemeClr val="lt1"/>
                </a:solidFill>
              </a:defRPr>
            </a:lvl8pPr>
            <a:lvl9pPr lvl="8">
              <a:lnSpc>
                <a:spcPct val="105000"/>
              </a:lnSpc>
              <a:spcBef>
                <a:spcPts val="0"/>
              </a:spcBef>
              <a:spcAft>
                <a:spcPts val="0"/>
              </a:spcAft>
              <a:buNone/>
              <a:defRPr b="1" sz="8000">
                <a:solidFill>
                  <a:schemeClr val="lt1"/>
                </a:solidFill>
              </a:defRPr>
            </a:lvl9pPr>
          </a:lstStyle>
          <a:p/>
        </p:txBody>
      </p:sp>
      <p:sp>
        <p:nvSpPr>
          <p:cNvPr id="1672" name="Google Shape;1672;p110"/>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500"/>
              <a:buFont typeface="Red Hat Display Medium"/>
              <a:buNone/>
              <a:defRPr sz="15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9pPr>
          </a:lstStyle>
          <a:p/>
        </p:txBody>
      </p:sp>
      <p:sp>
        <p:nvSpPr>
          <p:cNvPr id="1673" name="Google Shape;1673;p110"/>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500"/>
              <a:buFont typeface="Red Hat Display Medium"/>
              <a:buNone/>
              <a:defRPr sz="15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9pPr>
          </a:lstStyle>
          <a:p/>
        </p:txBody>
      </p:sp>
      <p:cxnSp>
        <p:nvCxnSpPr>
          <p:cNvPr id="1674" name="Google Shape;1674;p110"/>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675" name="Google Shape;1675;p1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76" name="Google Shape;1676;p110"/>
          <p:cNvSpPr/>
          <p:nvPr/>
        </p:nvSpPr>
        <p:spPr>
          <a:xfrm>
            <a:off x="9659200" y="349400"/>
            <a:ext cx="2145900" cy="41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1677" name="Google Shape;1677;p110"/>
          <p:cNvSpPr/>
          <p:nvPr/>
        </p:nvSpPr>
        <p:spPr>
          <a:xfrm>
            <a:off x="9262500" y="6154350"/>
            <a:ext cx="2145900" cy="41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678" name="Shape 1678"/>
        <p:cNvGrpSpPr/>
        <p:nvPr/>
      </p:nvGrpSpPr>
      <p:grpSpPr>
        <a:xfrm>
          <a:off x="0" y="0"/>
          <a:ext cx="0" cy="0"/>
          <a:chOff x="0" y="0"/>
          <a:chExt cx="0" cy="0"/>
        </a:xfrm>
      </p:grpSpPr>
      <p:sp>
        <p:nvSpPr>
          <p:cNvPr id="1679" name="Google Shape;1679;p111"/>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680" name="Google Shape;1680;p111"/>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681" name="Google Shape;1681;p11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682" name="Google Shape;1682;p1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683" name="Google Shape;1683;p111"/>
          <p:cNvSpPr txBox="1"/>
          <p:nvPr>
            <p:ph idx="2" type="subTitle"/>
          </p:nvPr>
        </p:nvSpPr>
        <p:spPr>
          <a:xfrm>
            <a:off x="94800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rgbClr val="141414"/>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rgbClr val="141414"/>
                </a:solidFill>
              </a:defRPr>
            </a:lvl2pPr>
            <a:lvl3pPr lvl="2">
              <a:lnSpc>
                <a:spcPct val="174000"/>
              </a:lnSpc>
              <a:spcBef>
                <a:spcPts val="0"/>
              </a:spcBef>
              <a:spcAft>
                <a:spcPts val="0"/>
              </a:spcAft>
              <a:buNone/>
              <a:defRPr sz="1500">
                <a:solidFill>
                  <a:srgbClr val="141414"/>
                </a:solidFill>
              </a:defRPr>
            </a:lvl3pPr>
            <a:lvl4pPr lvl="3">
              <a:lnSpc>
                <a:spcPct val="174000"/>
              </a:lnSpc>
              <a:spcBef>
                <a:spcPts val="0"/>
              </a:spcBef>
              <a:spcAft>
                <a:spcPts val="0"/>
              </a:spcAft>
              <a:buNone/>
              <a:defRPr sz="1500">
                <a:solidFill>
                  <a:srgbClr val="141414"/>
                </a:solidFill>
              </a:defRPr>
            </a:lvl4pPr>
            <a:lvl5pPr lvl="4">
              <a:lnSpc>
                <a:spcPct val="174000"/>
              </a:lnSpc>
              <a:spcBef>
                <a:spcPts val="0"/>
              </a:spcBef>
              <a:spcAft>
                <a:spcPts val="0"/>
              </a:spcAft>
              <a:buNone/>
              <a:defRPr sz="1500">
                <a:solidFill>
                  <a:srgbClr val="141414"/>
                </a:solidFill>
              </a:defRPr>
            </a:lvl5pPr>
            <a:lvl6pPr lvl="5">
              <a:lnSpc>
                <a:spcPct val="174000"/>
              </a:lnSpc>
              <a:spcBef>
                <a:spcPts val="0"/>
              </a:spcBef>
              <a:spcAft>
                <a:spcPts val="0"/>
              </a:spcAft>
              <a:buNone/>
              <a:defRPr sz="1500">
                <a:solidFill>
                  <a:srgbClr val="141414"/>
                </a:solidFill>
              </a:defRPr>
            </a:lvl6pPr>
            <a:lvl7pPr lvl="6">
              <a:lnSpc>
                <a:spcPct val="174000"/>
              </a:lnSpc>
              <a:spcBef>
                <a:spcPts val="0"/>
              </a:spcBef>
              <a:spcAft>
                <a:spcPts val="0"/>
              </a:spcAft>
              <a:buNone/>
              <a:defRPr sz="1500">
                <a:solidFill>
                  <a:srgbClr val="141414"/>
                </a:solidFill>
              </a:defRPr>
            </a:lvl7pPr>
            <a:lvl8pPr lvl="7">
              <a:lnSpc>
                <a:spcPct val="174000"/>
              </a:lnSpc>
              <a:spcBef>
                <a:spcPts val="0"/>
              </a:spcBef>
              <a:spcAft>
                <a:spcPts val="0"/>
              </a:spcAft>
              <a:buNone/>
              <a:defRPr sz="1500">
                <a:solidFill>
                  <a:srgbClr val="141414"/>
                </a:solidFill>
              </a:defRPr>
            </a:lvl8pPr>
            <a:lvl9pPr lvl="8">
              <a:lnSpc>
                <a:spcPct val="174000"/>
              </a:lnSpc>
              <a:spcBef>
                <a:spcPts val="0"/>
              </a:spcBef>
              <a:spcAft>
                <a:spcPts val="0"/>
              </a:spcAft>
              <a:buNone/>
              <a:defRPr sz="1500">
                <a:solidFill>
                  <a:srgbClr val="141414"/>
                </a:solidFill>
              </a:defRPr>
            </a:lvl9pPr>
          </a:lstStyle>
          <a:p/>
        </p:txBody>
      </p:sp>
      <p:sp>
        <p:nvSpPr>
          <p:cNvPr id="1684" name="Google Shape;1684;p1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85" name="Google Shape;1685;p111"/>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686" name="Shape 1686"/>
        <p:cNvGrpSpPr/>
        <p:nvPr/>
      </p:nvGrpSpPr>
      <p:grpSpPr>
        <a:xfrm>
          <a:off x="0" y="0"/>
          <a:ext cx="0" cy="0"/>
          <a:chOff x="0" y="0"/>
          <a:chExt cx="0" cy="0"/>
        </a:xfrm>
      </p:grpSpPr>
      <p:sp>
        <p:nvSpPr>
          <p:cNvPr id="1687" name="Google Shape;1687;p112"/>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688" name="Google Shape;1688;p11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689" name="Google Shape;1689;p1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690" name="Google Shape;1690;p1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691" name="Google Shape;1691;p112"/>
          <p:cNvSpPr txBox="1"/>
          <p:nvPr>
            <p:ph idx="2" type="subTitle"/>
          </p:nvPr>
        </p:nvSpPr>
        <p:spPr>
          <a:xfrm>
            <a:off x="94800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chemeClr val="lt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lt1"/>
                </a:solidFill>
              </a:defRPr>
            </a:lvl2pPr>
            <a:lvl3pPr lvl="2">
              <a:lnSpc>
                <a:spcPct val="174000"/>
              </a:lnSpc>
              <a:spcBef>
                <a:spcPts val="0"/>
              </a:spcBef>
              <a:spcAft>
                <a:spcPts val="0"/>
              </a:spcAft>
              <a:buNone/>
              <a:defRPr sz="1500">
                <a:solidFill>
                  <a:schemeClr val="lt1"/>
                </a:solidFill>
              </a:defRPr>
            </a:lvl3pPr>
            <a:lvl4pPr lvl="3">
              <a:lnSpc>
                <a:spcPct val="174000"/>
              </a:lnSpc>
              <a:spcBef>
                <a:spcPts val="0"/>
              </a:spcBef>
              <a:spcAft>
                <a:spcPts val="0"/>
              </a:spcAft>
              <a:buNone/>
              <a:defRPr sz="1500">
                <a:solidFill>
                  <a:schemeClr val="lt1"/>
                </a:solidFill>
              </a:defRPr>
            </a:lvl4pPr>
            <a:lvl5pPr lvl="4">
              <a:lnSpc>
                <a:spcPct val="174000"/>
              </a:lnSpc>
              <a:spcBef>
                <a:spcPts val="0"/>
              </a:spcBef>
              <a:spcAft>
                <a:spcPts val="0"/>
              </a:spcAft>
              <a:buNone/>
              <a:defRPr sz="1500">
                <a:solidFill>
                  <a:schemeClr val="lt1"/>
                </a:solidFill>
              </a:defRPr>
            </a:lvl5pPr>
            <a:lvl6pPr lvl="5">
              <a:lnSpc>
                <a:spcPct val="174000"/>
              </a:lnSpc>
              <a:spcBef>
                <a:spcPts val="0"/>
              </a:spcBef>
              <a:spcAft>
                <a:spcPts val="0"/>
              </a:spcAft>
              <a:buNone/>
              <a:defRPr sz="1500">
                <a:solidFill>
                  <a:schemeClr val="lt1"/>
                </a:solidFill>
              </a:defRPr>
            </a:lvl6pPr>
            <a:lvl7pPr lvl="6">
              <a:lnSpc>
                <a:spcPct val="174000"/>
              </a:lnSpc>
              <a:spcBef>
                <a:spcPts val="0"/>
              </a:spcBef>
              <a:spcAft>
                <a:spcPts val="0"/>
              </a:spcAft>
              <a:buNone/>
              <a:defRPr sz="1500">
                <a:solidFill>
                  <a:schemeClr val="lt1"/>
                </a:solidFill>
              </a:defRPr>
            </a:lvl7pPr>
            <a:lvl8pPr lvl="7">
              <a:lnSpc>
                <a:spcPct val="174000"/>
              </a:lnSpc>
              <a:spcBef>
                <a:spcPts val="0"/>
              </a:spcBef>
              <a:spcAft>
                <a:spcPts val="0"/>
              </a:spcAft>
              <a:buNone/>
              <a:defRPr sz="1500">
                <a:solidFill>
                  <a:schemeClr val="lt1"/>
                </a:solidFill>
              </a:defRPr>
            </a:lvl8pPr>
            <a:lvl9pPr lvl="8">
              <a:lnSpc>
                <a:spcPct val="174000"/>
              </a:lnSpc>
              <a:spcBef>
                <a:spcPts val="0"/>
              </a:spcBef>
              <a:spcAft>
                <a:spcPts val="0"/>
              </a:spcAft>
              <a:buNone/>
              <a:defRPr sz="1500">
                <a:solidFill>
                  <a:schemeClr val="lt1"/>
                </a:solidFill>
              </a:defRPr>
            </a:lvl9pPr>
          </a:lstStyle>
          <a:p/>
        </p:txBody>
      </p:sp>
      <p:sp>
        <p:nvSpPr>
          <p:cNvPr id="1692" name="Google Shape;1692;p1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93" name="Google Shape;1693;p112"/>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12"/>
          <p:cNvSpPr txBox="1"/>
          <p:nvPr>
            <p:ph idx="1" type="subTitle"/>
          </p:nvPr>
        </p:nvSpPr>
        <p:spPr>
          <a:xfrm>
            <a:off x="9480050" y="1327204"/>
            <a:ext cx="2124300" cy="4203600"/>
          </a:xfrm>
          <a:prstGeom prst="rect">
            <a:avLst/>
          </a:prstGeom>
        </p:spPr>
        <p:txBody>
          <a:bodyPr anchorCtr="0" anchor="ctr"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cxnSp>
        <p:nvCxnSpPr>
          <p:cNvPr id="110" name="Google Shape;110;p1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1" name="Google Shape;111;p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2" name="Google Shape;112;p1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113" name="Google Shape;113;p1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4" name="Google Shape;114;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1694" name="Shape 1694"/>
        <p:cNvGrpSpPr/>
        <p:nvPr/>
      </p:nvGrpSpPr>
      <p:grpSpPr>
        <a:xfrm>
          <a:off x="0" y="0"/>
          <a:ext cx="0" cy="0"/>
          <a:chOff x="0" y="0"/>
          <a:chExt cx="0" cy="0"/>
        </a:xfrm>
      </p:grpSpPr>
      <p:cxnSp>
        <p:nvCxnSpPr>
          <p:cNvPr id="1695" name="Google Shape;1695;p113"/>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696" name="Google Shape;1696;p11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697" name="Google Shape;1697;p1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698" name="Google Shape;1698;p1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99" name="Google Shape;1699;p113"/>
          <p:cNvSpPr txBox="1"/>
          <p:nvPr>
            <p:ph idx="2" type="subTitle"/>
          </p:nvPr>
        </p:nvSpPr>
        <p:spPr>
          <a:xfrm>
            <a:off x="9480050" y="1401753"/>
            <a:ext cx="2124300" cy="4054500"/>
          </a:xfrm>
          <a:prstGeom prst="rect">
            <a:avLst/>
          </a:prstGeom>
        </p:spPr>
        <p:txBody>
          <a:bodyPr anchorCtr="0" anchor="ctr" bIns="0" lIns="0" spcFirstLastPara="1" rIns="0" wrap="square" tIns="0">
            <a:noAutofit/>
          </a:bodyPr>
          <a:lstStyle>
            <a:lvl1pPr lvl="0">
              <a:lnSpc>
                <a:spcPct val="135000"/>
              </a:lnSpc>
              <a:spcBef>
                <a:spcPts val="0"/>
              </a:spcBef>
              <a:spcAft>
                <a:spcPts val="0"/>
              </a:spcAft>
              <a:buNone/>
              <a:defRPr sz="1500">
                <a:solidFill>
                  <a:srgbClr val="FFFFFF"/>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rgbClr val="FFFFFF"/>
                </a:solidFill>
              </a:defRPr>
            </a:lvl2pPr>
            <a:lvl3pPr lvl="2">
              <a:lnSpc>
                <a:spcPct val="174000"/>
              </a:lnSpc>
              <a:spcBef>
                <a:spcPts val="0"/>
              </a:spcBef>
              <a:spcAft>
                <a:spcPts val="0"/>
              </a:spcAft>
              <a:buNone/>
              <a:defRPr sz="1500">
                <a:solidFill>
                  <a:srgbClr val="FFFFFF"/>
                </a:solidFill>
              </a:defRPr>
            </a:lvl3pPr>
            <a:lvl4pPr lvl="3">
              <a:lnSpc>
                <a:spcPct val="174000"/>
              </a:lnSpc>
              <a:spcBef>
                <a:spcPts val="0"/>
              </a:spcBef>
              <a:spcAft>
                <a:spcPts val="0"/>
              </a:spcAft>
              <a:buNone/>
              <a:defRPr sz="1500">
                <a:solidFill>
                  <a:srgbClr val="FFFFFF"/>
                </a:solidFill>
              </a:defRPr>
            </a:lvl4pPr>
            <a:lvl5pPr lvl="4">
              <a:lnSpc>
                <a:spcPct val="174000"/>
              </a:lnSpc>
              <a:spcBef>
                <a:spcPts val="0"/>
              </a:spcBef>
              <a:spcAft>
                <a:spcPts val="0"/>
              </a:spcAft>
              <a:buNone/>
              <a:defRPr sz="1500">
                <a:solidFill>
                  <a:srgbClr val="FFFFFF"/>
                </a:solidFill>
              </a:defRPr>
            </a:lvl5pPr>
            <a:lvl6pPr lvl="5">
              <a:lnSpc>
                <a:spcPct val="174000"/>
              </a:lnSpc>
              <a:spcBef>
                <a:spcPts val="0"/>
              </a:spcBef>
              <a:spcAft>
                <a:spcPts val="0"/>
              </a:spcAft>
              <a:buNone/>
              <a:defRPr sz="1500">
                <a:solidFill>
                  <a:srgbClr val="FFFFFF"/>
                </a:solidFill>
              </a:defRPr>
            </a:lvl6pPr>
            <a:lvl7pPr lvl="6">
              <a:lnSpc>
                <a:spcPct val="174000"/>
              </a:lnSpc>
              <a:spcBef>
                <a:spcPts val="0"/>
              </a:spcBef>
              <a:spcAft>
                <a:spcPts val="0"/>
              </a:spcAft>
              <a:buNone/>
              <a:defRPr sz="1500">
                <a:solidFill>
                  <a:srgbClr val="FFFFFF"/>
                </a:solidFill>
              </a:defRPr>
            </a:lvl7pPr>
            <a:lvl8pPr lvl="7">
              <a:lnSpc>
                <a:spcPct val="174000"/>
              </a:lnSpc>
              <a:spcBef>
                <a:spcPts val="0"/>
              </a:spcBef>
              <a:spcAft>
                <a:spcPts val="0"/>
              </a:spcAft>
              <a:buNone/>
              <a:defRPr sz="1500">
                <a:solidFill>
                  <a:srgbClr val="FFFFFF"/>
                </a:solidFill>
              </a:defRPr>
            </a:lvl8pPr>
            <a:lvl9pPr lvl="8">
              <a:lnSpc>
                <a:spcPct val="174000"/>
              </a:lnSpc>
              <a:spcBef>
                <a:spcPts val="0"/>
              </a:spcBef>
              <a:spcAft>
                <a:spcPts val="0"/>
              </a:spcAft>
              <a:buNone/>
              <a:defRPr sz="1500">
                <a:solidFill>
                  <a:srgbClr val="FFFFFF"/>
                </a:solidFill>
              </a:defRPr>
            </a:lvl9pPr>
          </a:lstStyle>
          <a:p/>
        </p:txBody>
      </p:sp>
      <p:pic>
        <p:nvPicPr>
          <p:cNvPr id="1700" name="Google Shape;1700;p113"/>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701" name="Shape 1701"/>
        <p:cNvGrpSpPr/>
        <p:nvPr/>
      </p:nvGrpSpPr>
      <p:grpSpPr>
        <a:xfrm>
          <a:off x="0" y="0"/>
          <a:ext cx="0" cy="0"/>
          <a:chOff x="0" y="0"/>
          <a:chExt cx="0" cy="0"/>
        </a:xfrm>
      </p:grpSpPr>
      <p:sp>
        <p:nvSpPr>
          <p:cNvPr id="1702" name="Google Shape;1702;p114"/>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703" name="Google Shape;1703;p114"/>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704" name="Google Shape;1704;p1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05" name="Google Shape;1705;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706" name="Google Shape;1706;p114"/>
          <p:cNvSpPr txBox="1"/>
          <p:nvPr>
            <p:ph idx="2" type="subTitle"/>
          </p:nvPr>
        </p:nvSpPr>
        <p:spPr>
          <a:xfrm>
            <a:off x="9480050" y="1743719"/>
            <a:ext cx="2124300" cy="33093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500">
                <a:solidFill>
                  <a:srgbClr val="EBEBEB"/>
                </a:solidFill>
              </a:defRPr>
            </a:lvl1pPr>
            <a:lvl2pPr lvl="1">
              <a:lnSpc>
                <a:spcPct val="174000"/>
              </a:lnSpc>
              <a:spcBef>
                <a:spcPts val="0"/>
              </a:spcBef>
              <a:spcAft>
                <a:spcPts val="0"/>
              </a:spcAft>
              <a:buNone/>
              <a:defRPr sz="1500">
                <a:solidFill>
                  <a:srgbClr val="EBEBEB"/>
                </a:solidFill>
              </a:defRPr>
            </a:lvl2pPr>
            <a:lvl3pPr lvl="2">
              <a:lnSpc>
                <a:spcPct val="174000"/>
              </a:lnSpc>
              <a:spcBef>
                <a:spcPts val="0"/>
              </a:spcBef>
              <a:spcAft>
                <a:spcPts val="0"/>
              </a:spcAft>
              <a:buNone/>
              <a:defRPr sz="1500">
                <a:solidFill>
                  <a:srgbClr val="EBEBEB"/>
                </a:solidFill>
              </a:defRPr>
            </a:lvl3pPr>
            <a:lvl4pPr lvl="3">
              <a:lnSpc>
                <a:spcPct val="174000"/>
              </a:lnSpc>
              <a:spcBef>
                <a:spcPts val="0"/>
              </a:spcBef>
              <a:spcAft>
                <a:spcPts val="0"/>
              </a:spcAft>
              <a:buNone/>
              <a:defRPr sz="1500">
                <a:solidFill>
                  <a:srgbClr val="EBEBEB"/>
                </a:solidFill>
              </a:defRPr>
            </a:lvl4pPr>
            <a:lvl5pPr lvl="4">
              <a:lnSpc>
                <a:spcPct val="174000"/>
              </a:lnSpc>
              <a:spcBef>
                <a:spcPts val="0"/>
              </a:spcBef>
              <a:spcAft>
                <a:spcPts val="0"/>
              </a:spcAft>
              <a:buNone/>
              <a:defRPr sz="1500">
                <a:solidFill>
                  <a:srgbClr val="EBEBEB"/>
                </a:solidFill>
              </a:defRPr>
            </a:lvl5pPr>
            <a:lvl6pPr lvl="5">
              <a:lnSpc>
                <a:spcPct val="174000"/>
              </a:lnSpc>
              <a:spcBef>
                <a:spcPts val="0"/>
              </a:spcBef>
              <a:spcAft>
                <a:spcPts val="0"/>
              </a:spcAft>
              <a:buNone/>
              <a:defRPr sz="1500">
                <a:solidFill>
                  <a:srgbClr val="EBEBEB"/>
                </a:solidFill>
              </a:defRPr>
            </a:lvl6pPr>
            <a:lvl7pPr lvl="6">
              <a:lnSpc>
                <a:spcPct val="174000"/>
              </a:lnSpc>
              <a:spcBef>
                <a:spcPts val="0"/>
              </a:spcBef>
              <a:spcAft>
                <a:spcPts val="0"/>
              </a:spcAft>
              <a:buNone/>
              <a:defRPr sz="1500">
                <a:solidFill>
                  <a:srgbClr val="EBEBEB"/>
                </a:solidFill>
              </a:defRPr>
            </a:lvl7pPr>
            <a:lvl8pPr lvl="7">
              <a:lnSpc>
                <a:spcPct val="174000"/>
              </a:lnSpc>
              <a:spcBef>
                <a:spcPts val="0"/>
              </a:spcBef>
              <a:spcAft>
                <a:spcPts val="0"/>
              </a:spcAft>
              <a:buNone/>
              <a:defRPr sz="1500">
                <a:solidFill>
                  <a:srgbClr val="EBEBEB"/>
                </a:solidFill>
              </a:defRPr>
            </a:lvl8pPr>
            <a:lvl9pPr lvl="8">
              <a:lnSpc>
                <a:spcPct val="174000"/>
              </a:lnSpc>
              <a:spcBef>
                <a:spcPts val="0"/>
              </a:spcBef>
              <a:spcAft>
                <a:spcPts val="0"/>
              </a:spcAft>
              <a:buNone/>
              <a:defRPr sz="1500">
                <a:solidFill>
                  <a:srgbClr val="EBEBEB"/>
                </a:solidFill>
              </a:defRPr>
            </a:lvl9pPr>
          </a:lstStyle>
          <a:p/>
        </p:txBody>
      </p:sp>
      <p:sp>
        <p:nvSpPr>
          <p:cNvPr id="1707" name="Google Shape;1707;p114"/>
          <p:cNvSpPr txBox="1"/>
          <p:nvPr>
            <p:ph idx="3" type="subTitle"/>
          </p:nvPr>
        </p:nvSpPr>
        <p:spPr>
          <a:xfrm>
            <a:off x="94800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dk1"/>
                </a:solidFill>
              </a:defRPr>
            </a:lvl2pPr>
            <a:lvl3pPr lvl="2">
              <a:lnSpc>
                <a:spcPct val="174000"/>
              </a:lnSpc>
              <a:spcBef>
                <a:spcPts val="0"/>
              </a:spcBef>
              <a:spcAft>
                <a:spcPts val="0"/>
              </a:spcAft>
              <a:buNone/>
              <a:defRPr sz="1500">
                <a:solidFill>
                  <a:schemeClr val="dk1"/>
                </a:solidFill>
              </a:defRPr>
            </a:lvl3pPr>
            <a:lvl4pPr lvl="3">
              <a:lnSpc>
                <a:spcPct val="174000"/>
              </a:lnSpc>
              <a:spcBef>
                <a:spcPts val="0"/>
              </a:spcBef>
              <a:spcAft>
                <a:spcPts val="0"/>
              </a:spcAft>
              <a:buNone/>
              <a:defRPr sz="1500">
                <a:solidFill>
                  <a:schemeClr val="dk1"/>
                </a:solidFill>
              </a:defRPr>
            </a:lvl4pPr>
            <a:lvl5pPr lvl="4">
              <a:lnSpc>
                <a:spcPct val="174000"/>
              </a:lnSpc>
              <a:spcBef>
                <a:spcPts val="0"/>
              </a:spcBef>
              <a:spcAft>
                <a:spcPts val="0"/>
              </a:spcAft>
              <a:buNone/>
              <a:defRPr sz="1500">
                <a:solidFill>
                  <a:schemeClr val="dk1"/>
                </a:solidFill>
              </a:defRPr>
            </a:lvl5pPr>
            <a:lvl6pPr lvl="5">
              <a:lnSpc>
                <a:spcPct val="174000"/>
              </a:lnSpc>
              <a:spcBef>
                <a:spcPts val="0"/>
              </a:spcBef>
              <a:spcAft>
                <a:spcPts val="0"/>
              </a:spcAft>
              <a:buNone/>
              <a:defRPr sz="1500">
                <a:solidFill>
                  <a:schemeClr val="dk1"/>
                </a:solidFill>
              </a:defRPr>
            </a:lvl6pPr>
            <a:lvl7pPr lvl="6">
              <a:lnSpc>
                <a:spcPct val="174000"/>
              </a:lnSpc>
              <a:spcBef>
                <a:spcPts val="0"/>
              </a:spcBef>
              <a:spcAft>
                <a:spcPts val="0"/>
              </a:spcAft>
              <a:buNone/>
              <a:defRPr sz="1500">
                <a:solidFill>
                  <a:schemeClr val="dk1"/>
                </a:solidFill>
              </a:defRPr>
            </a:lvl7pPr>
            <a:lvl8pPr lvl="7">
              <a:lnSpc>
                <a:spcPct val="174000"/>
              </a:lnSpc>
              <a:spcBef>
                <a:spcPts val="0"/>
              </a:spcBef>
              <a:spcAft>
                <a:spcPts val="0"/>
              </a:spcAft>
              <a:buNone/>
              <a:defRPr sz="1500">
                <a:solidFill>
                  <a:schemeClr val="dk1"/>
                </a:solidFill>
              </a:defRPr>
            </a:lvl8pPr>
            <a:lvl9pPr lvl="8">
              <a:lnSpc>
                <a:spcPct val="174000"/>
              </a:lnSpc>
              <a:spcBef>
                <a:spcPts val="0"/>
              </a:spcBef>
              <a:spcAft>
                <a:spcPts val="0"/>
              </a:spcAft>
              <a:buNone/>
              <a:defRPr sz="1500">
                <a:solidFill>
                  <a:schemeClr val="dk1"/>
                </a:solidFill>
              </a:defRPr>
            </a:lvl9pPr>
          </a:lstStyle>
          <a:p/>
        </p:txBody>
      </p:sp>
      <p:sp>
        <p:nvSpPr>
          <p:cNvPr id="1708" name="Google Shape;1708;p1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09" name="Google Shape;1709;p114"/>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710" name="Shape 1710"/>
        <p:cNvGrpSpPr/>
        <p:nvPr/>
      </p:nvGrpSpPr>
      <p:grpSpPr>
        <a:xfrm>
          <a:off x="0" y="0"/>
          <a:ext cx="0" cy="0"/>
          <a:chOff x="0" y="0"/>
          <a:chExt cx="0" cy="0"/>
        </a:xfrm>
      </p:grpSpPr>
      <p:sp>
        <p:nvSpPr>
          <p:cNvPr id="1711" name="Google Shape;1711;p115"/>
          <p:cNvSpPr txBox="1"/>
          <p:nvPr>
            <p:ph idx="1" type="subTitle"/>
          </p:nvPr>
        </p:nvSpPr>
        <p:spPr>
          <a:xfrm>
            <a:off x="9480050" y="1327204"/>
            <a:ext cx="2124300" cy="4203600"/>
          </a:xfrm>
          <a:prstGeom prst="rect">
            <a:avLst/>
          </a:prstGeom>
        </p:spPr>
        <p:txBody>
          <a:bodyPr anchorCtr="0" anchor="ctr" bIns="0" lIns="0" spcFirstLastPara="1" rIns="0" wrap="square" tIns="0">
            <a:noAutofit/>
          </a:bodyPr>
          <a:lstStyle>
            <a:lvl1pPr lv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dk1"/>
                </a:solidFill>
              </a:defRPr>
            </a:lvl2pPr>
            <a:lvl3pPr lvl="2">
              <a:lnSpc>
                <a:spcPct val="174000"/>
              </a:lnSpc>
              <a:spcBef>
                <a:spcPts val="0"/>
              </a:spcBef>
              <a:spcAft>
                <a:spcPts val="0"/>
              </a:spcAft>
              <a:buNone/>
              <a:defRPr sz="1500">
                <a:solidFill>
                  <a:schemeClr val="dk1"/>
                </a:solidFill>
              </a:defRPr>
            </a:lvl3pPr>
            <a:lvl4pPr lvl="3">
              <a:lnSpc>
                <a:spcPct val="174000"/>
              </a:lnSpc>
              <a:spcBef>
                <a:spcPts val="0"/>
              </a:spcBef>
              <a:spcAft>
                <a:spcPts val="0"/>
              </a:spcAft>
              <a:buNone/>
              <a:defRPr sz="1500">
                <a:solidFill>
                  <a:schemeClr val="dk1"/>
                </a:solidFill>
              </a:defRPr>
            </a:lvl4pPr>
            <a:lvl5pPr lvl="4">
              <a:lnSpc>
                <a:spcPct val="174000"/>
              </a:lnSpc>
              <a:spcBef>
                <a:spcPts val="0"/>
              </a:spcBef>
              <a:spcAft>
                <a:spcPts val="0"/>
              </a:spcAft>
              <a:buNone/>
              <a:defRPr sz="1500">
                <a:solidFill>
                  <a:schemeClr val="dk1"/>
                </a:solidFill>
              </a:defRPr>
            </a:lvl5pPr>
            <a:lvl6pPr lvl="5">
              <a:lnSpc>
                <a:spcPct val="174000"/>
              </a:lnSpc>
              <a:spcBef>
                <a:spcPts val="0"/>
              </a:spcBef>
              <a:spcAft>
                <a:spcPts val="0"/>
              </a:spcAft>
              <a:buNone/>
              <a:defRPr sz="1500">
                <a:solidFill>
                  <a:schemeClr val="dk1"/>
                </a:solidFill>
              </a:defRPr>
            </a:lvl6pPr>
            <a:lvl7pPr lvl="6">
              <a:lnSpc>
                <a:spcPct val="174000"/>
              </a:lnSpc>
              <a:spcBef>
                <a:spcPts val="0"/>
              </a:spcBef>
              <a:spcAft>
                <a:spcPts val="0"/>
              </a:spcAft>
              <a:buNone/>
              <a:defRPr sz="1500">
                <a:solidFill>
                  <a:schemeClr val="dk1"/>
                </a:solidFill>
              </a:defRPr>
            </a:lvl7pPr>
            <a:lvl8pPr lvl="7">
              <a:lnSpc>
                <a:spcPct val="174000"/>
              </a:lnSpc>
              <a:spcBef>
                <a:spcPts val="0"/>
              </a:spcBef>
              <a:spcAft>
                <a:spcPts val="0"/>
              </a:spcAft>
              <a:buNone/>
              <a:defRPr sz="1500">
                <a:solidFill>
                  <a:schemeClr val="dk1"/>
                </a:solidFill>
              </a:defRPr>
            </a:lvl8pPr>
            <a:lvl9pPr lvl="8">
              <a:lnSpc>
                <a:spcPct val="174000"/>
              </a:lnSpc>
              <a:spcBef>
                <a:spcPts val="0"/>
              </a:spcBef>
              <a:spcAft>
                <a:spcPts val="0"/>
              </a:spcAft>
              <a:buNone/>
              <a:defRPr sz="1500">
                <a:solidFill>
                  <a:schemeClr val="dk1"/>
                </a:solidFill>
              </a:defRPr>
            </a:lvl9pPr>
          </a:lstStyle>
          <a:p/>
        </p:txBody>
      </p:sp>
      <p:cxnSp>
        <p:nvCxnSpPr>
          <p:cNvPr id="1712" name="Google Shape;1712;p115"/>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713" name="Google Shape;1713;p1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14" name="Google Shape;1714;p11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715" name="Google Shape;1715;p1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16" name="Google Shape;1716;p115"/>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solidFill>
          <a:schemeClr val="lt1"/>
        </a:solidFill>
      </p:bgPr>
    </p:bg>
    <p:spTree>
      <p:nvGrpSpPr>
        <p:cNvPr id="1717" name="Shape 1717"/>
        <p:cNvGrpSpPr/>
        <p:nvPr/>
      </p:nvGrpSpPr>
      <p:grpSpPr>
        <a:xfrm>
          <a:off x="0" y="0"/>
          <a:ext cx="0" cy="0"/>
          <a:chOff x="0" y="0"/>
          <a:chExt cx="0" cy="0"/>
        </a:xfrm>
      </p:grpSpPr>
      <p:sp>
        <p:nvSpPr>
          <p:cNvPr id="1718" name="Google Shape;1718;p116"/>
          <p:cNvSpPr/>
          <p:nvPr/>
        </p:nvSpPr>
        <p:spPr>
          <a:xfrm>
            <a:off x="-50" y="0"/>
            <a:ext cx="882000" cy="6858000"/>
          </a:xfrm>
          <a:prstGeom prst="rect">
            <a:avLst/>
          </a:prstGeom>
          <a:solidFill>
            <a:srgbClr val="2929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1719" name="Google Shape;1719;p11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accent1"/>
                </a:solidFill>
              </a:defRPr>
            </a:lvl1pPr>
            <a:lvl2pPr lvl="1">
              <a:lnSpc>
                <a:spcPct val="100000"/>
              </a:lnSpc>
              <a:spcBef>
                <a:spcPts val="0"/>
              </a:spcBef>
              <a:spcAft>
                <a:spcPts val="0"/>
              </a:spcAft>
              <a:buNone/>
              <a:defRPr sz="5500">
                <a:solidFill>
                  <a:schemeClr val="accent1"/>
                </a:solidFill>
              </a:defRPr>
            </a:lvl2pPr>
            <a:lvl3pPr lvl="2">
              <a:lnSpc>
                <a:spcPct val="100000"/>
              </a:lnSpc>
              <a:spcBef>
                <a:spcPts val="0"/>
              </a:spcBef>
              <a:spcAft>
                <a:spcPts val="0"/>
              </a:spcAft>
              <a:buNone/>
              <a:defRPr sz="5500">
                <a:solidFill>
                  <a:schemeClr val="accent1"/>
                </a:solidFill>
              </a:defRPr>
            </a:lvl3pPr>
            <a:lvl4pPr lvl="3">
              <a:lnSpc>
                <a:spcPct val="100000"/>
              </a:lnSpc>
              <a:spcBef>
                <a:spcPts val="0"/>
              </a:spcBef>
              <a:spcAft>
                <a:spcPts val="0"/>
              </a:spcAft>
              <a:buNone/>
              <a:defRPr sz="5500">
                <a:solidFill>
                  <a:schemeClr val="accent1"/>
                </a:solidFill>
              </a:defRPr>
            </a:lvl4pPr>
            <a:lvl5pPr lvl="4">
              <a:lnSpc>
                <a:spcPct val="100000"/>
              </a:lnSpc>
              <a:spcBef>
                <a:spcPts val="0"/>
              </a:spcBef>
              <a:spcAft>
                <a:spcPts val="0"/>
              </a:spcAft>
              <a:buNone/>
              <a:defRPr sz="5500">
                <a:solidFill>
                  <a:schemeClr val="accent1"/>
                </a:solidFill>
              </a:defRPr>
            </a:lvl5pPr>
            <a:lvl6pPr lvl="5">
              <a:lnSpc>
                <a:spcPct val="100000"/>
              </a:lnSpc>
              <a:spcBef>
                <a:spcPts val="0"/>
              </a:spcBef>
              <a:spcAft>
                <a:spcPts val="0"/>
              </a:spcAft>
              <a:buNone/>
              <a:defRPr sz="5500">
                <a:solidFill>
                  <a:schemeClr val="accent1"/>
                </a:solidFill>
              </a:defRPr>
            </a:lvl6pPr>
            <a:lvl7pPr lvl="6">
              <a:lnSpc>
                <a:spcPct val="100000"/>
              </a:lnSpc>
              <a:spcBef>
                <a:spcPts val="0"/>
              </a:spcBef>
              <a:spcAft>
                <a:spcPts val="0"/>
              </a:spcAft>
              <a:buNone/>
              <a:defRPr sz="5500">
                <a:solidFill>
                  <a:schemeClr val="accent1"/>
                </a:solidFill>
              </a:defRPr>
            </a:lvl7pPr>
            <a:lvl8pPr lvl="7">
              <a:lnSpc>
                <a:spcPct val="100000"/>
              </a:lnSpc>
              <a:spcBef>
                <a:spcPts val="0"/>
              </a:spcBef>
              <a:spcAft>
                <a:spcPts val="0"/>
              </a:spcAft>
              <a:buNone/>
              <a:defRPr sz="5500">
                <a:solidFill>
                  <a:schemeClr val="accent1"/>
                </a:solidFill>
              </a:defRPr>
            </a:lvl8pPr>
            <a:lvl9pPr lvl="8">
              <a:lnSpc>
                <a:spcPct val="100000"/>
              </a:lnSpc>
              <a:spcBef>
                <a:spcPts val="0"/>
              </a:spcBef>
              <a:spcAft>
                <a:spcPts val="0"/>
              </a:spcAft>
              <a:buNone/>
              <a:defRPr sz="5500">
                <a:solidFill>
                  <a:schemeClr val="accent1"/>
                </a:solidFill>
              </a:defRPr>
            </a:lvl9pPr>
          </a:lstStyle>
          <a:p/>
        </p:txBody>
      </p:sp>
      <p:cxnSp>
        <p:nvCxnSpPr>
          <p:cNvPr id="1720" name="Google Shape;1720;p116"/>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721" name="Google Shape;1721;p11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1722" name="Google Shape;1722;p11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723" name="Google Shape;1723;p1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24" name="Google Shape;1724;p116"/>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with Image">
  <p:cSld name="CUSTOM_3_2">
    <p:bg>
      <p:bgPr>
        <a:solidFill>
          <a:schemeClr val="lt1"/>
        </a:solidFill>
      </p:bgPr>
    </p:bg>
    <p:spTree>
      <p:nvGrpSpPr>
        <p:cNvPr id="1725" name="Shape 1725"/>
        <p:cNvGrpSpPr/>
        <p:nvPr/>
      </p:nvGrpSpPr>
      <p:grpSpPr>
        <a:xfrm>
          <a:off x="0" y="0"/>
          <a:ext cx="0" cy="0"/>
          <a:chOff x="0" y="0"/>
          <a:chExt cx="0" cy="0"/>
        </a:xfrm>
      </p:grpSpPr>
      <p:sp>
        <p:nvSpPr>
          <p:cNvPr id="1726" name="Google Shape;1726;p117"/>
          <p:cNvSpPr/>
          <p:nvPr/>
        </p:nvSpPr>
        <p:spPr>
          <a:xfrm>
            <a:off x="-50" y="0"/>
            <a:ext cx="882000" cy="6858000"/>
          </a:xfrm>
          <a:prstGeom prst="rect">
            <a:avLst/>
          </a:prstGeom>
          <a:solidFill>
            <a:srgbClr val="1B0D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cxnSp>
        <p:nvCxnSpPr>
          <p:cNvPr id="1727" name="Google Shape;1727;p117"/>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728" name="Google Shape;1728;p11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1729" name="Google Shape;1729;p1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30" name="Google Shape;1730;p1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31" name="Google Shape;1731;p117"/>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900"/>
              <a:buFont typeface="Red Hat Display"/>
              <a:buNone/>
              <a:defRPr sz="1900">
                <a:solidFill>
                  <a:schemeClr val="dk1"/>
                </a:solidFill>
                <a:latin typeface="Red Hat Display"/>
                <a:ea typeface="Red Hat Display"/>
                <a:cs typeface="Red Hat Display"/>
                <a:sym typeface="Red Hat Display"/>
              </a:defRPr>
            </a:lvl1pPr>
            <a:lvl2pPr lvl="1">
              <a:lnSpc>
                <a:spcPct val="140000"/>
              </a:lnSpc>
              <a:spcBef>
                <a:spcPts val="0"/>
              </a:spcBef>
              <a:spcAft>
                <a:spcPts val="0"/>
              </a:spcAft>
              <a:buClr>
                <a:schemeClr val="dk1"/>
              </a:buClr>
              <a:buSzPts val="1900"/>
              <a:buNone/>
              <a:defRPr sz="1900">
                <a:solidFill>
                  <a:schemeClr val="dk1"/>
                </a:solidFill>
              </a:defRPr>
            </a:lvl2pPr>
            <a:lvl3pPr lvl="2">
              <a:lnSpc>
                <a:spcPct val="140000"/>
              </a:lnSpc>
              <a:spcBef>
                <a:spcPts val="0"/>
              </a:spcBef>
              <a:spcAft>
                <a:spcPts val="0"/>
              </a:spcAft>
              <a:buClr>
                <a:schemeClr val="dk1"/>
              </a:buClr>
              <a:buSzPts val="1900"/>
              <a:buNone/>
              <a:defRPr sz="1900">
                <a:solidFill>
                  <a:schemeClr val="dk1"/>
                </a:solidFill>
              </a:defRPr>
            </a:lvl3pPr>
            <a:lvl4pPr lvl="3">
              <a:lnSpc>
                <a:spcPct val="140000"/>
              </a:lnSpc>
              <a:spcBef>
                <a:spcPts val="0"/>
              </a:spcBef>
              <a:spcAft>
                <a:spcPts val="0"/>
              </a:spcAft>
              <a:buClr>
                <a:schemeClr val="dk1"/>
              </a:buClr>
              <a:buSzPts val="1900"/>
              <a:buNone/>
              <a:defRPr sz="1900">
                <a:solidFill>
                  <a:schemeClr val="dk1"/>
                </a:solidFill>
              </a:defRPr>
            </a:lvl4pPr>
            <a:lvl5pPr lvl="4">
              <a:lnSpc>
                <a:spcPct val="140000"/>
              </a:lnSpc>
              <a:spcBef>
                <a:spcPts val="0"/>
              </a:spcBef>
              <a:spcAft>
                <a:spcPts val="0"/>
              </a:spcAft>
              <a:buClr>
                <a:schemeClr val="dk1"/>
              </a:buClr>
              <a:buSzPts val="1900"/>
              <a:buNone/>
              <a:defRPr sz="1900">
                <a:solidFill>
                  <a:schemeClr val="dk1"/>
                </a:solidFill>
              </a:defRPr>
            </a:lvl5pPr>
            <a:lvl6pPr lvl="5">
              <a:lnSpc>
                <a:spcPct val="140000"/>
              </a:lnSpc>
              <a:spcBef>
                <a:spcPts val="0"/>
              </a:spcBef>
              <a:spcAft>
                <a:spcPts val="0"/>
              </a:spcAft>
              <a:buClr>
                <a:schemeClr val="dk1"/>
              </a:buClr>
              <a:buSzPts val="1900"/>
              <a:buNone/>
              <a:defRPr sz="1900">
                <a:solidFill>
                  <a:schemeClr val="dk1"/>
                </a:solidFill>
              </a:defRPr>
            </a:lvl6pPr>
            <a:lvl7pPr lvl="6">
              <a:lnSpc>
                <a:spcPct val="140000"/>
              </a:lnSpc>
              <a:spcBef>
                <a:spcPts val="0"/>
              </a:spcBef>
              <a:spcAft>
                <a:spcPts val="0"/>
              </a:spcAft>
              <a:buClr>
                <a:schemeClr val="dk1"/>
              </a:buClr>
              <a:buSzPts val="1900"/>
              <a:buNone/>
              <a:defRPr sz="1900">
                <a:solidFill>
                  <a:schemeClr val="dk1"/>
                </a:solidFill>
              </a:defRPr>
            </a:lvl7pPr>
            <a:lvl8pPr lvl="7">
              <a:lnSpc>
                <a:spcPct val="140000"/>
              </a:lnSpc>
              <a:spcBef>
                <a:spcPts val="0"/>
              </a:spcBef>
              <a:spcAft>
                <a:spcPts val="0"/>
              </a:spcAft>
              <a:buClr>
                <a:schemeClr val="dk1"/>
              </a:buClr>
              <a:buSzPts val="1900"/>
              <a:buNone/>
              <a:defRPr sz="1900">
                <a:solidFill>
                  <a:schemeClr val="dk1"/>
                </a:solidFill>
              </a:defRPr>
            </a:lvl8pPr>
            <a:lvl9pPr lvl="8">
              <a:lnSpc>
                <a:spcPct val="140000"/>
              </a:lnSpc>
              <a:spcBef>
                <a:spcPts val="0"/>
              </a:spcBef>
              <a:spcAft>
                <a:spcPts val="0"/>
              </a:spcAft>
              <a:buClr>
                <a:schemeClr val="dk1"/>
              </a:buClr>
              <a:buSzPts val="1900"/>
              <a:buNone/>
              <a:defRPr sz="1900">
                <a:solidFill>
                  <a:schemeClr val="dk1"/>
                </a:solidFill>
              </a:defRPr>
            </a:lvl9pPr>
          </a:lstStyle>
          <a:p/>
        </p:txBody>
      </p:sp>
      <p:sp>
        <p:nvSpPr>
          <p:cNvPr id="1732" name="Google Shape;1732;p117"/>
          <p:cNvSpPr txBox="1"/>
          <p:nvPr>
            <p:ph type="title"/>
          </p:nvPr>
        </p:nvSpPr>
        <p:spPr>
          <a:xfrm>
            <a:off x="5660525" y="1709031"/>
            <a:ext cx="5736300" cy="2117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p:txBody>
      </p:sp>
      <p:sp>
        <p:nvSpPr>
          <p:cNvPr id="1733" name="Google Shape;1733;p117"/>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500"/>
              <a:buFont typeface="Red Hat Display Medium"/>
              <a:buNone/>
              <a:defRPr sz="15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1734" name="Google Shape;1734;p117"/>
          <p:cNvSpPr/>
          <p:nvPr/>
        </p:nvSpPr>
        <p:spPr>
          <a:xfrm>
            <a:off x="8901850" y="5878875"/>
            <a:ext cx="32901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5" name="Google Shape;1735;p117"/>
          <p:cNvPicPr preferRelativeResize="0"/>
          <p:nvPr/>
        </p:nvPicPr>
        <p:blipFill>
          <a:blip r:embed="rId3">
            <a:alphaModFix/>
          </a:blip>
          <a:stretch>
            <a:fillRect/>
          </a:stretch>
        </p:blipFill>
        <p:spPr>
          <a:xfrm>
            <a:off x="10106850" y="6203986"/>
            <a:ext cx="1580275" cy="372766"/>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with Image">
  <p:cSld name="CUSTOM_3_2_1">
    <p:bg>
      <p:bgPr>
        <a:solidFill>
          <a:schemeClr val="lt1"/>
        </a:solidFill>
      </p:bgPr>
    </p:bg>
    <p:spTree>
      <p:nvGrpSpPr>
        <p:cNvPr id="1736" name="Shape 1736"/>
        <p:cNvGrpSpPr/>
        <p:nvPr/>
      </p:nvGrpSpPr>
      <p:grpSpPr>
        <a:xfrm>
          <a:off x="0" y="0"/>
          <a:ext cx="0" cy="0"/>
          <a:chOff x="0" y="0"/>
          <a:chExt cx="0" cy="0"/>
        </a:xfrm>
      </p:grpSpPr>
      <p:sp>
        <p:nvSpPr>
          <p:cNvPr id="1737" name="Google Shape;1737;p118"/>
          <p:cNvSpPr/>
          <p:nvPr/>
        </p:nvSpPr>
        <p:spPr>
          <a:xfrm>
            <a:off x="-50" y="0"/>
            <a:ext cx="882000" cy="6858000"/>
          </a:xfrm>
          <a:prstGeom prst="rect">
            <a:avLst/>
          </a:prstGeom>
          <a:solidFill>
            <a:srgbClr val="1B0D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cxnSp>
        <p:nvCxnSpPr>
          <p:cNvPr id="1738" name="Google Shape;1738;p118"/>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739" name="Google Shape;1739;p11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1740" name="Google Shape;1740;p1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41" name="Google Shape;1741;p1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42" name="Google Shape;1742;p118"/>
          <p:cNvSpPr/>
          <p:nvPr/>
        </p:nvSpPr>
        <p:spPr>
          <a:xfrm>
            <a:off x="8914175" y="5878875"/>
            <a:ext cx="32781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3" name="Google Shape;1743;p118"/>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744" name="Google Shape;1744;p118"/>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p:txBody>
      </p:sp>
      <p:sp>
        <p:nvSpPr>
          <p:cNvPr id="1745" name="Google Shape;1745;p118"/>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500"/>
              <a:buFont typeface="Red Hat Display"/>
              <a:buNone/>
              <a:defRPr sz="1500">
                <a:solidFill>
                  <a:schemeClr val="dk1"/>
                </a:solidFill>
                <a:latin typeface="Red Hat Display"/>
                <a:ea typeface="Red Hat Display"/>
                <a:cs typeface="Red Hat Display"/>
                <a:sym typeface="Red Hat Display"/>
              </a:defRPr>
            </a:lvl1pPr>
            <a:lvl2pPr lvl="1">
              <a:lnSpc>
                <a:spcPct val="180000"/>
              </a:lnSpc>
              <a:spcBef>
                <a:spcPts val="0"/>
              </a:spcBef>
              <a:spcAft>
                <a:spcPts val="0"/>
              </a:spcAft>
              <a:buClr>
                <a:schemeClr val="dk1"/>
              </a:buClr>
              <a:buSzPts val="1500"/>
              <a:buNone/>
              <a:defRPr sz="1500">
                <a:solidFill>
                  <a:schemeClr val="dk1"/>
                </a:solidFill>
              </a:defRPr>
            </a:lvl2pPr>
            <a:lvl3pPr lvl="2">
              <a:lnSpc>
                <a:spcPct val="180000"/>
              </a:lnSpc>
              <a:spcBef>
                <a:spcPts val="0"/>
              </a:spcBef>
              <a:spcAft>
                <a:spcPts val="0"/>
              </a:spcAft>
              <a:buClr>
                <a:schemeClr val="dk1"/>
              </a:buClr>
              <a:buSzPts val="1500"/>
              <a:buNone/>
              <a:defRPr sz="1500">
                <a:solidFill>
                  <a:schemeClr val="dk1"/>
                </a:solidFill>
              </a:defRPr>
            </a:lvl3pPr>
            <a:lvl4pPr lvl="3">
              <a:lnSpc>
                <a:spcPct val="180000"/>
              </a:lnSpc>
              <a:spcBef>
                <a:spcPts val="0"/>
              </a:spcBef>
              <a:spcAft>
                <a:spcPts val="0"/>
              </a:spcAft>
              <a:buClr>
                <a:schemeClr val="dk1"/>
              </a:buClr>
              <a:buSzPts val="1500"/>
              <a:buNone/>
              <a:defRPr sz="1500">
                <a:solidFill>
                  <a:schemeClr val="dk1"/>
                </a:solidFill>
              </a:defRPr>
            </a:lvl4pPr>
            <a:lvl5pPr lvl="4">
              <a:lnSpc>
                <a:spcPct val="180000"/>
              </a:lnSpc>
              <a:spcBef>
                <a:spcPts val="0"/>
              </a:spcBef>
              <a:spcAft>
                <a:spcPts val="0"/>
              </a:spcAft>
              <a:buClr>
                <a:schemeClr val="dk1"/>
              </a:buClr>
              <a:buSzPts val="1500"/>
              <a:buNone/>
              <a:defRPr sz="1500">
                <a:solidFill>
                  <a:schemeClr val="dk1"/>
                </a:solidFill>
              </a:defRPr>
            </a:lvl5pPr>
            <a:lvl6pPr lvl="5">
              <a:lnSpc>
                <a:spcPct val="180000"/>
              </a:lnSpc>
              <a:spcBef>
                <a:spcPts val="0"/>
              </a:spcBef>
              <a:spcAft>
                <a:spcPts val="0"/>
              </a:spcAft>
              <a:buClr>
                <a:schemeClr val="dk1"/>
              </a:buClr>
              <a:buSzPts val="1500"/>
              <a:buNone/>
              <a:defRPr sz="1500">
                <a:solidFill>
                  <a:schemeClr val="dk1"/>
                </a:solidFill>
              </a:defRPr>
            </a:lvl6pPr>
            <a:lvl7pPr lvl="6">
              <a:lnSpc>
                <a:spcPct val="180000"/>
              </a:lnSpc>
              <a:spcBef>
                <a:spcPts val="0"/>
              </a:spcBef>
              <a:spcAft>
                <a:spcPts val="0"/>
              </a:spcAft>
              <a:buClr>
                <a:schemeClr val="dk1"/>
              </a:buClr>
              <a:buSzPts val="1500"/>
              <a:buNone/>
              <a:defRPr sz="1500">
                <a:solidFill>
                  <a:schemeClr val="dk1"/>
                </a:solidFill>
              </a:defRPr>
            </a:lvl7pPr>
            <a:lvl8pPr lvl="7">
              <a:lnSpc>
                <a:spcPct val="180000"/>
              </a:lnSpc>
              <a:spcBef>
                <a:spcPts val="0"/>
              </a:spcBef>
              <a:spcAft>
                <a:spcPts val="0"/>
              </a:spcAft>
              <a:buClr>
                <a:schemeClr val="dk1"/>
              </a:buClr>
              <a:buSzPts val="1500"/>
              <a:buNone/>
              <a:defRPr sz="1500">
                <a:solidFill>
                  <a:schemeClr val="dk1"/>
                </a:solidFill>
              </a:defRPr>
            </a:lvl8pPr>
            <a:lvl9pPr lvl="8">
              <a:lnSpc>
                <a:spcPct val="180000"/>
              </a:lnSpc>
              <a:spcBef>
                <a:spcPts val="0"/>
              </a:spcBef>
              <a:spcAft>
                <a:spcPts val="0"/>
              </a:spcAft>
              <a:buClr>
                <a:schemeClr val="dk1"/>
              </a:buClr>
              <a:buSzPts val="1500"/>
              <a:buNone/>
              <a:defRPr sz="1500">
                <a:solidFill>
                  <a:schemeClr val="dk1"/>
                </a:solidFill>
              </a:defRPr>
            </a:lvl9pPr>
          </a:lstStyle>
          <a:p/>
        </p:txBody>
      </p:sp>
      <p:sp>
        <p:nvSpPr>
          <p:cNvPr id="1746" name="Google Shape;1746;p118"/>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1747" name="Google Shape;1747;p118"/>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1748" name="Google Shape;1748;p118"/>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749" name="Google Shape;1749;p118"/>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1750" name="Google Shape;1750;p118"/>
          <p:cNvPicPr preferRelativeResize="0"/>
          <p:nvPr/>
        </p:nvPicPr>
        <p:blipFill>
          <a:blip r:embed="rId4">
            <a:alphaModFix/>
          </a:blip>
          <a:stretch>
            <a:fillRect/>
          </a:stretch>
        </p:blipFill>
        <p:spPr>
          <a:xfrm>
            <a:off x="8586459" y="5180343"/>
            <a:ext cx="229074" cy="229074"/>
          </a:xfrm>
          <a:prstGeom prst="rect">
            <a:avLst/>
          </a:prstGeom>
          <a:noFill/>
          <a:ln>
            <a:noFill/>
          </a:ln>
        </p:spPr>
      </p:pic>
      <p:pic>
        <p:nvPicPr>
          <p:cNvPr id="1751" name="Google Shape;1751;p118"/>
          <p:cNvPicPr preferRelativeResize="0"/>
          <p:nvPr/>
        </p:nvPicPr>
        <p:blipFill>
          <a:blip r:embed="rId5">
            <a:alphaModFix/>
          </a:blip>
          <a:stretch>
            <a:fillRect/>
          </a:stretch>
        </p:blipFill>
        <p:spPr>
          <a:xfrm>
            <a:off x="8586459" y="4675243"/>
            <a:ext cx="229074" cy="229074"/>
          </a:xfrm>
          <a:prstGeom prst="rect">
            <a:avLst/>
          </a:prstGeom>
          <a:noFill/>
          <a:ln>
            <a:noFill/>
          </a:ln>
        </p:spPr>
      </p:pic>
      <p:pic>
        <p:nvPicPr>
          <p:cNvPr id="1752" name="Google Shape;1752;p118"/>
          <p:cNvPicPr preferRelativeResize="0"/>
          <p:nvPr/>
        </p:nvPicPr>
        <p:blipFill>
          <a:blip r:embed="rId6">
            <a:alphaModFix/>
          </a:blip>
          <a:stretch>
            <a:fillRect/>
          </a:stretch>
        </p:blipFill>
        <p:spPr>
          <a:xfrm>
            <a:off x="5660534" y="5180343"/>
            <a:ext cx="229075" cy="229075"/>
          </a:xfrm>
          <a:prstGeom prst="rect">
            <a:avLst/>
          </a:prstGeom>
          <a:noFill/>
          <a:ln>
            <a:noFill/>
          </a:ln>
        </p:spPr>
      </p:pic>
      <p:pic>
        <p:nvPicPr>
          <p:cNvPr id="1753" name="Google Shape;1753;p118"/>
          <p:cNvPicPr preferRelativeResize="0"/>
          <p:nvPr/>
        </p:nvPicPr>
        <p:blipFill>
          <a:blip r:embed="rId7">
            <a:alphaModFix/>
          </a:blip>
          <a:stretch>
            <a:fillRect/>
          </a:stretch>
        </p:blipFill>
        <p:spPr>
          <a:xfrm>
            <a:off x="5660534" y="4675243"/>
            <a:ext cx="229075" cy="22907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2">
  <p:cSld name="CUSTOM_8">
    <p:bg>
      <p:bgPr>
        <a:solidFill>
          <a:schemeClr val="lt1"/>
        </a:solidFill>
      </p:bgPr>
    </p:bg>
    <p:spTree>
      <p:nvGrpSpPr>
        <p:cNvPr id="1754" name="Shape 1754"/>
        <p:cNvGrpSpPr/>
        <p:nvPr/>
      </p:nvGrpSpPr>
      <p:grpSpPr>
        <a:xfrm>
          <a:off x="0" y="0"/>
          <a:ext cx="0" cy="0"/>
          <a:chOff x="0" y="0"/>
          <a:chExt cx="0" cy="0"/>
        </a:xfrm>
      </p:grpSpPr>
      <p:sp>
        <p:nvSpPr>
          <p:cNvPr id="1755" name="Google Shape;1755;p119"/>
          <p:cNvSpPr/>
          <p:nvPr/>
        </p:nvSpPr>
        <p:spPr>
          <a:xfrm>
            <a:off x="-50" y="0"/>
            <a:ext cx="9333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1756" name="Google Shape;1756;p11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accent1"/>
                </a:solidFill>
              </a:defRPr>
            </a:lvl1pPr>
            <a:lvl2pPr lvl="1">
              <a:lnSpc>
                <a:spcPct val="100000"/>
              </a:lnSpc>
              <a:spcBef>
                <a:spcPts val="0"/>
              </a:spcBef>
              <a:spcAft>
                <a:spcPts val="0"/>
              </a:spcAft>
              <a:buNone/>
              <a:defRPr sz="5500">
                <a:solidFill>
                  <a:schemeClr val="accent1"/>
                </a:solidFill>
              </a:defRPr>
            </a:lvl2pPr>
            <a:lvl3pPr lvl="2">
              <a:lnSpc>
                <a:spcPct val="100000"/>
              </a:lnSpc>
              <a:spcBef>
                <a:spcPts val="0"/>
              </a:spcBef>
              <a:spcAft>
                <a:spcPts val="0"/>
              </a:spcAft>
              <a:buNone/>
              <a:defRPr sz="5500">
                <a:solidFill>
                  <a:schemeClr val="accent1"/>
                </a:solidFill>
              </a:defRPr>
            </a:lvl3pPr>
            <a:lvl4pPr lvl="3">
              <a:lnSpc>
                <a:spcPct val="100000"/>
              </a:lnSpc>
              <a:spcBef>
                <a:spcPts val="0"/>
              </a:spcBef>
              <a:spcAft>
                <a:spcPts val="0"/>
              </a:spcAft>
              <a:buNone/>
              <a:defRPr sz="5500">
                <a:solidFill>
                  <a:schemeClr val="accent1"/>
                </a:solidFill>
              </a:defRPr>
            </a:lvl4pPr>
            <a:lvl5pPr lvl="4">
              <a:lnSpc>
                <a:spcPct val="100000"/>
              </a:lnSpc>
              <a:spcBef>
                <a:spcPts val="0"/>
              </a:spcBef>
              <a:spcAft>
                <a:spcPts val="0"/>
              </a:spcAft>
              <a:buNone/>
              <a:defRPr sz="5500">
                <a:solidFill>
                  <a:schemeClr val="accent1"/>
                </a:solidFill>
              </a:defRPr>
            </a:lvl5pPr>
            <a:lvl6pPr lvl="5">
              <a:lnSpc>
                <a:spcPct val="100000"/>
              </a:lnSpc>
              <a:spcBef>
                <a:spcPts val="0"/>
              </a:spcBef>
              <a:spcAft>
                <a:spcPts val="0"/>
              </a:spcAft>
              <a:buNone/>
              <a:defRPr sz="5500">
                <a:solidFill>
                  <a:schemeClr val="accent1"/>
                </a:solidFill>
              </a:defRPr>
            </a:lvl6pPr>
            <a:lvl7pPr lvl="6">
              <a:lnSpc>
                <a:spcPct val="100000"/>
              </a:lnSpc>
              <a:spcBef>
                <a:spcPts val="0"/>
              </a:spcBef>
              <a:spcAft>
                <a:spcPts val="0"/>
              </a:spcAft>
              <a:buNone/>
              <a:defRPr sz="5500">
                <a:solidFill>
                  <a:schemeClr val="accent1"/>
                </a:solidFill>
              </a:defRPr>
            </a:lvl7pPr>
            <a:lvl8pPr lvl="7">
              <a:lnSpc>
                <a:spcPct val="100000"/>
              </a:lnSpc>
              <a:spcBef>
                <a:spcPts val="0"/>
              </a:spcBef>
              <a:spcAft>
                <a:spcPts val="0"/>
              </a:spcAft>
              <a:buNone/>
              <a:defRPr sz="5500">
                <a:solidFill>
                  <a:schemeClr val="accent1"/>
                </a:solidFill>
              </a:defRPr>
            </a:lvl8pPr>
            <a:lvl9pPr lvl="8">
              <a:lnSpc>
                <a:spcPct val="100000"/>
              </a:lnSpc>
              <a:spcBef>
                <a:spcPts val="0"/>
              </a:spcBef>
              <a:spcAft>
                <a:spcPts val="0"/>
              </a:spcAft>
              <a:buNone/>
              <a:defRPr sz="5500">
                <a:solidFill>
                  <a:schemeClr val="accent1"/>
                </a:solidFill>
              </a:defRPr>
            </a:lvl9pPr>
          </a:lstStyle>
          <a:p/>
        </p:txBody>
      </p:sp>
      <p:sp>
        <p:nvSpPr>
          <p:cNvPr id="1757" name="Google Shape;1757;p11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1758" name="Google Shape;1758;p11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759" name="Google Shape;1759;p11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760" name="Google Shape;1760;p1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61" name="Google Shape;1761;p119"/>
          <p:cNvSpPr/>
          <p:nvPr/>
        </p:nvSpPr>
        <p:spPr>
          <a:xfrm>
            <a:off x="9465900" y="5908767"/>
            <a:ext cx="1995600" cy="66510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Red Hat Display"/>
              <a:ea typeface="Red Hat Display"/>
              <a:cs typeface="Red Hat Display"/>
              <a:sym typeface="Red Hat Display"/>
            </a:endParaRPr>
          </a:p>
        </p:txBody>
      </p:sp>
      <p:pic>
        <p:nvPicPr>
          <p:cNvPr id="1762" name="Google Shape;1762;p119"/>
          <p:cNvPicPr preferRelativeResize="0"/>
          <p:nvPr/>
        </p:nvPicPr>
        <p:blipFill>
          <a:blip r:embed="rId2">
            <a:alphaModFix/>
          </a:blip>
          <a:stretch>
            <a:fillRect/>
          </a:stretch>
        </p:blipFill>
        <p:spPr>
          <a:xfrm>
            <a:off x="10826170" y="6343562"/>
            <a:ext cx="1044282" cy="246333"/>
          </a:xfrm>
          <a:prstGeom prst="rect">
            <a:avLst/>
          </a:prstGeom>
          <a:noFill/>
          <a:ln>
            <a:noFill/>
          </a:ln>
        </p:spPr>
      </p:pic>
      <p:pic>
        <p:nvPicPr>
          <p:cNvPr id="1763" name="Google Shape;1763;p119"/>
          <p:cNvPicPr preferRelativeResize="0"/>
          <p:nvPr/>
        </p:nvPicPr>
        <p:blipFill>
          <a:blip r:embed="rId3">
            <a:alphaModFix/>
          </a:blip>
          <a:stretch>
            <a:fillRect/>
          </a:stretch>
        </p:blipFill>
        <p:spPr>
          <a:xfrm>
            <a:off x="7277192" y="6266573"/>
            <a:ext cx="800522" cy="400261"/>
          </a:xfrm>
          <a:prstGeom prst="rect">
            <a:avLst/>
          </a:prstGeom>
          <a:noFill/>
          <a:ln>
            <a:noFill/>
          </a:ln>
        </p:spPr>
      </p:pic>
      <p:cxnSp>
        <p:nvCxnSpPr>
          <p:cNvPr id="1764" name="Google Shape;1764;p119"/>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1765" name="Google Shape;1765;p119"/>
          <p:cNvPicPr preferRelativeResize="0"/>
          <p:nvPr/>
        </p:nvPicPr>
        <p:blipFill>
          <a:blip r:embed="rId4">
            <a:alphaModFix/>
          </a:blip>
          <a:stretch>
            <a:fillRect/>
          </a:stretch>
        </p:blipFill>
        <p:spPr>
          <a:xfrm>
            <a:off x="8311472" y="6349623"/>
            <a:ext cx="626165" cy="234163"/>
          </a:xfrm>
          <a:prstGeom prst="rect">
            <a:avLst/>
          </a:prstGeom>
          <a:noFill/>
          <a:ln>
            <a:noFill/>
          </a:ln>
        </p:spPr>
      </p:pic>
      <p:pic>
        <p:nvPicPr>
          <p:cNvPr id="1766" name="Google Shape;1766;p119"/>
          <p:cNvPicPr preferRelativeResize="0"/>
          <p:nvPr/>
        </p:nvPicPr>
        <p:blipFill>
          <a:blip r:embed="rId5">
            <a:alphaModFix/>
          </a:blip>
          <a:stretch>
            <a:fillRect/>
          </a:stretch>
        </p:blipFill>
        <p:spPr>
          <a:xfrm>
            <a:off x="9266610" y="6109072"/>
            <a:ext cx="1271572" cy="715260"/>
          </a:xfrm>
          <a:prstGeom prst="rect">
            <a:avLst/>
          </a:prstGeom>
          <a:noFill/>
          <a:ln>
            <a:noFill/>
          </a:ln>
        </p:spPr>
      </p:pic>
      <p:cxnSp>
        <p:nvCxnSpPr>
          <p:cNvPr id="1767" name="Google Shape;1767;p119"/>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1768" name="Google Shape;1768;p119"/>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12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p:txBody>
      </p:sp>
      <p:cxnSp>
        <p:nvCxnSpPr>
          <p:cNvPr id="1771" name="Google Shape;1771;p120"/>
          <p:cNvCxnSpPr/>
          <p:nvPr/>
        </p:nvCxnSpPr>
        <p:spPr>
          <a:xfrm rot="10800000">
            <a:off x="447767" y="6401700"/>
            <a:ext cx="0" cy="456300"/>
          </a:xfrm>
          <a:prstGeom prst="straightConnector1">
            <a:avLst/>
          </a:prstGeom>
          <a:noFill/>
          <a:ln cap="flat" cmpd="sng" w="9525">
            <a:solidFill>
              <a:srgbClr val="800000"/>
            </a:solidFill>
            <a:prstDash val="solid"/>
            <a:round/>
            <a:headEnd len="med" w="med" type="none"/>
            <a:tailEnd len="med" w="med" type="none"/>
          </a:ln>
        </p:spPr>
      </p:cxnSp>
      <p:cxnSp>
        <p:nvCxnSpPr>
          <p:cNvPr id="1772" name="Google Shape;1772;p12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773" name="Google Shape;1773;p120"/>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774" name="Google Shape;1774;p1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75" name="Google Shape;1775;p120"/>
          <p:cNvPicPr preferRelativeResize="0"/>
          <p:nvPr/>
        </p:nvPicPr>
        <p:blipFill>
          <a:blip r:embed="rId3">
            <a:alphaModFix/>
          </a:blip>
          <a:stretch>
            <a:fillRect/>
          </a:stretch>
        </p:blipFill>
        <p:spPr>
          <a:xfrm>
            <a:off x="11455875" y="6243950"/>
            <a:ext cx="393800" cy="297425"/>
          </a:xfrm>
          <a:prstGeom prst="rect">
            <a:avLst/>
          </a:prstGeom>
          <a:noFill/>
          <a:ln>
            <a:noFill/>
          </a:ln>
        </p:spPr>
      </p:pic>
      <p:sp>
        <p:nvSpPr>
          <p:cNvPr id="1776" name="Google Shape;1776;p120"/>
          <p:cNvSpPr/>
          <p:nvPr/>
        </p:nvSpPr>
        <p:spPr>
          <a:xfrm>
            <a:off x="9546450" y="6301900"/>
            <a:ext cx="16473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1777" name="Google Shape;1777;p120"/>
          <p:cNvSpPr/>
          <p:nvPr/>
        </p:nvSpPr>
        <p:spPr>
          <a:xfrm>
            <a:off x="10068025" y="377025"/>
            <a:ext cx="1781700" cy="297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778" name="Shape 1778"/>
        <p:cNvGrpSpPr/>
        <p:nvPr/>
      </p:nvGrpSpPr>
      <p:grpSpPr>
        <a:xfrm>
          <a:off x="0" y="0"/>
          <a:ext cx="0" cy="0"/>
          <a:chOff x="0" y="0"/>
          <a:chExt cx="0" cy="0"/>
        </a:xfrm>
      </p:grpSpPr>
      <p:sp>
        <p:nvSpPr>
          <p:cNvPr id="1779" name="Google Shape;1779;p1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780" name="Google Shape;1780;p1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81" name="Google Shape;1781;p12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782" name="Google Shape;1782;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83" name="Google Shape;1783;p121"/>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784" name="Google Shape;1784;p12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785" name="Google Shape;1785;p121"/>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786" name="Google Shape;1786;p121"/>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787" name="Shape 1787"/>
        <p:cNvGrpSpPr/>
        <p:nvPr/>
      </p:nvGrpSpPr>
      <p:grpSpPr>
        <a:xfrm>
          <a:off x="0" y="0"/>
          <a:ext cx="0" cy="0"/>
          <a:chOff x="0" y="0"/>
          <a:chExt cx="0" cy="0"/>
        </a:xfrm>
      </p:grpSpPr>
      <p:sp>
        <p:nvSpPr>
          <p:cNvPr id="1788" name="Google Shape;1788;p1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789" name="Google Shape;1789;p1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90" name="Google Shape;1790;p122"/>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791" name="Google Shape;1791;p1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92" name="Google Shape;1792;p122"/>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793" name="Google Shape;1793;p122"/>
          <p:cNvSpPr/>
          <p:nvPr/>
        </p:nvSpPr>
        <p:spPr>
          <a:xfrm>
            <a:off x="3901500" y="2473638"/>
            <a:ext cx="4389300" cy="2702400"/>
          </a:xfrm>
          <a:prstGeom prst="chevron">
            <a:avLst>
              <a:gd fmla="val 2731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2"/>
          <p:cNvSpPr/>
          <p:nvPr/>
        </p:nvSpPr>
        <p:spPr>
          <a:xfrm>
            <a:off x="7803000" y="2473650"/>
            <a:ext cx="4389300" cy="2702400"/>
          </a:xfrm>
          <a:prstGeom prst="chevron">
            <a:avLst>
              <a:gd fmla="val 2731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2"/>
          <p:cNvSpPr/>
          <p:nvPr/>
        </p:nvSpPr>
        <p:spPr>
          <a:xfrm>
            <a:off x="0" y="2473650"/>
            <a:ext cx="4389300" cy="2702400"/>
          </a:xfrm>
          <a:prstGeom prst="chevron">
            <a:avLst>
              <a:gd fmla="val 2731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2"/>
          <p:cNvSpPr/>
          <p:nvPr/>
        </p:nvSpPr>
        <p:spPr>
          <a:xfrm>
            <a:off x="0" y="2473638"/>
            <a:ext cx="1120500" cy="270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2"/>
          <p:cNvSpPr/>
          <p:nvPr/>
        </p:nvSpPr>
        <p:spPr>
          <a:xfrm>
            <a:off x="11071500" y="2473638"/>
            <a:ext cx="1120500" cy="270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2"/>
          <p:cNvSpPr txBox="1"/>
          <p:nvPr>
            <p:ph idx="3"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799" name="Google Shape;1799;p122"/>
          <p:cNvSpPr txBox="1"/>
          <p:nvPr>
            <p:ph idx="4" type="subTitle"/>
          </p:nvPr>
        </p:nvSpPr>
        <p:spPr>
          <a:xfrm>
            <a:off x="0" y="2473650"/>
            <a:ext cx="4389300" cy="2702400"/>
          </a:xfrm>
          <a:prstGeom prst="rect">
            <a:avLst/>
          </a:prstGeom>
        </p:spPr>
        <p:txBody>
          <a:bodyPr anchorCtr="0" anchor="ctr" bIns="0" lIns="868675" spcFirstLastPara="1" rIns="7315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800" name="Google Shape;1800;p122"/>
          <p:cNvSpPr txBox="1"/>
          <p:nvPr>
            <p:ph idx="5"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801" name="Google Shape;1801;p12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802" name="Google Shape;1802;p122"/>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803" name="Google Shape;1803;p122"/>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solidFill>
          <a:schemeClr val="lt1"/>
        </a:solidFill>
      </p:bgPr>
    </p:bg>
    <p:spTree>
      <p:nvGrpSpPr>
        <p:cNvPr id="115" name="Shape 115"/>
        <p:cNvGrpSpPr/>
        <p:nvPr/>
      </p:nvGrpSpPr>
      <p:grpSpPr>
        <a:xfrm>
          <a:off x="0" y="0"/>
          <a:ext cx="0" cy="0"/>
          <a:chOff x="0" y="0"/>
          <a:chExt cx="0" cy="0"/>
        </a:xfrm>
      </p:grpSpPr>
      <p:sp>
        <p:nvSpPr>
          <p:cNvPr id="116" name="Google Shape;116;p13"/>
          <p:cNvSpPr/>
          <p:nvPr/>
        </p:nvSpPr>
        <p:spPr>
          <a:xfrm>
            <a:off x="-50" y="0"/>
            <a:ext cx="882000" cy="6858000"/>
          </a:xfrm>
          <a:prstGeom prst="rect">
            <a:avLst/>
          </a:prstGeom>
          <a:solidFill>
            <a:srgbClr val="2929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17" name="Google Shape;117;p1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18" name="Google Shape;118;p1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9" name="Google Shape;119;p1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20" name="Google Shape;120;p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121" name="Google Shape;121;p13"/>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22" name="Google Shape;122;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804" name="Shape 1804"/>
        <p:cNvGrpSpPr/>
        <p:nvPr/>
      </p:nvGrpSpPr>
      <p:grpSpPr>
        <a:xfrm>
          <a:off x="0" y="0"/>
          <a:ext cx="0" cy="0"/>
          <a:chOff x="0" y="0"/>
          <a:chExt cx="0" cy="0"/>
        </a:xfrm>
      </p:grpSpPr>
      <p:cxnSp>
        <p:nvCxnSpPr>
          <p:cNvPr id="1805" name="Google Shape;1805;p1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06" name="Google Shape;1806;p12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807" name="Google Shape;1807;p1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08" name="Google Shape;1808;p123"/>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809" name="Google Shape;1809;p123"/>
          <p:cNvSpPr/>
          <p:nvPr/>
        </p:nvSpPr>
        <p:spPr>
          <a:xfrm>
            <a:off x="0" y="2473638"/>
            <a:ext cx="1120500" cy="270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3"/>
          <p:cNvSpPr/>
          <p:nvPr/>
        </p:nvSpPr>
        <p:spPr>
          <a:xfrm>
            <a:off x="11071500" y="2473638"/>
            <a:ext cx="1120500" cy="270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3"/>
          <p:cNvSpPr/>
          <p:nvPr/>
        </p:nvSpPr>
        <p:spPr>
          <a:xfrm>
            <a:off x="5863800" y="2473650"/>
            <a:ext cx="6328500" cy="2702400"/>
          </a:xfrm>
          <a:prstGeom prst="chevron">
            <a:avLst>
              <a:gd fmla="val 2731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3"/>
          <p:cNvSpPr/>
          <p:nvPr/>
        </p:nvSpPr>
        <p:spPr>
          <a:xfrm>
            <a:off x="0" y="2473650"/>
            <a:ext cx="6328500" cy="2702400"/>
          </a:xfrm>
          <a:prstGeom prst="chevron">
            <a:avLst>
              <a:gd fmla="val 2731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3"/>
          <p:cNvSpPr txBox="1"/>
          <p:nvPr>
            <p:ph idx="2" type="subTitle"/>
          </p:nvPr>
        </p:nvSpPr>
        <p:spPr>
          <a:xfrm>
            <a:off x="0" y="2473650"/>
            <a:ext cx="63285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814" name="Google Shape;1814;p12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815" name="Google Shape;1815;p12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816" name="Google Shape;1816;p12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1817" name="Google Shape;1817;p123"/>
          <p:cNvSpPr txBox="1"/>
          <p:nvPr>
            <p:ph idx="5" type="subTitle"/>
          </p:nvPr>
        </p:nvSpPr>
        <p:spPr>
          <a:xfrm>
            <a:off x="6633000" y="2473650"/>
            <a:ext cx="63285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pic>
        <p:nvPicPr>
          <p:cNvPr id="1818" name="Google Shape;1818;p123"/>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819" name="Shape 1819"/>
        <p:cNvGrpSpPr/>
        <p:nvPr/>
      </p:nvGrpSpPr>
      <p:grpSpPr>
        <a:xfrm>
          <a:off x="0" y="0"/>
          <a:ext cx="0" cy="0"/>
          <a:chOff x="0" y="0"/>
          <a:chExt cx="0" cy="0"/>
        </a:xfrm>
      </p:grpSpPr>
      <p:cxnSp>
        <p:nvCxnSpPr>
          <p:cNvPr id="1820" name="Google Shape;1820;p1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21" name="Google Shape;1821;p124"/>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822" name="Google Shape;1822;p1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23" name="Google Shape;1823;p124"/>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824" name="Google Shape;1824;p124"/>
          <p:cNvPicPr preferRelativeResize="0"/>
          <p:nvPr/>
        </p:nvPicPr>
        <p:blipFill rotWithShape="1">
          <a:blip r:embed="rId2">
            <a:alphaModFix/>
          </a:blip>
          <a:srcRect b="0" l="0" r="0" t="0"/>
          <a:stretch/>
        </p:blipFill>
        <p:spPr>
          <a:xfrm>
            <a:off x="1743525" y="2296425"/>
            <a:ext cx="8704948" cy="3247250"/>
          </a:xfrm>
          <a:prstGeom prst="rect">
            <a:avLst/>
          </a:prstGeom>
          <a:noFill/>
          <a:ln>
            <a:noFill/>
          </a:ln>
        </p:spPr>
      </p:pic>
      <p:sp>
        <p:nvSpPr>
          <p:cNvPr id="1825" name="Google Shape;1825;p124"/>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1826" name="Google Shape;1826;p124"/>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1827" name="Google Shape;1827;p124"/>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1828" name="Google Shape;1828;p124"/>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829" name="Google Shape;1829;p12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830" name="Google Shape;1830;p124"/>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831" name="Google Shape;1831;p124"/>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832" name="Shape 1832"/>
        <p:cNvGrpSpPr/>
        <p:nvPr/>
      </p:nvGrpSpPr>
      <p:grpSpPr>
        <a:xfrm>
          <a:off x="0" y="0"/>
          <a:ext cx="0" cy="0"/>
          <a:chOff x="0" y="0"/>
          <a:chExt cx="0" cy="0"/>
        </a:xfrm>
      </p:grpSpPr>
      <p:sp>
        <p:nvSpPr>
          <p:cNvPr id="1833" name="Google Shape;1833;p1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834" name="Google Shape;1834;p1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35" name="Google Shape;1835;p12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836" name="Google Shape;1836;p1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37" name="Google Shape;1837;p125"/>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838" name="Google Shape;1838;p125"/>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839" name="Shape 1839"/>
        <p:cNvGrpSpPr/>
        <p:nvPr/>
      </p:nvGrpSpPr>
      <p:grpSpPr>
        <a:xfrm>
          <a:off x="0" y="0"/>
          <a:ext cx="0" cy="0"/>
          <a:chOff x="0" y="0"/>
          <a:chExt cx="0" cy="0"/>
        </a:xfrm>
      </p:grpSpPr>
      <p:sp>
        <p:nvSpPr>
          <p:cNvPr id="1840" name="Google Shape;1840;p12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1841" name="Google Shape;1841;p1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42" name="Google Shape;1842;p12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843" name="Google Shape;1843;p1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44" name="Google Shape;1844;p126"/>
          <p:cNvSpPr txBox="1"/>
          <p:nvPr>
            <p:ph idx="1"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1845" name="Google Shape;1845;p126"/>
          <p:cNvSpPr txBox="1"/>
          <p:nvPr>
            <p:ph idx="2"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pic>
        <p:nvPicPr>
          <p:cNvPr id="1846" name="Google Shape;1846;p126"/>
          <p:cNvPicPr preferRelativeResize="0"/>
          <p:nvPr/>
        </p:nvPicPr>
        <p:blipFill>
          <a:blip r:embed="rId2">
            <a:alphaModFix/>
          </a:blip>
          <a:stretch>
            <a:fillRect/>
          </a:stretch>
        </p:blipFill>
        <p:spPr>
          <a:xfrm>
            <a:off x="11455875" y="6243950"/>
            <a:ext cx="393800" cy="297425"/>
          </a:xfrm>
          <a:prstGeom prst="rect">
            <a:avLst/>
          </a:prstGeom>
          <a:noFill/>
          <a:ln>
            <a:noFill/>
          </a:ln>
        </p:spPr>
      </p:pic>
      <p:sp>
        <p:nvSpPr>
          <p:cNvPr id="1847" name="Google Shape;1847;p126"/>
          <p:cNvSpPr/>
          <p:nvPr/>
        </p:nvSpPr>
        <p:spPr>
          <a:xfrm>
            <a:off x="9945775" y="299500"/>
            <a:ext cx="1896900" cy="29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1848" name="Google Shape;1848;p126"/>
          <p:cNvSpPr/>
          <p:nvPr/>
        </p:nvSpPr>
        <p:spPr>
          <a:xfrm>
            <a:off x="9223263" y="6303500"/>
            <a:ext cx="1896900" cy="29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849" name="Shape 1849"/>
        <p:cNvGrpSpPr/>
        <p:nvPr/>
      </p:nvGrpSpPr>
      <p:grpSpPr>
        <a:xfrm>
          <a:off x="0" y="0"/>
          <a:ext cx="0" cy="0"/>
          <a:chOff x="0" y="0"/>
          <a:chExt cx="0" cy="0"/>
        </a:xfrm>
      </p:grpSpPr>
      <p:cxnSp>
        <p:nvCxnSpPr>
          <p:cNvPr id="1850" name="Google Shape;1850;p1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51" name="Google Shape;1851;p12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852" name="Google Shape;1852;p1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53" name="Google Shape;1853;p127"/>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854" name="Google Shape;1854;p12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855" name="Google Shape;1855;p12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856" name="Google Shape;1856;p127"/>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pic>
        <p:nvPicPr>
          <p:cNvPr id="1857" name="Google Shape;1857;p127"/>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858" name="Shape 1858"/>
        <p:cNvGrpSpPr/>
        <p:nvPr/>
      </p:nvGrpSpPr>
      <p:grpSpPr>
        <a:xfrm>
          <a:off x="0" y="0"/>
          <a:ext cx="0" cy="0"/>
          <a:chOff x="0" y="0"/>
          <a:chExt cx="0" cy="0"/>
        </a:xfrm>
      </p:grpSpPr>
      <p:sp>
        <p:nvSpPr>
          <p:cNvPr id="1859" name="Google Shape;1859;p1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860" name="Google Shape;1860;p1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61" name="Google Shape;1861;p12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862" name="Google Shape;1862;p1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63" name="Google Shape;1863;p128"/>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864" name="Google Shape;1864;p128"/>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pic>
        <p:nvPicPr>
          <p:cNvPr id="1865" name="Google Shape;1865;p128"/>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866" name="Shape 1866"/>
        <p:cNvGrpSpPr/>
        <p:nvPr/>
      </p:nvGrpSpPr>
      <p:grpSpPr>
        <a:xfrm>
          <a:off x="0" y="0"/>
          <a:ext cx="0" cy="0"/>
          <a:chOff x="0" y="0"/>
          <a:chExt cx="0" cy="0"/>
        </a:xfrm>
      </p:grpSpPr>
      <p:cxnSp>
        <p:nvCxnSpPr>
          <p:cNvPr id="1867" name="Google Shape;1867;p1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68" name="Google Shape;1868;p129"/>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869" name="Google Shape;1869;p1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70" name="Google Shape;1870;p129"/>
          <p:cNvSpPr txBox="1"/>
          <p:nvPr>
            <p:ph idx="1" type="body"/>
          </p:nvPr>
        </p:nvSpPr>
        <p:spPr>
          <a:xfrm>
            <a:off x="885125" y="2291177"/>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1871" name="Google Shape;1871;p129"/>
          <p:cNvSpPr txBox="1"/>
          <p:nvPr>
            <p:ph idx="2" type="body"/>
          </p:nvPr>
        </p:nvSpPr>
        <p:spPr>
          <a:xfrm>
            <a:off x="6369425" y="2291175"/>
            <a:ext cx="4937700" cy="293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1872" name="Google Shape;1872;p12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873" name="Google Shape;1873;p129"/>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1874" name="Google Shape;1874;p129"/>
          <p:cNvSpPr/>
          <p:nvPr/>
        </p:nvSpPr>
        <p:spPr>
          <a:xfrm>
            <a:off x="9945775" y="3494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1875" name="Google Shape;1875;p129"/>
          <p:cNvSpPr/>
          <p:nvPr/>
        </p:nvSpPr>
        <p:spPr>
          <a:xfrm>
            <a:off x="9311800" y="5943633"/>
            <a:ext cx="1952400" cy="8079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Red Hat Display"/>
              <a:ea typeface="Red Hat Display"/>
              <a:cs typeface="Red Hat Display"/>
              <a:sym typeface="Red Hat Display"/>
            </a:endParaRPr>
          </a:p>
        </p:txBody>
      </p:sp>
      <p:pic>
        <p:nvPicPr>
          <p:cNvPr id="1876" name="Google Shape;1876;p129"/>
          <p:cNvPicPr preferRelativeResize="0"/>
          <p:nvPr/>
        </p:nvPicPr>
        <p:blipFill>
          <a:blip r:embed="rId2">
            <a:alphaModFix/>
          </a:blip>
          <a:stretch>
            <a:fillRect/>
          </a:stretch>
        </p:blipFill>
        <p:spPr>
          <a:xfrm>
            <a:off x="10826170" y="6343562"/>
            <a:ext cx="1044282" cy="246333"/>
          </a:xfrm>
          <a:prstGeom prst="rect">
            <a:avLst/>
          </a:prstGeom>
          <a:noFill/>
          <a:ln>
            <a:noFill/>
          </a:ln>
        </p:spPr>
      </p:pic>
      <p:pic>
        <p:nvPicPr>
          <p:cNvPr id="1877" name="Google Shape;1877;p129"/>
          <p:cNvPicPr preferRelativeResize="0"/>
          <p:nvPr/>
        </p:nvPicPr>
        <p:blipFill>
          <a:blip r:embed="rId3">
            <a:alphaModFix/>
          </a:blip>
          <a:stretch>
            <a:fillRect/>
          </a:stretch>
        </p:blipFill>
        <p:spPr>
          <a:xfrm>
            <a:off x="7277192" y="6266573"/>
            <a:ext cx="800522" cy="400261"/>
          </a:xfrm>
          <a:prstGeom prst="rect">
            <a:avLst/>
          </a:prstGeom>
          <a:noFill/>
          <a:ln>
            <a:noFill/>
          </a:ln>
        </p:spPr>
      </p:pic>
      <p:cxnSp>
        <p:nvCxnSpPr>
          <p:cNvPr id="1878" name="Google Shape;1878;p129"/>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1879" name="Google Shape;1879;p129"/>
          <p:cNvPicPr preferRelativeResize="0"/>
          <p:nvPr/>
        </p:nvPicPr>
        <p:blipFill>
          <a:blip r:embed="rId4">
            <a:alphaModFix/>
          </a:blip>
          <a:stretch>
            <a:fillRect/>
          </a:stretch>
        </p:blipFill>
        <p:spPr>
          <a:xfrm>
            <a:off x="8311472" y="6349623"/>
            <a:ext cx="626165" cy="234163"/>
          </a:xfrm>
          <a:prstGeom prst="rect">
            <a:avLst/>
          </a:prstGeom>
          <a:noFill/>
          <a:ln>
            <a:noFill/>
          </a:ln>
        </p:spPr>
      </p:pic>
      <p:pic>
        <p:nvPicPr>
          <p:cNvPr id="1880" name="Google Shape;1880;p129"/>
          <p:cNvPicPr preferRelativeResize="0"/>
          <p:nvPr/>
        </p:nvPicPr>
        <p:blipFill>
          <a:blip r:embed="rId5">
            <a:alphaModFix/>
          </a:blip>
          <a:stretch>
            <a:fillRect/>
          </a:stretch>
        </p:blipFill>
        <p:spPr>
          <a:xfrm>
            <a:off x="9266610" y="6109072"/>
            <a:ext cx="1271572" cy="715260"/>
          </a:xfrm>
          <a:prstGeom prst="rect">
            <a:avLst/>
          </a:prstGeom>
          <a:noFill/>
          <a:ln>
            <a:noFill/>
          </a:ln>
        </p:spPr>
      </p:pic>
      <p:cxnSp>
        <p:nvCxnSpPr>
          <p:cNvPr id="1881" name="Google Shape;1881;p129"/>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1882" name="Google Shape;1882;p129"/>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1883" name="Shape 1883"/>
        <p:cNvGrpSpPr/>
        <p:nvPr/>
      </p:nvGrpSpPr>
      <p:grpSpPr>
        <a:xfrm>
          <a:off x="0" y="0"/>
          <a:ext cx="0" cy="0"/>
          <a:chOff x="0" y="0"/>
          <a:chExt cx="0" cy="0"/>
        </a:xfrm>
      </p:grpSpPr>
      <p:sp>
        <p:nvSpPr>
          <p:cNvPr id="1884" name="Google Shape;1884;p130"/>
          <p:cNvSpPr/>
          <p:nvPr/>
        </p:nvSpPr>
        <p:spPr>
          <a:xfrm>
            <a:off x="9397925" y="6246713"/>
            <a:ext cx="1909200" cy="29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cxnSp>
        <p:nvCxnSpPr>
          <p:cNvPr id="1885" name="Google Shape;1885;p1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86" name="Google Shape;1886;p13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887" name="Google Shape;1887;p1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88" name="Google Shape;1888;p130"/>
          <p:cNvSpPr txBox="1"/>
          <p:nvPr>
            <p:ph idx="1"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1889" name="Google Shape;1889;p13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890" name="Google Shape;1890;p130"/>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891" name="Google Shape;1891;p130"/>
          <p:cNvPicPr preferRelativeResize="0"/>
          <p:nvPr/>
        </p:nvPicPr>
        <p:blipFill>
          <a:blip r:embed="rId2">
            <a:alphaModFix/>
          </a:blip>
          <a:stretch>
            <a:fillRect/>
          </a:stretch>
        </p:blipFill>
        <p:spPr>
          <a:xfrm>
            <a:off x="11455875" y="6243950"/>
            <a:ext cx="393800" cy="297425"/>
          </a:xfrm>
          <a:prstGeom prst="rect">
            <a:avLst/>
          </a:prstGeom>
          <a:noFill/>
          <a:ln>
            <a:noFill/>
          </a:ln>
        </p:spPr>
      </p:pic>
      <p:sp>
        <p:nvSpPr>
          <p:cNvPr id="1892" name="Google Shape;1892;p130"/>
          <p:cNvSpPr/>
          <p:nvPr/>
        </p:nvSpPr>
        <p:spPr>
          <a:xfrm>
            <a:off x="9933300" y="349400"/>
            <a:ext cx="1909200" cy="29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893" name="Shape 1893"/>
        <p:cNvGrpSpPr/>
        <p:nvPr/>
      </p:nvGrpSpPr>
      <p:grpSpPr>
        <a:xfrm>
          <a:off x="0" y="0"/>
          <a:ext cx="0" cy="0"/>
          <a:chOff x="0" y="0"/>
          <a:chExt cx="0" cy="0"/>
        </a:xfrm>
      </p:grpSpPr>
      <p:sp>
        <p:nvSpPr>
          <p:cNvPr id="1894" name="Google Shape;1894;p1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895" name="Google Shape;1895;p1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96" name="Google Shape;1896;p13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897" name="Google Shape;1897;p1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98" name="Google Shape;1898;p131"/>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899" name="Google Shape;1899;p131"/>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900" name="Google Shape;1900;p131"/>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0"/>
              </a:spcBef>
              <a:spcAft>
                <a:spcPts val="0"/>
              </a:spcAft>
              <a:buNone/>
              <a:defRPr sz="1500"/>
            </a:lvl2pPr>
            <a:lvl3pPr lvl="2">
              <a:spcBef>
                <a:spcPts val="0"/>
              </a:spcBef>
              <a:spcAft>
                <a:spcPts val="0"/>
              </a:spcAft>
              <a:buNone/>
              <a:defRPr sz="1500"/>
            </a:lvl3pPr>
            <a:lvl4pPr lvl="3">
              <a:spcBef>
                <a:spcPts val="0"/>
              </a:spcBef>
              <a:spcAft>
                <a:spcPts val="0"/>
              </a:spcAft>
              <a:buNone/>
              <a:defRPr sz="1500"/>
            </a:lvl4pPr>
            <a:lvl5pPr lvl="4">
              <a:spcBef>
                <a:spcPts val="0"/>
              </a:spcBef>
              <a:spcAft>
                <a:spcPts val="0"/>
              </a:spcAft>
              <a:buNone/>
              <a:defRPr sz="1500"/>
            </a:lvl5pPr>
            <a:lvl6pPr lvl="5">
              <a:spcBef>
                <a:spcPts val="0"/>
              </a:spcBef>
              <a:spcAft>
                <a:spcPts val="0"/>
              </a:spcAft>
              <a:buNone/>
              <a:defRPr sz="1500"/>
            </a:lvl6pPr>
            <a:lvl7pPr lvl="6">
              <a:spcBef>
                <a:spcPts val="0"/>
              </a:spcBef>
              <a:spcAft>
                <a:spcPts val="0"/>
              </a:spcAft>
              <a:buNone/>
              <a:defRPr sz="1500"/>
            </a:lvl7pPr>
            <a:lvl8pPr lvl="7">
              <a:spcBef>
                <a:spcPts val="0"/>
              </a:spcBef>
              <a:spcAft>
                <a:spcPts val="0"/>
              </a:spcAft>
              <a:buNone/>
              <a:defRPr sz="1500"/>
            </a:lvl8pPr>
            <a:lvl9pPr lvl="8">
              <a:spcBef>
                <a:spcPts val="0"/>
              </a:spcBef>
              <a:spcAft>
                <a:spcPts val="0"/>
              </a:spcAft>
              <a:buNone/>
              <a:defRPr sz="1500"/>
            </a:lvl9pPr>
          </a:lstStyle>
          <a:p/>
        </p:txBody>
      </p:sp>
      <p:sp>
        <p:nvSpPr>
          <p:cNvPr id="1901" name="Google Shape;1901;p131"/>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5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1902" name="Google Shape;1902;p131"/>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0"/>
              </a:spcBef>
              <a:spcAft>
                <a:spcPts val="0"/>
              </a:spcAft>
              <a:buNone/>
              <a:defRPr sz="1500"/>
            </a:lvl2pPr>
            <a:lvl3pPr lvl="2" algn="ctr">
              <a:spcBef>
                <a:spcPts val="0"/>
              </a:spcBef>
              <a:spcAft>
                <a:spcPts val="0"/>
              </a:spcAft>
              <a:buNone/>
              <a:defRPr sz="1500"/>
            </a:lvl3pPr>
            <a:lvl4pPr lvl="3" algn="ctr">
              <a:spcBef>
                <a:spcPts val="0"/>
              </a:spcBef>
              <a:spcAft>
                <a:spcPts val="0"/>
              </a:spcAft>
              <a:buNone/>
              <a:defRPr sz="1500"/>
            </a:lvl4pPr>
            <a:lvl5pPr lvl="4" algn="ctr">
              <a:spcBef>
                <a:spcPts val="0"/>
              </a:spcBef>
              <a:spcAft>
                <a:spcPts val="0"/>
              </a:spcAft>
              <a:buNone/>
              <a:defRPr sz="1500"/>
            </a:lvl5pPr>
            <a:lvl6pPr lvl="5" algn="ctr">
              <a:spcBef>
                <a:spcPts val="0"/>
              </a:spcBef>
              <a:spcAft>
                <a:spcPts val="0"/>
              </a:spcAft>
              <a:buNone/>
              <a:defRPr sz="1500"/>
            </a:lvl6pPr>
            <a:lvl7pPr lvl="6" algn="ctr">
              <a:spcBef>
                <a:spcPts val="0"/>
              </a:spcBef>
              <a:spcAft>
                <a:spcPts val="0"/>
              </a:spcAft>
              <a:buNone/>
              <a:defRPr sz="1500"/>
            </a:lvl7pPr>
            <a:lvl8pPr lvl="7" algn="ctr">
              <a:spcBef>
                <a:spcPts val="0"/>
              </a:spcBef>
              <a:spcAft>
                <a:spcPts val="0"/>
              </a:spcAft>
              <a:buNone/>
              <a:defRPr sz="1500"/>
            </a:lvl8pPr>
            <a:lvl9pPr lvl="8" algn="ctr">
              <a:spcBef>
                <a:spcPts val="0"/>
              </a:spcBef>
              <a:spcAft>
                <a:spcPts val="0"/>
              </a:spcAft>
              <a:buNone/>
              <a:defRPr sz="1500"/>
            </a:lvl9pPr>
          </a:lstStyle>
          <a:p/>
        </p:txBody>
      </p:sp>
      <p:pic>
        <p:nvPicPr>
          <p:cNvPr id="1903" name="Google Shape;1903;p131"/>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904" name="Shape 1904"/>
        <p:cNvGrpSpPr/>
        <p:nvPr/>
      </p:nvGrpSpPr>
      <p:grpSpPr>
        <a:xfrm>
          <a:off x="0" y="0"/>
          <a:ext cx="0" cy="0"/>
          <a:chOff x="0" y="0"/>
          <a:chExt cx="0" cy="0"/>
        </a:xfrm>
      </p:grpSpPr>
      <p:cxnSp>
        <p:nvCxnSpPr>
          <p:cNvPr id="1905" name="Google Shape;1905;p1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06" name="Google Shape;1906;p132"/>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07" name="Google Shape;1907;p1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08" name="Google Shape;1908;p132"/>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909" name="Google Shape;1909;p132"/>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910" name="Google Shape;1910;p132"/>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911" name="Google Shape;1911;p132"/>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500">
                <a:solidFill>
                  <a:schemeClr val="accent1"/>
                </a:solidFill>
              </a:defRPr>
            </a:lvl1pPr>
            <a:lvl2pPr lvl="1" algn="ctr">
              <a:lnSpc>
                <a:spcPct val="115000"/>
              </a:lnSpc>
              <a:spcBef>
                <a:spcPts val="0"/>
              </a:spcBef>
              <a:spcAft>
                <a:spcPts val="0"/>
              </a:spcAft>
              <a:buNone/>
              <a:defRPr sz="1500">
                <a:solidFill>
                  <a:schemeClr val="accent1"/>
                </a:solidFill>
              </a:defRPr>
            </a:lvl2pPr>
            <a:lvl3pPr lvl="2" algn="ctr">
              <a:lnSpc>
                <a:spcPct val="115000"/>
              </a:lnSpc>
              <a:spcBef>
                <a:spcPts val="0"/>
              </a:spcBef>
              <a:spcAft>
                <a:spcPts val="0"/>
              </a:spcAft>
              <a:buNone/>
              <a:defRPr sz="1500">
                <a:solidFill>
                  <a:schemeClr val="accent1"/>
                </a:solidFill>
              </a:defRPr>
            </a:lvl3pPr>
            <a:lvl4pPr lvl="3" algn="ctr">
              <a:lnSpc>
                <a:spcPct val="115000"/>
              </a:lnSpc>
              <a:spcBef>
                <a:spcPts val="0"/>
              </a:spcBef>
              <a:spcAft>
                <a:spcPts val="0"/>
              </a:spcAft>
              <a:buNone/>
              <a:defRPr sz="1500">
                <a:solidFill>
                  <a:schemeClr val="accent1"/>
                </a:solidFill>
              </a:defRPr>
            </a:lvl4pPr>
            <a:lvl5pPr lvl="4" algn="ctr">
              <a:lnSpc>
                <a:spcPct val="115000"/>
              </a:lnSpc>
              <a:spcBef>
                <a:spcPts val="0"/>
              </a:spcBef>
              <a:spcAft>
                <a:spcPts val="0"/>
              </a:spcAft>
              <a:buNone/>
              <a:defRPr sz="1500">
                <a:solidFill>
                  <a:schemeClr val="accent1"/>
                </a:solidFill>
              </a:defRPr>
            </a:lvl5pPr>
            <a:lvl6pPr lvl="5" algn="ctr">
              <a:lnSpc>
                <a:spcPct val="115000"/>
              </a:lnSpc>
              <a:spcBef>
                <a:spcPts val="0"/>
              </a:spcBef>
              <a:spcAft>
                <a:spcPts val="0"/>
              </a:spcAft>
              <a:buNone/>
              <a:defRPr sz="1500">
                <a:solidFill>
                  <a:schemeClr val="accent1"/>
                </a:solidFill>
              </a:defRPr>
            </a:lvl6pPr>
            <a:lvl7pPr lvl="6" algn="ctr">
              <a:lnSpc>
                <a:spcPct val="115000"/>
              </a:lnSpc>
              <a:spcBef>
                <a:spcPts val="0"/>
              </a:spcBef>
              <a:spcAft>
                <a:spcPts val="0"/>
              </a:spcAft>
              <a:buNone/>
              <a:defRPr sz="1500">
                <a:solidFill>
                  <a:schemeClr val="accent1"/>
                </a:solidFill>
              </a:defRPr>
            </a:lvl7pPr>
            <a:lvl8pPr lvl="7" algn="ctr">
              <a:lnSpc>
                <a:spcPct val="115000"/>
              </a:lnSpc>
              <a:spcBef>
                <a:spcPts val="0"/>
              </a:spcBef>
              <a:spcAft>
                <a:spcPts val="0"/>
              </a:spcAft>
              <a:buNone/>
              <a:defRPr sz="1500">
                <a:solidFill>
                  <a:schemeClr val="accent1"/>
                </a:solidFill>
              </a:defRPr>
            </a:lvl8pPr>
            <a:lvl9pPr lvl="8" algn="ctr">
              <a:lnSpc>
                <a:spcPct val="115000"/>
              </a:lnSpc>
              <a:spcBef>
                <a:spcPts val="0"/>
              </a:spcBef>
              <a:spcAft>
                <a:spcPts val="0"/>
              </a:spcAft>
              <a:buNone/>
              <a:defRPr sz="1500">
                <a:solidFill>
                  <a:schemeClr val="accent1"/>
                </a:solidFill>
              </a:defRPr>
            </a:lvl9pPr>
          </a:lstStyle>
          <a:p/>
        </p:txBody>
      </p:sp>
      <p:sp>
        <p:nvSpPr>
          <p:cNvPr id="1912" name="Google Shape;1912;p132"/>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500">
                <a:solidFill>
                  <a:schemeClr val="accent1"/>
                </a:solidFill>
              </a:defRPr>
            </a:lvl1pPr>
            <a:lvl2pPr lvl="1" algn="ctr">
              <a:lnSpc>
                <a:spcPct val="115000"/>
              </a:lnSpc>
              <a:spcBef>
                <a:spcPts val="0"/>
              </a:spcBef>
              <a:spcAft>
                <a:spcPts val="0"/>
              </a:spcAft>
              <a:buNone/>
              <a:defRPr sz="1500">
                <a:solidFill>
                  <a:schemeClr val="accent1"/>
                </a:solidFill>
              </a:defRPr>
            </a:lvl2pPr>
            <a:lvl3pPr lvl="2" algn="ctr">
              <a:lnSpc>
                <a:spcPct val="115000"/>
              </a:lnSpc>
              <a:spcBef>
                <a:spcPts val="0"/>
              </a:spcBef>
              <a:spcAft>
                <a:spcPts val="0"/>
              </a:spcAft>
              <a:buNone/>
              <a:defRPr sz="1500">
                <a:solidFill>
                  <a:schemeClr val="accent1"/>
                </a:solidFill>
              </a:defRPr>
            </a:lvl3pPr>
            <a:lvl4pPr lvl="3" algn="ctr">
              <a:lnSpc>
                <a:spcPct val="115000"/>
              </a:lnSpc>
              <a:spcBef>
                <a:spcPts val="0"/>
              </a:spcBef>
              <a:spcAft>
                <a:spcPts val="0"/>
              </a:spcAft>
              <a:buNone/>
              <a:defRPr sz="1500">
                <a:solidFill>
                  <a:schemeClr val="accent1"/>
                </a:solidFill>
              </a:defRPr>
            </a:lvl4pPr>
            <a:lvl5pPr lvl="4" algn="ctr">
              <a:lnSpc>
                <a:spcPct val="115000"/>
              </a:lnSpc>
              <a:spcBef>
                <a:spcPts val="0"/>
              </a:spcBef>
              <a:spcAft>
                <a:spcPts val="0"/>
              </a:spcAft>
              <a:buNone/>
              <a:defRPr sz="1500">
                <a:solidFill>
                  <a:schemeClr val="accent1"/>
                </a:solidFill>
              </a:defRPr>
            </a:lvl5pPr>
            <a:lvl6pPr lvl="5" algn="ctr">
              <a:lnSpc>
                <a:spcPct val="115000"/>
              </a:lnSpc>
              <a:spcBef>
                <a:spcPts val="0"/>
              </a:spcBef>
              <a:spcAft>
                <a:spcPts val="0"/>
              </a:spcAft>
              <a:buNone/>
              <a:defRPr sz="1500">
                <a:solidFill>
                  <a:schemeClr val="accent1"/>
                </a:solidFill>
              </a:defRPr>
            </a:lvl6pPr>
            <a:lvl7pPr lvl="6" algn="ctr">
              <a:lnSpc>
                <a:spcPct val="115000"/>
              </a:lnSpc>
              <a:spcBef>
                <a:spcPts val="0"/>
              </a:spcBef>
              <a:spcAft>
                <a:spcPts val="0"/>
              </a:spcAft>
              <a:buNone/>
              <a:defRPr sz="1500">
                <a:solidFill>
                  <a:schemeClr val="accent1"/>
                </a:solidFill>
              </a:defRPr>
            </a:lvl7pPr>
            <a:lvl8pPr lvl="7" algn="ctr">
              <a:lnSpc>
                <a:spcPct val="115000"/>
              </a:lnSpc>
              <a:spcBef>
                <a:spcPts val="0"/>
              </a:spcBef>
              <a:spcAft>
                <a:spcPts val="0"/>
              </a:spcAft>
              <a:buNone/>
              <a:defRPr sz="1500">
                <a:solidFill>
                  <a:schemeClr val="accent1"/>
                </a:solidFill>
              </a:defRPr>
            </a:lvl8pPr>
            <a:lvl9pPr lvl="8" algn="ctr">
              <a:lnSpc>
                <a:spcPct val="115000"/>
              </a:lnSpc>
              <a:spcBef>
                <a:spcPts val="0"/>
              </a:spcBef>
              <a:spcAft>
                <a:spcPts val="0"/>
              </a:spcAft>
              <a:buNone/>
              <a:defRPr sz="1500">
                <a:solidFill>
                  <a:schemeClr val="accent1"/>
                </a:solidFill>
              </a:defRPr>
            </a:lvl9pPr>
          </a:lstStyle>
          <a:p/>
        </p:txBody>
      </p:sp>
      <p:sp>
        <p:nvSpPr>
          <p:cNvPr id="1913" name="Google Shape;1913;p132"/>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914" name="Google Shape;1914;p132"/>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p:txBody>
      </p:sp>
      <p:sp>
        <p:nvSpPr>
          <p:cNvPr id="1915" name="Google Shape;1915;p13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16" name="Google Shape;1916;p13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17" name="Google Shape;1917;p13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18" name="Google Shape;1918;p132"/>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with Image">
  <p:cSld name="CUSTOM_3_2">
    <p:bg>
      <p:bgPr>
        <a:solidFill>
          <a:schemeClr val="lt1"/>
        </a:solidFill>
      </p:bgPr>
    </p:bg>
    <p:spTree>
      <p:nvGrpSpPr>
        <p:cNvPr id="123" name="Shape 123"/>
        <p:cNvGrpSpPr/>
        <p:nvPr/>
      </p:nvGrpSpPr>
      <p:grpSpPr>
        <a:xfrm>
          <a:off x="0" y="0"/>
          <a:ext cx="0" cy="0"/>
          <a:chOff x="0" y="0"/>
          <a:chExt cx="0" cy="0"/>
        </a:xfrm>
      </p:grpSpPr>
      <p:sp>
        <p:nvSpPr>
          <p:cNvPr id="124" name="Google Shape;124;p14"/>
          <p:cNvSpPr/>
          <p:nvPr/>
        </p:nvSpPr>
        <p:spPr>
          <a:xfrm>
            <a:off x="-50" y="0"/>
            <a:ext cx="882000" cy="6858000"/>
          </a:xfrm>
          <a:prstGeom prst="rect">
            <a:avLst/>
          </a:prstGeom>
          <a:solidFill>
            <a:srgbClr val="2929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25" name="Google Shape;125;p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26" name="Google Shape;126;p1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27" name="Google Shape;127;p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8" name="Google Shape;128;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14"/>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130" name="Google Shape;130;p14"/>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131" name="Google Shape;131;p14"/>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132" name="Google Shape;132;p14"/>
          <p:cNvSpPr/>
          <p:nvPr/>
        </p:nvSpPr>
        <p:spPr>
          <a:xfrm>
            <a:off x="8901850" y="5878875"/>
            <a:ext cx="32901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4"/>
          <p:cNvPicPr preferRelativeResize="0"/>
          <p:nvPr/>
        </p:nvPicPr>
        <p:blipFill>
          <a:blip r:embed="rId3">
            <a:alphaModFix/>
          </a:blip>
          <a:stretch>
            <a:fillRect/>
          </a:stretch>
        </p:blipFill>
        <p:spPr>
          <a:xfrm>
            <a:off x="10106850" y="6203986"/>
            <a:ext cx="1580275" cy="372766"/>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919" name="Shape 1919"/>
        <p:cNvGrpSpPr/>
        <p:nvPr/>
      </p:nvGrpSpPr>
      <p:grpSpPr>
        <a:xfrm>
          <a:off x="0" y="0"/>
          <a:ext cx="0" cy="0"/>
          <a:chOff x="0" y="0"/>
          <a:chExt cx="0" cy="0"/>
        </a:xfrm>
      </p:grpSpPr>
      <p:sp>
        <p:nvSpPr>
          <p:cNvPr id="1920" name="Google Shape;1920;p133"/>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1921" name="Google Shape;1921;p133"/>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1922" name="Google Shape;1922;p133"/>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cxnSp>
        <p:nvCxnSpPr>
          <p:cNvPr id="1923" name="Google Shape;1923;p1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24" name="Google Shape;1924;p13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25" name="Google Shape;1925;p1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26" name="Google Shape;1926;p133"/>
          <p:cNvSpPr txBox="1"/>
          <p:nvPr>
            <p:ph idx="4"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927" name="Google Shape;1927;p133"/>
          <p:cNvCxnSpPr/>
          <p:nvPr/>
        </p:nvCxnSpPr>
        <p:spPr>
          <a:xfrm>
            <a:off x="4306145" y="2661025"/>
            <a:ext cx="0" cy="2556900"/>
          </a:xfrm>
          <a:prstGeom prst="straightConnector1">
            <a:avLst/>
          </a:prstGeom>
          <a:noFill/>
          <a:ln cap="flat" cmpd="sng" w="9525">
            <a:solidFill>
              <a:schemeClr val="dk2"/>
            </a:solidFill>
            <a:prstDash val="dot"/>
            <a:round/>
            <a:headEnd len="med" w="med" type="none"/>
            <a:tailEnd len="med" w="med" type="none"/>
          </a:ln>
        </p:spPr>
      </p:cxnSp>
      <p:cxnSp>
        <p:nvCxnSpPr>
          <p:cNvPr id="1928" name="Google Shape;1928;p133"/>
          <p:cNvCxnSpPr/>
          <p:nvPr/>
        </p:nvCxnSpPr>
        <p:spPr>
          <a:xfrm>
            <a:off x="7885845" y="2661025"/>
            <a:ext cx="0" cy="2556900"/>
          </a:xfrm>
          <a:prstGeom prst="straightConnector1">
            <a:avLst/>
          </a:prstGeom>
          <a:noFill/>
          <a:ln cap="flat" cmpd="sng" w="9525">
            <a:solidFill>
              <a:schemeClr val="dk2"/>
            </a:solidFill>
            <a:prstDash val="dot"/>
            <a:round/>
            <a:headEnd len="med" w="med" type="none"/>
            <a:tailEnd len="med" w="med" type="none"/>
          </a:ln>
        </p:spPr>
      </p:cxnSp>
      <p:sp>
        <p:nvSpPr>
          <p:cNvPr id="1929" name="Google Shape;1929;p133"/>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30" name="Google Shape;1930;p133"/>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31" name="Google Shape;1931;p133"/>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32" name="Google Shape;1932;p133"/>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33" name="Google Shape;1933;p133"/>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34" name="Google Shape;1934;p133"/>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35" name="Google Shape;1935;p133"/>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36" name="Google Shape;1936;p13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37" name="Google Shape;1937;p133"/>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38" name="Google Shape;1938;p133"/>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939" name="Shape 1939"/>
        <p:cNvGrpSpPr/>
        <p:nvPr/>
      </p:nvGrpSpPr>
      <p:grpSpPr>
        <a:xfrm>
          <a:off x="0" y="0"/>
          <a:ext cx="0" cy="0"/>
          <a:chOff x="0" y="0"/>
          <a:chExt cx="0" cy="0"/>
        </a:xfrm>
      </p:grpSpPr>
      <p:sp>
        <p:nvSpPr>
          <p:cNvPr id="1940" name="Google Shape;1940;p134"/>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1941" name="Google Shape;1941;p134"/>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cxnSp>
        <p:nvCxnSpPr>
          <p:cNvPr id="1942" name="Google Shape;1942;p1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43" name="Google Shape;1943;p134"/>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44" name="Google Shape;1944;p1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45" name="Google Shape;1945;p134"/>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946" name="Google Shape;1946;p134"/>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947" name="Google Shape;1947;p134"/>
          <p:cNvCxnSpPr/>
          <p:nvPr/>
        </p:nvCxnSpPr>
        <p:spPr>
          <a:xfrm>
            <a:off x="7885850" y="3677350"/>
            <a:ext cx="0" cy="1404900"/>
          </a:xfrm>
          <a:prstGeom prst="straightConnector1">
            <a:avLst/>
          </a:prstGeom>
          <a:noFill/>
          <a:ln cap="flat" cmpd="sng" w="9525">
            <a:solidFill>
              <a:schemeClr val="dk2"/>
            </a:solidFill>
            <a:prstDash val="dot"/>
            <a:round/>
            <a:headEnd len="med" w="med" type="none"/>
            <a:tailEnd len="med" w="med" type="none"/>
          </a:ln>
        </p:spPr>
      </p:cxnSp>
      <p:sp>
        <p:nvSpPr>
          <p:cNvPr id="1948" name="Google Shape;1948;p134"/>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49" name="Google Shape;1949;p134"/>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50" name="Google Shape;1950;p134"/>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51" name="Google Shape;1951;p134"/>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52" name="Google Shape;1952;p134"/>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53" name="Google Shape;1953;p13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54" name="Google Shape;1954;p134"/>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55" name="Google Shape;1955;p134"/>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956" name="Shape 1956"/>
        <p:cNvGrpSpPr/>
        <p:nvPr/>
      </p:nvGrpSpPr>
      <p:grpSpPr>
        <a:xfrm>
          <a:off x="0" y="0"/>
          <a:ext cx="0" cy="0"/>
          <a:chOff x="0" y="0"/>
          <a:chExt cx="0" cy="0"/>
        </a:xfrm>
      </p:grpSpPr>
      <p:cxnSp>
        <p:nvCxnSpPr>
          <p:cNvPr id="1957" name="Google Shape;1957;p1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58" name="Google Shape;1958;p13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59" name="Google Shape;1959;p1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60" name="Google Shape;1960;p135"/>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961" name="Google Shape;1961;p135"/>
          <p:cNvCxnSpPr/>
          <p:nvPr/>
        </p:nvCxnSpPr>
        <p:spPr>
          <a:xfrm>
            <a:off x="7885850" y="4439350"/>
            <a:ext cx="0" cy="1404900"/>
          </a:xfrm>
          <a:prstGeom prst="straightConnector1">
            <a:avLst/>
          </a:prstGeom>
          <a:noFill/>
          <a:ln cap="flat" cmpd="sng" w="9525">
            <a:solidFill>
              <a:schemeClr val="dk2"/>
            </a:solidFill>
            <a:prstDash val="dot"/>
            <a:round/>
            <a:headEnd len="med" w="med" type="none"/>
            <a:tailEnd len="med" w="med" type="none"/>
          </a:ln>
        </p:spPr>
      </p:cxnSp>
      <p:sp>
        <p:nvSpPr>
          <p:cNvPr id="1962" name="Google Shape;1962;p135"/>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963" name="Google Shape;1963;p135"/>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64" name="Google Shape;1964;p135"/>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65" name="Google Shape;1965;p135"/>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66" name="Google Shape;1966;p135"/>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67" name="Google Shape;1967;p135"/>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68" name="Google Shape;1968;p13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69" name="Google Shape;1969;p135"/>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70" name="Google Shape;1970;p135"/>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971" name="Shape 1971"/>
        <p:cNvGrpSpPr/>
        <p:nvPr/>
      </p:nvGrpSpPr>
      <p:grpSpPr>
        <a:xfrm>
          <a:off x="0" y="0"/>
          <a:ext cx="0" cy="0"/>
          <a:chOff x="0" y="0"/>
          <a:chExt cx="0" cy="0"/>
        </a:xfrm>
      </p:grpSpPr>
      <p:cxnSp>
        <p:nvCxnSpPr>
          <p:cNvPr id="1972" name="Google Shape;1972;p1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73" name="Google Shape;1973;p13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74" name="Google Shape;1974;p1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75" name="Google Shape;1975;p136"/>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976" name="Google Shape;1976;p136"/>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977" name="Google Shape;1977;p136"/>
          <p:cNvSpPr txBox="1"/>
          <p:nvPr>
            <p:ph idx="3" type="subTitle"/>
          </p:nvPr>
        </p:nvSpPr>
        <p:spPr>
          <a:xfrm>
            <a:off x="9078238" y="3048425"/>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978" name="Google Shape;1978;p136"/>
          <p:cNvSpPr txBox="1"/>
          <p:nvPr>
            <p:ph idx="4" type="subTitle"/>
          </p:nvPr>
        </p:nvSpPr>
        <p:spPr>
          <a:xfrm>
            <a:off x="10284513" y="3048425"/>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979" name="Google Shape;1979;p136"/>
          <p:cNvSpPr txBox="1"/>
          <p:nvPr>
            <p:ph idx="5" type="subTitle"/>
          </p:nvPr>
        </p:nvSpPr>
        <p:spPr>
          <a:xfrm>
            <a:off x="9078238" y="38416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980" name="Google Shape;1980;p136"/>
          <p:cNvSpPr txBox="1"/>
          <p:nvPr>
            <p:ph idx="6" type="subTitle"/>
          </p:nvPr>
        </p:nvSpPr>
        <p:spPr>
          <a:xfrm>
            <a:off x="10284513" y="38416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981" name="Google Shape;1981;p136"/>
          <p:cNvSpPr txBox="1"/>
          <p:nvPr>
            <p:ph idx="7" type="subTitle"/>
          </p:nvPr>
        </p:nvSpPr>
        <p:spPr>
          <a:xfrm>
            <a:off x="9078238" y="46035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982" name="Google Shape;1982;p136"/>
          <p:cNvSpPr txBox="1"/>
          <p:nvPr>
            <p:ph idx="8" type="subTitle"/>
          </p:nvPr>
        </p:nvSpPr>
        <p:spPr>
          <a:xfrm>
            <a:off x="10284513" y="46035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983" name="Google Shape;1983;p136"/>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84" name="Google Shape;1984;p13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85" name="Google Shape;1985;p136"/>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86" name="Google Shape;1986;p136"/>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987" name="Shape 1987"/>
        <p:cNvGrpSpPr/>
        <p:nvPr/>
      </p:nvGrpSpPr>
      <p:grpSpPr>
        <a:xfrm>
          <a:off x="0" y="0"/>
          <a:ext cx="0" cy="0"/>
          <a:chOff x="0" y="0"/>
          <a:chExt cx="0" cy="0"/>
        </a:xfrm>
      </p:grpSpPr>
      <p:cxnSp>
        <p:nvCxnSpPr>
          <p:cNvPr id="1988" name="Google Shape;1988;p1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89" name="Google Shape;1989;p13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90" name="Google Shape;1990;p1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91" name="Google Shape;1991;p137"/>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992" name="Google Shape;1992;p137"/>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1993" name="Google Shape;1993;p137"/>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994" name="Google Shape;1994;p137"/>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1995" name="Google Shape;1995;p137"/>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1996" name="Google Shape;1996;p137"/>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7"/>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7"/>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7"/>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37"/>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37"/>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7"/>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7"/>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7"/>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7"/>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7"/>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7"/>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37"/>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7"/>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7"/>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7"/>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37"/>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7"/>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7"/>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37"/>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37"/>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7"/>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37"/>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37"/>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7"/>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37"/>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37"/>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7"/>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37"/>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37"/>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7"/>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37"/>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37"/>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7"/>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37"/>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37"/>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7"/>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37"/>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37"/>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7"/>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7"/>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37"/>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37"/>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7"/>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37"/>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37"/>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7"/>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7"/>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7"/>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37"/>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37"/>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7"/>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7"/>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37"/>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37"/>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7"/>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37"/>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7"/>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7"/>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7"/>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7"/>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7"/>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37"/>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37"/>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7"/>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37"/>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37"/>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7"/>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37"/>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37"/>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7"/>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37"/>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7"/>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7"/>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37"/>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37"/>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7"/>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7"/>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7"/>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7"/>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7"/>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7"/>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7"/>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7"/>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37"/>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7"/>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7"/>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37"/>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37"/>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7"/>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7"/>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7"/>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7"/>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7"/>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7"/>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7"/>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7"/>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7"/>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7"/>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7"/>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7"/>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7"/>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7"/>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7"/>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7"/>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7"/>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7"/>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7"/>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7"/>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7"/>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7"/>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7"/>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7"/>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7"/>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7"/>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7"/>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7"/>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7"/>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7"/>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7"/>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7"/>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7"/>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7"/>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7"/>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7"/>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7"/>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7"/>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7"/>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7"/>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7"/>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7"/>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7"/>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7"/>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7"/>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7"/>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7"/>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7"/>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7"/>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7"/>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7"/>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7"/>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7"/>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7"/>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7"/>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7"/>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7"/>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7"/>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7"/>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7"/>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7"/>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7"/>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7"/>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7"/>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7"/>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7"/>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7"/>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7"/>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7"/>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7"/>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7"/>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7"/>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7"/>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7"/>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7"/>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7"/>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7"/>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7"/>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7"/>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7"/>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7"/>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7"/>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7"/>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7"/>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7"/>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7"/>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7"/>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7"/>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7"/>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7"/>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7"/>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7"/>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7"/>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7"/>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7"/>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7"/>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7"/>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7"/>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7"/>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7"/>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7"/>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7"/>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7"/>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7"/>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7"/>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7"/>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7"/>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7"/>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7"/>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7"/>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7"/>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7"/>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197" name="Google Shape;2197;p13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198" name="Google Shape;2198;p137"/>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199" name="Google Shape;2199;p137"/>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2200" name="Shape 2200"/>
        <p:cNvGrpSpPr/>
        <p:nvPr/>
      </p:nvGrpSpPr>
      <p:grpSpPr>
        <a:xfrm>
          <a:off x="0" y="0"/>
          <a:ext cx="0" cy="0"/>
          <a:chOff x="0" y="0"/>
          <a:chExt cx="0" cy="0"/>
        </a:xfrm>
      </p:grpSpPr>
      <p:cxnSp>
        <p:nvCxnSpPr>
          <p:cNvPr id="2201" name="Google Shape;2201;p1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02" name="Google Shape;2202;p13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203" name="Google Shape;2203;p1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04" name="Google Shape;2204;p138"/>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2205" name="Google Shape;2205;p138"/>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2206" name="Google Shape;2206;p138"/>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2207" name="Google Shape;2207;p138"/>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2208" name="Google Shape;2208;p138"/>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2209" name="Google Shape;2209;p138"/>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2210" name="Google Shape;2210;p138"/>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2211" name="Google Shape;2211;p138"/>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2212" name="Google Shape;2212;p138"/>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pic>
        <p:nvPicPr>
          <p:cNvPr id="2213" name="Google Shape;2213;p138"/>
          <p:cNvPicPr preferRelativeResize="0"/>
          <p:nvPr/>
        </p:nvPicPr>
        <p:blipFill rotWithShape="1">
          <a:blip r:embed="rId2">
            <a:alphaModFix/>
          </a:blip>
          <a:srcRect b="0" l="0" r="0" t="0"/>
          <a:stretch/>
        </p:blipFill>
        <p:spPr>
          <a:xfrm>
            <a:off x="1044805" y="2217196"/>
            <a:ext cx="553219" cy="553200"/>
          </a:xfrm>
          <a:prstGeom prst="rect">
            <a:avLst/>
          </a:prstGeom>
          <a:noFill/>
          <a:ln>
            <a:noFill/>
          </a:ln>
        </p:spPr>
      </p:pic>
      <p:pic>
        <p:nvPicPr>
          <p:cNvPr id="2214" name="Google Shape;2214;p138"/>
          <p:cNvPicPr preferRelativeResize="0"/>
          <p:nvPr/>
        </p:nvPicPr>
        <p:blipFill rotWithShape="1">
          <a:blip r:embed="rId2">
            <a:alphaModFix/>
          </a:blip>
          <a:srcRect b="0" l="0" r="0" t="0"/>
          <a:stretch/>
        </p:blipFill>
        <p:spPr>
          <a:xfrm>
            <a:off x="4627759" y="2217196"/>
            <a:ext cx="553219" cy="553200"/>
          </a:xfrm>
          <a:prstGeom prst="rect">
            <a:avLst/>
          </a:prstGeom>
          <a:noFill/>
          <a:ln>
            <a:noFill/>
          </a:ln>
        </p:spPr>
      </p:pic>
      <p:pic>
        <p:nvPicPr>
          <p:cNvPr id="2215" name="Google Shape;2215;p138"/>
          <p:cNvPicPr preferRelativeResize="0"/>
          <p:nvPr/>
        </p:nvPicPr>
        <p:blipFill rotWithShape="1">
          <a:blip r:embed="rId2">
            <a:alphaModFix/>
          </a:blip>
          <a:srcRect b="0" l="0" r="0" t="0"/>
          <a:stretch/>
        </p:blipFill>
        <p:spPr>
          <a:xfrm>
            <a:off x="8210712" y="2217196"/>
            <a:ext cx="553219" cy="553200"/>
          </a:xfrm>
          <a:prstGeom prst="rect">
            <a:avLst/>
          </a:prstGeom>
          <a:noFill/>
          <a:ln>
            <a:noFill/>
          </a:ln>
        </p:spPr>
      </p:pic>
      <p:sp>
        <p:nvSpPr>
          <p:cNvPr id="2216" name="Google Shape;2216;p13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217" name="Google Shape;2217;p13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218" name="Google Shape;2218;p13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219" name="Google Shape;2219;p138"/>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2220" name="Shape 2220"/>
        <p:cNvGrpSpPr/>
        <p:nvPr/>
      </p:nvGrpSpPr>
      <p:grpSpPr>
        <a:xfrm>
          <a:off x="0" y="0"/>
          <a:ext cx="0" cy="0"/>
          <a:chOff x="0" y="0"/>
          <a:chExt cx="0" cy="0"/>
        </a:xfrm>
      </p:grpSpPr>
      <p:cxnSp>
        <p:nvCxnSpPr>
          <p:cNvPr id="2221" name="Google Shape;2221;p1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22" name="Google Shape;2222;p139"/>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223" name="Google Shape;2223;p1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24" name="Google Shape;2224;p139"/>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2225" name="Google Shape;2225;p139"/>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2226" name="Google Shape;2226;p139"/>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2227" name="Google Shape;2227;p139"/>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2228" name="Google Shape;2228;p139"/>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2229" name="Google Shape;2229;p139"/>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pic>
        <p:nvPicPr>
          <p:cNvPr id="2230" name="Google Shape;2230;p139"/>
          <p:cNvPicPr preferRelativeResize="0"/>
          <p:nvPr/>
        </p:nvPicPr>
        <p:blipFill rotWithShape="1">
          <a:blip r:embed="rId2">
            <a:alphaModFix/>
          </a:blip>
          <a:srcRect b="0" l="0" r="0" t="0"/>
          <a:stretch/>
        </p:blipFill>
        <p:spPr>
          <a:xfrm>
            <a:off x="1227082" y="2044890"/>
            <a:ext cx="731700" cy="731683"/>
          </a:xfrm>
          <a:prstGeom prst="rect">
            <a:avLst/>
          </a:prstGeom>
          <a:noFill/>
          <a:ln>
            <a:noFill/>
          </a:ln>
        </p:spPr>
      </p:pic>
      <p:pic>
        <p:nvPicPr>
          <p:cNvPr id="2231" name="Google Shape;2231;p139"/>
          <p:cNvPicPr preferRelativeResize="0"/>
          <p:nvPr/>
        </p:nvPicPr>
        <p:blipFill rotWithShape="1">
          <a:blip r:embed="rId2">
            <a:alphaModFix/>
          </a:blip>
          <a:srcRect b="0" l="0" r="0" t="0"/>
          <a:stretch/>
        </p:blipFill>
        <p:spPr>
          <a:xfrm>
            <a:off x="6413282" y="2044890"/>
            <a:ext cx="731700" cy="731683"/>
          </a:xfrm>
          <a:prstGeom prst="rect">
            <a:avLst/>
          </a:prstGeom>
          <a:noFill/>
          <a:ln>
            <a:noFill/>
          </a:ln>
        </p:spPr>
      </p:pic>
      <p:sp>
        <p:nvSpPr>
          <p:cNvPr id="2232" name="Google Shape;2232;p139"/>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233" name="Google Shape;2233;p13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234" name="Google Shape;2234;p139"/>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235" name="Google Shape;2235;p139"/>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2236" name="Shape 2236"/>
        <p:cNvGrpSpPr/>
        <p:nvPr/>
      </p:nvGrpSpPr>
      <p:grpSpPr>
        <a:xfrm>
          <a:off x="0" y="0"/>
          <a:ext cx="0" cy="0"/>
          <a:chOff x="0" y="0"/>
          <a:chExt cx="0" cy="0"/>
        </a:xfrm>
      </p:grpSpPr>
      <p:sp>
        <p:nvSpPr>
          <p:cNvPr id="2237" name="Google Shape;2237;p1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238" name="Google Shape;2238;p1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39" name="Google Shape;2239;p14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240" name="Google Shape;2240;p1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41" name="Google Shape;2241;p140"/>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242" name="Google Shape;2242;p140"/>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700"/>
            </a:lvl1pPr>
            <a:lvl2pPr lvl="1">
              <a:lnSpc>
                <a:spcPct val="115000"/>
              </a:lnSpc>
              <a:spcBef>
                <a:spcPts val="0"/>
              </a:spcBef>
              <a:spcAft>
                <a:spcPts val="0"/>
              </a:spcAft>
              <a:buNone/>
              <a:defRPr sz="2700"/>
            </a:lvl2pPr>
            <a:lvl3pPr lvl="2">
              <a:lnSpc>
                <a:spcPct val="115000"/>
              </a:lnSpc>
              <a:spcBef>
                <a:spcPts val="0"/>
              </a:spcBef>
              <a:spcAft>
                <a:spcPts val="0"/>
              </a:spcAft>
              <a:buNone/>
              <a:defRPr sz="2700"/>
            </a:lvl3pPr>
            <a:lvl4pPr lvl="3">
              <a:lnSpc>
                <a:spcPct val="115000"/>
              </a:lnSpc>
              <a:spcBef>
                <a:spcPts val="0"/>
              </a:spcBef>
              <a:spcAft>
                <a:spcPts val="0"/>
              </a:spcAft>
              <a:buNone/>
              <a:defRPr sz="2700"/>
            </a:lvl4pPr>
            <a:lvl5pPr lvl="4">
              <a:lnSpc>
                <a:spcPct val="115000"/>
              </a:lnSpc>
              <a:spcBef>
                <a:spcPts val="0"/>
              </a:spcBef>
              <a:spcAft>
                <a:spcPts val="0"/>
              </a:spcAft>
              <a:buNone/>
              <a:defRPr sz="2700"/>
            </a:lvl5pPr>
            <a:lvl6pPr lvl="5">
              <a:lnSpc>
                <a:spcPct val="115000"/>
              </a:lnSpc>
              <a:spcBef>
                <a:spcPts val="0"/>
              </a:spcBef>
              <a:spcAft>
                <a:spcPts val="0"/>
              </a:spcAft>
              <a:buNone/>
              <a:defRPr sz="2700"/>
            </a:lvl6pPr>
            <a:lvl7pPr lvl="6">
              <a:lnSpc>
                <a:spcPct val="115000"/>
              </a:lnSpc>
              <a:spcBef>
                <a:spcPts val="0"/>
              </a:spcBef>
              <a:spcAft>
                <a:spcPts val="0"/>
              </a:spcAft>
              <a:buNone/>
              <a:defRPr sz="2700"/>
            </a:lvl7pPr>
            <a:lvl8pPr lvl="7">
              <a:lnSpc>
                <a:spcPct val="115000"/>
              </a:lnSpc>
              <a:spcBef>
                <a:spcPts val="0"/>
              </a:spcBef>
              <a:spcAft>
                <a:spcPts val="0"/>
              </a:spcAft>
              <a:buNone/>
              <a:defRPr sz="2700"/>
            </a:lvl8pPr>
            <a:lvl9pPr lvl="8">
              <a:lnSpc>
                <a:spcPct val="115000"/>
              </a:lnSpc>
              <a:spcBef>
                <a:spcPts val="0"/>
              </a:spcBef>
              <a:spcAft>
                <a:spcPts val="0"/>
              </a:spcAft>
              <a:buNone/>
              <a:defRPr sz="2700"/>
            </a:lvl9pPr>
          </a:lstStyle>
          <a:p/>
        </p:txBody>
      </p:sp>
      <p:sp>
        <p:nvSpPr>
          <p:cNvPr id="2243" name="Google Shape;2243;p140"/>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1500"/>
            </a:lvl1pPr>
            <a:lvl2pPr lvl="1">
              <a:lnSpc>
                <a:spcPct val="114000"/>
              </a:lnSpc>
              <a:spcBef>
                <a:spcPts val="0"/>
              </a:spcBef>
              <a:spcAft>
                <a:spcPts val="0"/>
              </a:spcAft>
              <a:buNone/>
              <a:defRPr sz="1500"/>
            </a:lvl2pPr>
            <a:lvl3pPr lvl="2">
              <a:lnSpc>
                <a:spcPct val="114000"/>
              </a:lnSpc>
              <a:spcBef>
                <a:spcPts val="0"/>
              </a:spcBef>
              <a:spcAft>
                <a:spcPts val="0"/>
              </a:spcAft>
              <a:buNone/>
              <a:defRPr sz="1500"/>
            </a:lvl3pPr>
            <a:lvl4pPr lvl="3">
              <a:lnSpc>
                <a:spcPct val="114000"/>
              </a:lnSpc>
              <a:spcBef>
                <a:spcPts val="0"/>
              </a:spcBef>
              <a:spcAft>
                <a:spcPts val="0"/>
              </a:spcAft>
              <a:buNone/>
              <a:defRPr sz="1500"/>
            </a:lvl4pPr>
            <a:lvl5pPr lvl="4">
              <a:lnSpc>
                <a:spcPct val="114000"/>
              </a:lnSpc>
              <a:spcBef>
                <a:spcPts val="0"/>
              </a:spcBef>
              <a:spcAft>
                <a:spcPts val="0"/>
              </a:spcAft>
              <a:buNone/>
              <a:defRPr sz="1500"/>
            </a:lvl5pPr>
            <a:lvl6pPr lvl="5">
              <a:lnSpc>
                <a:spcPct val="114000"/>
              </a:lnSpc>
              <a:spcBef>
                <a:spcPts val="0"/>
              </a:spcBef>
              <a:spcAft>
                <a:spcPts val="0"/>
              </a:spcAft>
              <a:buNone/>
              <a:defRPr sz="1500"/>
            </a:lvl6pPr>
            <a:lvl7pPr lvl="6">
              <a:lnSpc>
                <a:spcPct val="114000"/>
              </a:lnSpc>
              <a:spcBef>
                <a:spcPts val="0"/>
              </a:spcBef>
              <a:spcAft>
                <a:spcPts val="0"/>
              </a:spcAft>
              <a:buNone/>
              <a:defRPr sz="1500"/>
            </a:lvl7pPr>
            <a:lvl8pPr lvl="7">
              <a:lnSpc>
                <a:spcPct val="114000"/>
              </a:lnSpc>
              <a:spcBef>
                <a:spcPts val="0"/>
              </a:spcBef>
              <a:spcAft>
                <a:spcPts val="0"/>
              </a:spcAft>
              <a:buNone/>
              <a:defRPr sz="1500"/>
            </a:lvl8pPr>
            <a:lvl9pPr lvl="8">
              <a:lnSpc>
                <a:spcPct val="114000"/>
              </a:lnSpc>
              <a:spcBef>
                <a:spcPts val="0"/>
              </a:spcBef>
              <a:spcAft>
                <a:spcPts val="0"/>
              </a:spcAft>
              <a:buNone/>
              <a:defRPr sz="1500"/>
            </a:lvl9pPr>
          </a:lstStyle>
          <a:p/>
        </p:txBody>
      </p:sp>
      <p:pic>
        <p:nvPicPr>
          <p:cNvPr id="2244" name="Google Shape;2244;p140"/>
          <p:cNvPicPr preferRelativeResize="0"/>
          <p:nvPr/>
        </p:nvPicPr>
        <p:blipFill rotWithShape="1">
          <a:blip r:embed="rId2">
            <a:alphaModFix/>
          </a:blip>
          <a:srcRect b="0" l="0" r="0" t="0"/>
          <a:stretch/>
        </p:blipFill>
        <p:spPr>
          <a:xfrm>
            <a:off x="3419450" y="1298452"/>
            <a:ext cx="731700" cy="731683"/>
          </a:xfrm>
          <a:prstGeom prst="rect">
            <a:avLst/>
          </a:prstGeom>
          <a:noFill/>
          <a:ln>
            <a:noFill/>
          </a:ln>
        </p:spPr>
      </p:pic>
      <p:pic>
        <p:nvPicPr>
          <p:cNvPr id="2245" name="Google Shape;2245;p140"/>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246" name="Shape 2246"/>
        <p:cNvGrpSpPr/>
        <p:nvPr/>
      </p:nvGrpSpPr>
      <p:grpSpPr>
        <a:xfrm>
          <a:off x="0" y="0"/>
          <a:ext cx="0" cy="0"/>
          <a:chOff x="0" y="0"/>
          <a:chExt cx="0" cy="0"/>
        </a:xfrm>
      </p:grpSpPr>
      <p:cxnSp>
        <p:nvCxnSpPr>
          <p:cNvPr id="2247" name="Google Shape;2247;p1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48" name="Google Shape;2248;p14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249" name="Google Shape;2249;p1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50" name="Google Shape;2250;p141"/>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251" name="Google Shape;2251;p141"/>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252" name="Google Shape;2252;p141"/>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253" name="Google Shape;2253;p141"/>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254" name="Google Shape;2254;p141"/>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255" name="Google Shape;2255;p141"/>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256" name="Google Shape;2256;p141"/>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257" name="Google Shape;2257;p141"/>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258" name="Google Shape;2258;p141"/>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259" name="Google Shape;2259;p141"/>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260" name="Google Shape;2260;p14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261" name="Google Shape;2261;p141"/>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262" name="Google Shape;2262;p141"/>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2263" name="Shape 2263"/>
        <p:cNvGrpSpPr/>
        <p:nvPr/>
      </p:nvGrpSpPr>
      <p:grpSpPr>
        <a:xfrm>
          <a:off x="0" y="0"/>
          <a:ext cx="0" cy="0"/>
          <a:chOff x="0" y="0"/>
          <a:chExt cx="0" cy="0"/>
        </a:xfrm>
      </p:grpSpPr>
      <p:cxnSp>
        <p:nvCxnSpPr>
          <p:cNvPr id="2264" name="Google Shape;2264;p1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65" name="Google Shape;2265;p142"/>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266" name="Google Shape;2266;p1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67" name="Google Shape;2267;p142"/>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2268" name="Google Shape;2268;p142"/>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269" name="Google Shape;2269;p142"/>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270" name="Google Shape;2270;p142"/>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2271" name="Google Shape;2271;p142"/>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2272" name="Google Shape;2272;p142"/>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273" name="Google Shape;2273;p142"/>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2274" name="Google Shape;2274;p142"/>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275" name="Google Shape;2275;p142"/>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2276" name="Google Shape;2276;p142"/>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277" name="Google Shape;2277;p142"/>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2278" name="Google Shape;2278;p142"/>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279" name="Google Shape;2279;p142"/>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280" name="Google Shape;2280;p14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281" name="Google Shape;2281;p142"/>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282" name="Google Shape;2282;p142"/>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with Image">
  <p:cSld name="CUSTOM_3_2_1">
    <p:bg>
      <p:bgPr>
        <a:solidFill>
          <a:schemeClr val="lt1"/>
        </a:solidFill>
      </p:bgPr>
    </p:bg>
    <p:spTree>
      <p:nvGrpSpPr>
        <p:cNvPr id="134" name="Shape 134"/>
        <p:cNvGrpSpPr/>
        <p:nvPr/>
      </p:nvGrpSpPr>
      <p:grpSpPr>
        <a:xfrm>
          <a:off x="0" y="0"/>
          <a:ext cx="0" cy="0"/>
          <a:chOff x="0" y="0"/>
          <a:chExt cx="0" cy="0"/>
        </a:xfrm>
      </p:grpSpPr>
      <p:sp>
        <p:nvSpPr>
          <p:cNvPr id="135" name="Google Shape;135;p15"/>
          <p:cNvSpPr/>
          <p:nvPr/>
        </p:nvSpPr>
        <p:spPr>
          <a:xfrm>
            <a:off x="-50" y="0"/>
            <a:ext cx="882000" cy="6858000"/>
          </a:xfrm>
          <a:prstGeom prst="rect">
            <a:avLst/>
          </a:prstGeom>
          <a:solidFill>
            <a:srgbClr val="2929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36" name="Google Shape;136;p1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7" name="Google Shape;137;p1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38" name="Google Shape;138;p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9" name="Google Shape;139;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0" name="Google Shape;140;p15"/>
          <p:cNvSpPr/>
          <p:nvPr/>
        </p:nvSpPr>
        <p:spPr>
          <a:xfrm>
            <a:off x="8914175" y="5878875"/>
            <a:ext cx="32778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42" name="Google Shape;142;p15"/>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143" name="Google Shape;143;p15"/>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144" name="Google Shape;144;p15"/>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145" name="Google Shape;145;p15"/>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146" name="Google Shape;146;p15"/>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47" name="Google Shape;147;p15"/>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148" name="Google Shape;148;p15"/>
          <p:cNvPicPr preferRelativeResize="0"/>
          <p:nvPr/>
        </p:nvPicPr>
        <p:blipFill>
          <a:blip r:embed="rId4">
            <a:alphaModFix/>
          </a:blip>
          <a:stretch>
            <a:fillRect/>
          </a:stretch>
        </p:blipFill>
        <p:spPr>
          <a:xfrm>
            <a:off x="8586459" y="5180343"/>
            <a:ext cx="229074" cy="229074"/>
          </a:xfrm>
          <a:prstGeom prst="rect">
            <a:avLst/>
          </a:prstGeom>
          <a:noFill/>
          <a:ln>
            <a:noFill/>
          </a:ln>
        </p:spPr>
      </p:pic>
      <p:pic>
        <p:nvPicPr>
          <p:cNvPr id="149" name="Google Shape;149;p15"/>
          <p:cNvPicPr preferRelativeResize="0"/>
          <p:nvPr/>
        </p:nvPicPr>
        <p:blipFill>
          <a:blip r:embed="rId5">
            <a:alphaModFix/>
          </a:blip>
          <a:stretch>
            <a:fillRect/>
          </a:stretch>
        </p:blipFill>
        <p:spPr>
          <a:xfrm>
            <a:off x="8586459" y="4675243"/>
            <a:ext cx="229074" cy="229074"/>
          </a:xfrm>
          <a:prstGeom prst="rect">
            <a:avLst/>
          </a:prstGeom>
          <a:noFill/>
          <a:ln>
            <a:noFill/>
          </a:ln>
        </p:spPr>
      </p:pic>
      <p:pic>
        <p:nvPicPr>
          <p:cNvPr id="150" name="Google Shape;150;p15"/>
          <p:cNvPicPr preferRelativeResize="0"/>
          <p:nvPr/>
        </p:nvPicPr>
        <p:blipFill>
          <a:blip r:embed="rId6">
            <a:alphaModFix/>
          </a:blip>
          <a:stretch>
            <a:fillRect/>
          </a:stretch>
        </p:blipFill>
        <p:spPr>
          <a:xfrm>
            <a:off x="5660534" y="5180343"/>
            <a:ext cx="229075" cy="229075"/>
          </a:xfrm>
          <a:prstGeom prst="rect">
            <a:avLst/>
          </a:prstGeom>
          <a:noFill/>
          <a:ln>
            <a:noFill/>
          </a:ln>
        </p:spPr>
      </p:pic>
      <p:pic>
        <p:nvPicPr>
          <p:cNvPr id="151" name="Google Shape;151;p15"/>
          <p:cNvPicPr preferRelativeResize="0"/>
          <p:nvPr/>
        </p:nvPicPr>
        <p:blipFill>
          <a:blip r:embed="rId7">
            <a:alphaModFix/>
          </a:blip>
          <a:stretch>
            <a:fillRect/>
          </a:stretch>
        </p:blipFill>
        <p:spPr>
          <a:xfrm>
            <a:off x="5660534" y="4675243"/>
            <a:ext cx="229075" cy="229075"/>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2283" name="Shape 2283"/>
        <p:cNvGrpSpPr/>
        <p:nvPr/>
      </p:nvGrpSpPr>
      <p:grpSpPr>
        <a:xfrm>
          <a:off x="0" y="0"/>
          <a:ext cx="0" cy="0"/>
          <a:chOff x="0" y="0"/>
          <a:chExt cx="0" cy="0"/>
        </a:xfrm>
      </p:grpSpPr>
      <p:sp>
        <p:nvSpPr>
          <p:cNvPr id="2284" name="Google Shape;2284;p143"/>
          <p:cNvSpPr txBox="1"/>
          <p:nvPr>
            <p:ph idx="1" type="subTitle"/>
          </p:nvPr>
        </p:nvSpPr>
        <p:spPr>
          <a:xfrm>
            <a:off x="885050" y="3358700"/>
            <a:ext cx="3291900" cy="19809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p:txBody>
      </p:sp>
      <p:sp>
        <p:nvSpPr>
          <p:cNvPr id="2285" name="Google Shape;2285;p143"/>
          <p:cNvSpPr txBox="1"/>
          <p:nvPr>
            <p:ph type="title"/>
          </p:nvPr>
        </p:nvSpPr>
        <p:spPr>
          <a:xfrm>
            <a:off x="885050" y="1240700"/>
            <a:ext cx="4114800" cy="19809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p:txBody>
      </p:sp>
      <p:sp>
        <p:nvSpPr>
          <p:cNvPr id="2286" name="Google Shape;2286;p14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2287" name="Google Shape;2287;p1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88" name="Google Shape;2288;p14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289" name="Google Shape;2289;p1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90" name="Google Shape;2290;p143"/>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291" name="Google Shape;2291;p143"/>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292" name="Google Shape;2292;p143"/>
          <p:cNvSpPr txBox="1"/>
          <p:nvPr>
            <p:ph idx="5" type="subTitle"/>
          </p:nvPr>
        </p:nvSpPr>
        <p:spPr>
          <a:xfrm>
            <a:off x="6857350" y="1240700"/>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293" name="Google Shape;2293;p143"/>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294" name="Google Shape;2294;p143"/>
          <p:cNvSpPr txBox="1"/>
          <p:nvPr>
            <p:ph idx="7" type="subTitle"/>
          </p:nvPr>
        </p:nvSpPr>
        <p:spPr>
          <a:xfrm>
            <a:off x="6857350" y="2760775"/>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295" name="Google Shape;2295;p143"/>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296" name="Google Shape;2296;p143"/>
          <p:cNvSpPr txBox="1"/>
          <p:nvPr>
            <p:ph idx="9" type="subTitle"/>
          </p:nvPr>
        </p:nvSpPr>
        <p:spPr>
          <a:xfrm>
            <a:off x="6857350" y="4280850"/>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pic>
        <p:nvPicPr>
          <p:cNvPr id="2297" name="Google Shape;2297;p143"/>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298" name="Shape 2298"/>
        <p:cNvGrpSpPr/>
        <p:nvPr/>
      </p:nvGrpSpPr>
      <p:grpSpPr>
        <a:xfrm>
          <a:off x="0" y="0"/>
          <a:ext cx="0" cy="0"/>
          <a:chOff x="0" y="0"/>
          <a:chExt cx="0" cy="0"/>
        </a:xfrm>
      </p:grpSpPr>
      <p:cxnSp>
        <p:nvCxnSpPr>
          <p:cNvPr id="2299" name="Google Shape;2299;p1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00" name="Google Shape;2300;p144"/>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301" name="Google Shape;2301;p1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2302" name="Google Shape;2302;p144"/>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303" name="Google Shape;2303;p144"/>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304" name="Google Shape;2304;p144"/>
          <p:cNvSpPr txBox="1"/>
          <p:nvPr>
            <p:ph idx="1"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305" name="Google Shape;2305;p144"/>
          <p:cNvSpPr txBox="1"/>
          <p:nvPr>
            <p:ph idx="2"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2306" name="Google Shape;2306;p144"/>
          <p:cNvSpPr txBox="1"/>
          <p:nvPr>
            <p:ph idx="3"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307" name="Google Shape;2307;p144"/>
          <p:cNvSpPr txBox="1"/>
          <p:nvPr>
            <p:ph idx="4"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2308" name="Google Shape;2308;p144"/>
          <p:cNvSpPr txBox="1"/>
          <p:nvPr>
            <p:ph idx="5"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309" name="Google Shape;2309;p144"/>
          <p:cNvSpPr txBox="1"/>
          <p:nvPr>
            <p:ph idx="6"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2310" name="Google Shape;2310;p14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311" name="Google Shape;2311;p144"/>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312" name="Google Shape;2312;p144"/>
          <p:cNvPicPr preferRelativeResize="0"/>
          <p:nvPr/>
        </p:nvPicPr>
        <p:blipFill>
          <a:blip r:embed="rId2">
            <a:alphaModFix/>
          </a:blip>
          <a:stretch>
            <a:fillRect/>
          </a:stretch>
        </p:blipFill>
        <p:spPr>
          <a:xfrm>
            <a:off x="11455875" y="6243950"/>
            <a:ext cx="393800" cy="297425"/>
          </a:xfrm>
          <a:prstGeom prst="rect">
            <a:avLst/>
          </a:prstGeom>
          <a:noFill/>
          <a:ln>
            <a:noFill/>
          </a:ln>
        </p:spPr>
      </p:pic>
      <p:sp>
        <p:nvSpPr>
          <p:cNvPr id="2313" name="Google Shape;2313;p144"/>
          <p:cNvSpPr/>
          <p:nvPr/>
        </p:nvSpPr>
        <p:spPr>
          <a:xfrm>
            <a:off x="9983225" y="311975"/>
            <a:ext cx="1996500" cy="45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2314" name="Google Shape;2314;p144"/>
          <p:cNvSpPr/>
          <p:nvPr/>
        </p:nvSpPr>
        <p:spPr>
          <a:xfrm>
            <a:off x="9306800" y="6164363"/>
            <a:ext cx="1996500" cy="45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315" name="Shape 2315"/>
        <p:cNvGrpSpPr/>
        <p:nvPr/>
      </p:nvGrpSpPr>
      <p:grpSpPr>
        <a:xfrm>
          <a:off x="0" y="0"/>
          <a:ext cx="0" cy="0"/>
          <a:chOff x="0" y="0"/>
          <a:chExt cx="0" cy="0"/>
        </a:xfrm>
      </p:grpSpPr>
      <p:cxnSp>
        <p:nvCxnSpPr>
          <p:cNvPr id="2316" name="Google Shape;2316;p1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17" name="Google Shape;2317;p14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318" name="Google Shape;2318;p1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19" name="Google Shape;2319;p145"/>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320" name="Google Shape;2320;p145"/>
          <p:cNvSpPr txBox="1"/>
          <p:nvPr>
            <p:ph idx="2"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2321" name="Google Shape;2321;p14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322" name="Google Shape;2322;p14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323" name="Google Shape;2323;p145"/>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324" name="Google Shape;2324;p145"/>
          <p:cNvPicPr preferRelativeResize="0"/>
          <p:nvPr/>
        </p:nvPicPr>
        <p:blipFill>
          <a:blip r:embed="rId2">
            <a:alphaModFix/>
          </a:blip>
          <a:stretch>
            <a:fillRect/>
          </a:stretch>
        </p:blipFill>
        <p:spPr>
          <a:xfrm>
            <a:off x="11455875" y="6243950"/>
            <a:ext cx="393800" cy="297425"/>
          </a:xfrm>
          <a:prstGeom prst="rect">
            <a:avLst/>
          </a:prstGeom>
          <a:noFill/>
          <a:ln>
            <a:noFill/>
          </a:ln>
        </p:spPr>
      </p:pic>
      <p:sp>
        <p:nvSpPr>
          <p:cNvPr id="2325" name="Google Shape;2325;p145"/>
          <p:cNvSpPr/>
          <p:nvPr/>
        </p:nvSpPr>
        <p:spPr>
          <a:xfrm>
            <a:off x="9225650" y="6272900"/>
            <a:ext cx="1905300" cy="34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2326" name="Google Shape;2326;p145"/>
          <p:cNvSpPr/>
          <p:nvPr/>
        </p:nvSpPr>
        <p:spPr>
          <a:xfrm>
            <a:off x="9807900" y="293500"/>
            <a:ext cx="2384100" cy="34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327" name="Shape 2327"/>
        <p:cNvGrpSpPr/>
        <p:nvPr/>
      </p:nvGrpSpPr>
      <p:grpSpPr>
        <a:xfrm>
          <a:off x="0" y="0"/>
          <a:ext cx="0" cy="0"/>
          <a:chOff x="0" y="0"/>
          <a:chExt cx="0" cy="0"/>
        </a:xfrm>
      </p:grpSpPr>
      <p:cxnSp>
        <p:nvCxnSpPr>
          <p:cNvPr id="2328" name="Google Shape;2328;p1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29" name="Google Shape;2329;p14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330" name="Google Shape;2330;p1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31" name="Google Shape;2331;p146"/>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332" name="Google Shape;2332;p146"/>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2333" name="Google Shape;2333;p14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334" name="Google Shape;2334;p14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335" name="Google Shape;2335;p14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336" name="Google Shape;2336;p146"/>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337" name="Shape 2337"/>
        <p:cNvGrpSpPr/>
        <p:nvPr/>
      </p:nvGrpSpPr>
      <p:grpSpPr>
        <a:xfrm>
          <a:off x="0" y="0"/>
          <a:ext cx="0" cy="0"/>
          <a:chOff x="0" y="0"/>
          <a:chExt cx="0" cy="0"/>
        </a:xfrm>
      </p:grpSpPr>
      <p:sp>
        <p:nvSpPr>
          <p:cNvPr id="2338" name="Google Shape;2338;p147"/>
          <p:cNvSpPr txBox="1"/>
          <p:nvPr>
            <p:ph type="title"/>
          </p:nvPr>
        </p:nvSpPr>
        <p:spPr>
          <a:xfrm>
            <a:off x="3280375" y="1653075"/>
            <a:ext cx="7430700" cy="39321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sz="2800">
                <a:solidFill>
                  <a:schemeClr val="accent1"/>
                </a:solidFill>
              </a:defRPr>
            </a:lvl1pPr>
            <a:lvl2pPr lvl="1">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p:txBody>
      </p:sp>
      <p:sp>
        <p:nvSpPr>
          <p:cNvPr id="2339" name="Google Shape;2339;p1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340" name="Google Shape;2340;p1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41" name="Google Shape;2341;p14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342" name="Google Shape;2342;p1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43" name="Google Shape;2343;p147"/>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344" name="Google Shape;2344;p147"/>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292929"/>
        </a:solidFill>
      </p:bgPr>
    </p:bg>
    <p:spTree>
      <p:nvGrpSpPr>
        <p:cNvPr id="2345" name="Shape 2345"/>
        <p:cNvGrpSpPr/>
        <p:nvPr/>
      </p:nvGrpSpPr>
      <p:grpSpPr>
        <a:xfrm>
          <a:off x="0" y="0"/>
          <a:ext cx="0" cy="0"/>
          <a:chOff x="0" y="0"/>
          <a:chExt cx="0" cy="0"/>
        </a:xfrm>
      </p:grpSpPr>
      <p:sp>
        <p:nvSpPr>
          <p:cNvPr id="2346" name="Google Shape;2346;p148"/>
          <p:cNvSpPr/>
          <p:nvPr/>
        </p:nvSpPr>
        <p:spPr>
          <a:xfrm>
            <a:off x="9246075" y="6149963"/>
            <a:ext cx="2102700" cy="485700"/>
          </a:xfrm>
          <a:prstGeom prst="rect">
            <a:avLst/>
          </a:prstGeom>
          <a:solidFill>
            <a:srgbClr val="2929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2347" name="Google Shape;2347;p148"/>
          <p:cNvSpPr txBox="1"/>
          <p:nvPr>
            <p:ph idx="1"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Clr>
                <a:srgbClr val="FFFFFF"/>
              </a:buClr>
              <a:buSzPts val="1900"/>
              <a:buChar char="▸"/>
              <a:defRPr>
                <a:solidFill>
                  <a:srgbClr val="FFFFFF"/>
                </a:solidFill>
              </a:defRPr>
            </a:lvl1pPr>
            <a:lvl2pPr indent="-349250" lvl="1" marL="914400">
              <a:lnSpc>
                <a:spcPct val="115000"/>
              </a:lnSpc>
              <a:spcBef>
                <a:spcPts val="2000"/>
              </a:spcBef>
              <a:spcAft>
                <a:spcPts val="0"/>
              </a:spcAft>
              <a:buClr>
                <a:srgbClr val="FFFFFF"/>
              </a:buClr>
              <a:buSzPts val="1900"/>
              <a:buChar char="･"/>
              <a:defRPr>
                <a:solidFill>
                  <a:srgbClr val="FFFFFF"/>
                </a:solidFill>
              </a:defRPr>
            </a:lvl2pPr>
            <a:lvl3pPr indent="-349250" lvl="2" marL="1371600">
              <a:lnSpc>
                <a:spcPct val="115000"/>
              </a:lnSpc>
              <a:spcBef>
                <a:spcPts val="2000"/>
              </a:spcBef>
              <a:spcAft>
                <a:spcPts val="0"/>
              </a:spcAft>
              <a:buClr>
                <a:srgbClr val="FFFFFF"/>
              </a:buClr>
              <a:buSzPts val="1900"/>
              <a:buChar char="･"/>
              <a:defRPr>
                <a:solidFill>
                  <a:srgbClr val="FFFFFF"/>
                </a:solidFill>
              </a:defRPr>
            </a:lvl3pPr>
            <a:lvl4pPr indent="-349250" lvl="3" marL="1828800">
              <a:lnSpc>
                <a:spcPct val="115000"/>
              </a:lnSpc>
              <a:spcBef>
                <a:spcPts val="2000"/>
              </a:spcBef>
              <a:spcAft>
                <a:spcPts val="0"/>
              </a:spcAft>
              <a:buClr>
                <a:srgbClr val="FFFFFF"/>
              </a:buClr>
              <a:buSzPts val="1900"/>
              <a:buChar char="･"/>
              <a:defRPr>
                <a:solidFill>
                  <a:srgbClr val="FFFFFF"/>
                </a:solidFill>
              </a:defRPr>
            </a:lvl4pPr>
            <a:lvl5pPr indent="-349250" lvl="4" marL="2286000">
              <a:lnSpc>
                <a:spcPct val="115000"/>
              </a:lnSpc>
              <a:spcBef>
                <a:spcPts val="2000"/>
              </a:spcBef>
              <a:spcAft>
                <a:spcPts val="0"/>
              </a:spcAft>
              <a:buClr>
                <a:srgbClr val="FFFFFF"/>
              </a:buClr>
              <a:buSzPts val="1900"/>
              <a:buChar char="･"/>
              <a:defRPr>
                <a:solidFill>
                  <a:srgbClr val="FFFFFF"/>
                </a:solidFill>
              </a:defRPr>
            </a:lvl5pPr>
            <a:lvl6pPr indent="-349250" lvl="5" marL="2743200">
              <a:lnSpc>
                <a:spcPct val="115000"/>
              </a:lnSpc>
              <a:spcBef>
                <a:spcPts val="2000"/>
              </a:spcBef>
              <a:spcAft>
                <a:spcPts val="0"/>
              </a:spcAft>
              <a:buClr>
                <a:srgbClr val="FFFFFF"/>
              </a:buClr>
              <a:buSzPts val="1900"/>
              <a:buChar char="･"/>
              <a:defRPr>
                <a:solidFill>
                  <a:srgbClr val="FFFFFF"/>
                </a:solidFill>
              </a:defRPr>
            </a:lvl6pPr>
            <a:lvl7pPr indent="-349250" lvl="6" marL="3200400">
              <a:lnSpc>
                <a:spcPct val="115000"/>
              </a:lnSpc>
              <a:spcBef>
                <a:spcPts val="2000"/>
              </a:spcBef>
              <a:spcAft>
                <a:spcPts val="0"/>
              </a:spcAft>
              <a:buClr>
                <a:srgbClr val="FFFFFF"/>
              </a:buClr>
              <a:buSzPts val="1900"/>
              <a:buChar char="･"/>
              <a:defRPr>
                <a:solidFill>
                  <a:srgbClr val="FFFFFF"/>
                </a:solidFill>
              </a:defRPr>
            </a:lvl7pPr>
            <a:lvl8pPr indent="-349250" lvl="7" marL="3657600">
              <a:lnSpc>
                <a:spcPct val="115000"/>
              </a:lnSpc>
              <a:spcBef>
                <a:spcPts val="2000"/>
              </a:spcBef>
              <a:spcAft>
                <a:spcPts val="0"/>
              </a:spcAft>
              <a:buClr>
                <a:srgbClr val="FFFFFF"/>
              </a:buClr>
              <a:buSzPts val="1900"/>
              <a:buChar char="･"/>
              <a:defRPr>
                <a:solidFill>
                  <a:srgbClr val="FFFFFF"/>
                </a:solidFill>
              </a:defRPr>
            </a:lvl8pPr>
            <a:lvl9pPr indent="-349250" lvl="8" marL="4114800">
              <a:lnSpc>
                <a:spcPct val="115000"/>
              </a:lnSpc>
              <a:spcBef>
                <a:spcPts val="2000"/>
              </a:spcBef>
              <a:spcAft>
                <a:spcPts val="2000"/>
              </a:spcAft>
              <a:buClr>
                <a:srgbClr val="FFFFFF"/>
              </a:buClr>
              <a:buSzPts val="1900"/>
              <a:buChar char="･"/>
              <a:defRPr>
                <a:solidFill>
                  <a:srgbClr val="FFFFFF"/>
                </a:solidFill>
              </a:defRPr>
            </a:lvl9pPr>
          </a:lstStyle>
          <a:p/>
        </p:txBody>
      </p:sp>
      <p:sp>
        <p:nvSpPr>
          <p:cNvPr id="2348" name="Google Shape;2348;p148"/>
          <p:cNvSpPr txBox="1"/>
          <p:nvPr>
            <p:ph idx="2"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Clr>
                <a:srgbClr val="FFFFFF"/>
              </a:buClr>
              <a:buSzPts val="1900"/>
              <a:buChar char="▸"/>
              <a:defRPr>
                <a:solidFill>
                  <a:srgbClr val="FFFFFF"/>
                </a:solidFill>
              </a:defRPr>
            </a:lvl1pPr>
            <a:lvl2pPr indent="-349250" lvl="1" marL="914400">
              <a:lnSpc>
                <a:spcPct val="115000"/>
              </a:lnSpc>
              <a:spcBef>
                <a:spcPts val="2000"/>
              </a:spcBef>
              <a:spcAft>
                <a:spcPts val="0"/>
              </a:spcAft>
              <a:buClr>
                <a:srgbClr val="FFFFFF"/>
              </a:buClr>
              <a:buSzPts val="1900"/>
              <a:buChar char="･"/>
              <a:defRPr>
                <a:solidFill>
                  <a:srgbClr val="FFFFFF"/>
                </a:solidFill>
              </a:defRPr>
            </a:lvl2pPr>
            <a:lvl3pPr indent="-349250" lvl="2" marL="1371600">
              <a:lnSpc>
                <a:spcPct val="115000"/>
              </a:lnSpc>
              <a:spcBef>
                <a:spcPts val="2000"/>
              </a:spcBef>
              <a:spcAft>
                <a:spcPts val="0"/>
              </a:spcAft>
              <a:buClr>
                <a:srgbClr val="FFFFFF"/>
              </a:buClr>
              <a:buSzPts val="1900"/>
              <a:buChar char="･"/>
              <a:defRPr>
                <a:solidFill>
                  <a:srgbClr val="FFFFFF"/>
                </a:solidFill>
              </a:defRPr>
            </a:lvl3pPr>
            <a:lvl4pPr indent="-349250" lvl="3" marL="1828800">
              <a:lnSpc>
                <a:spcPct val="115000"/>
              </a:lnSpc>
              <a:spcBef>
                <a:spcPts val="2000"/>
              </a:spcBef>
              <a:spcAft>
                <a:spcPts val="0"/>
              </a:spcAft>
              <a:buClr>
                <a:srgbClr val="FFFFFF"/>
              </a:buClr>
              <a:buSzPts val="1900"/>
              <a:buChar char="･"/>
              <a:defRPr>
                <a:solidFill>
                  <a:srgbClr val="FFFFFF"/>
                </a:solidFill>
              </a:defRPr>
            </a:lvl4pPr>
            <a:lvl5pPr indent="-349250" lvl="4" marL="2286000">
              <a:lnSpc>
                <a:spcPct val="115000"/>
              </a:lnSpc>
              <a:spcBef>
                <a:spcPts val="2000"/>
              </a:spcBef>
              <a:spcAft>
                <a:spcPts val="0"/>
              </a:spcAft>
              <a:buClr>
                <a:srgbClr val="FFFFFF"/>
              </a:buClr>
              <a:buSzPts val="1900"/>
              <a:buChar char="･"/>
              <a:defRPr>
                <a:solidFill>
                  <a:srgbClr val="FFFFFF"/>
                </a:solidFill>
              </a:defRPr>
            </a:lvl5pPr>
            <a:lvl6pPr indent="-349250" lvl="5" marL="2743200">
              <a:lnSpc>
                <a:spcPct val="115000"/>
              </a:lnSpc>
              <a:spcBef>
                <a:spcPts val="2000"/>
              </a:spcBef>
              <a:spcAft>
                <a:spcPts val="0"/>
              </a:spcAft>
              <a:buClr>
                <a:srgbClr val="FFFFFF"/>
              </a:buClr>
              <a:buSzPts val="1900"/>
              <a:buChar char="･"/>
              <a:defRPr>
                <a:solidFill>
                  <a:srgbClr val="FFFFFF"/>
                </a:solidFill>
              </a:defRPr>
            </a:lvl6pPr>
            <a:lvl7pPr indent="-349250" lvl="6" marL="3200400">
              <a:lnSpc>
                <a:spcPct val="115000"/>
              </a:lnSpc>
              <a:spcBef>
                <a:spcPts val="2000"/>
              </a:spcBef>
              <a:spcAft>
                <a:spcPts val="0"/>
              </a:spcAft>
              <a:buClr>
                <a:srgbClr val="FFFFFF"/>
              </a:buClr>
              <a:buSzPts val="1900"/>
              <a:buChar char="･"/>
              <a:defRPr>
                <a:solidFill>
                  <a:srgbClr val="FFFFFF"/>
                </a:solidFill>
              </a:defRPr>
            </a:lvl7pPr>
            <a:lvl8pPr indent="-349250" lvl="7" marL="3657600">
              <a:lnSpc>
                <a:spcPct val="115000"/>
              </a:lnSpc>
              <a:spcBef>
                <a:spcPts val="2000"/>
              </a:spcBef>
              <a:spcAft>
                <a:spcPts val="0"/>
              </a:spcAft>
              <a:buClr>
                <a:srgbClr val="FFFFFF"/>
              </a:buClr>
              <a:buSzPts val="1900"/>
              <a:buChar char="･"/>
              <a:defRPr>
                <a:solidFill>
                  <a:srgbClr val="FFFFFF"/>
                </a:solidFill>
              </a:defRPr>
            </a:lvl8pPr>
            <a:lvl9pPr indent="-349250" lvl="8" marL="4114800">
              <a:lnSpc>
                <a:spcPct val="115000"/>
              </a:lnSpc>
              <a:spcBef>
                <a:spcPts val="2000"/>
              </a:spcBef>
              <a:spcAft>
                <a:spcPts val="2000"/>
              </a:spcAft>
              <a:buClr>
                <a:srgbClr val="FFFFFF"/>
              </a:buClr>
              <a:buSzPts val="1900"/>
              <a:buChar char="･"/>
              <a:defRPr>
                <a:solidFill>
                  <a:srgbClr val="FFFFFF"/>
                </a:solidFill>
              </a:defRPr>
            </a:lvl9pPr>
          </a:lstStyle>
          <a:p/>
        </p:txBody>
      </p:sp>
      <p:sp>
        <p:nvSpPr>
          <p:cNvPr id="2349" name="Google Shape;2349;p148"/>
          <p:cNvSpPr txBox="1"/>
          <p:nvPr>
            <p:ph type="title"/>
          </p:nvPr>
        </p:nvSpPr>
        <p:spPr>
          <a:xfrm>
            <a:off x="900275" y="1736433"/>
            <a:ext cx="3885900" cy="26985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cxnSp>
        <p:nvCxnSpPr>
          <p:cNvPr id="2350" name="Google Shape;2350;p14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351" name="Google Shape;2351;p14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2352" name="Google Shape;2352;p148"/>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353" name="Google Shape;2353;p1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54" name="Google Shape;2354;p148"/>
          <p:cNvSpPr txBox="1"/>
          <p:nvPr>
            <p:ph idx="4"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pic>
        <p:nvPicPr>
          <p:cNvPr id="2355" name="Google Shape;2355;p148"/>
          <p:cNvPicPr preferRelativeResize="0"/>
          <p:nvPr/>
        </p:nvPicPr>
        <p:blipFill>
          <a:blip r:embed="rId2">
            <a:alphaModFix/>
          </a:blip>
          <a:stretch>
            <a:fillRect/>
          </a:stretch>
        </p:blipFill>
        <p:spPr>
          <a:xfrm>
            <a:off x="11455875" y="6243950"/>
            <a:ext cx="393800" cy="297425"/>
          </a:xfrm>
          <a:prstGeom prst="rect">
            <a:avLst/>
          </a:prstGeom>
          <a:noFill/>
          <a:ln>
            <a:noFill/>
          </a:ln>
        </p:spPr>
      </p:pic>
      <p:sp>
        <p:nvSpPr>
          <p:cNvPr id="2356" name="Google Shape;2356;p148"/>
          <p:cNvSpPr/>
          <p:nvPr/>
        </p:nvSpPr>
        <p:spPr>
          <a:xfrm>
            <a:off x="9866450" y="233625"/>
            <a:ext cx="2102700" cy="485700"/>
          </a:xfrm>
          <a:prstGeom prst="rect">
            <a:avLst/>
          </a:prstGeom>
          <a:solidFill>
            <a:srgbClr val="2929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357" name="Shape 2357"/>
        <p:cNvGrpSpPr/>
        <p:nvPr/>
      </p:nvGrpSpPr>
      <p:grpSpPr>
        <a:xfrm>
          <a:off x="0" y="0"/>
          <a:ext cx="0" cy="0"/>
          <a:chOff x="0" y="0"/>
          <a:chExt cx="0" cy="0"/>
        </a:xfrm>
      </p:grpSpPr>
      <p:cxnSp>
        <p:nvCxnSpPr>
          <p:cNvPr id="2358" name="Google Shape;2358;p14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359" name="Google Shape;2359;p1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2360" name="Google Shape;2360;p14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361" name="Google Shape;2361;p1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62" name="Google Shape;2362;p149"/>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363" name="Google Shape;2363;p149"/>
          <p:cNvSpPr txBox="1"/>
          <p:nvPr>
            <p:ph idx="3"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2364" name="Google Shape;2364;p149"/>
          <p:cNvSpPr txBox="1"/>
          <p:nvPr>
            <p:ph idx="4"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2365" name="Google Shape;2365;p149"/>
          <p:cNvSpPr txBox="1"/>
          <p:nvPr>
            <p:ph type="title"/>
          </p:nvPr>
        </p:nvSpPr>
        <p:spPr>
          <a:xfrm>
            <a:off x="900275" y="1736433"/>
            <a:ext cx="3885900" cy="26985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366" name="Google Shape;2366;p149"/>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2367" name="Shape 2367"/>
        <p:cNvGrpSpPr/>
        <p:nvPr/>
      </p:nvGrpSpPr>
      <p:grpSpPr>
        <a:xfrm>
          <a:off x="0" y="0"/>
          <a:ext cx="0" cy="0"/>
          <a:chOff x="0" y="0"/>
          <a:chExt cx="0" cy="0"/>
        </a:xfrm>
      </p:grpSpPr>
      <p:cxnSp>
        <p:nvCxnSpPr>
          <p:cNvPr id="2368" name="Google Shape;2368;p15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369" name="Google Shape;2369;p1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2370" name="Google Shape;2370;p150"/>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371" name="Google Shape;2371;p1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72" name="Google Shape;2372;p150"/>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373" name="Google Shape;2373;p150"/>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2374" name="Google Shape;2374;p150"/>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375" name="Google Shape;2375;p150"/>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ark - Title_Pillar">
  <p:cSld name="6_Dark - Title_Pillar">
    <p:bg>
      <p:bgPr>
        <a:solidFill>
          <a:srgbClr val="020310"/>
        </a:solidFill>
      </p:bgPr>
    </p:bg>
    <p:spTree>
      <p:nvGrpSpPr>
        <p:cNvPr id="2376" name="Shape 2376"/>
        <p:cNvGrpSpPr/>
        <p:nvPr/>
      </p:nvGrpSpPr>
      <p:grpSpPr>
        <a:xfrm>
          <a:off x="0" y="0"/>
          <a:ext cx="0" cy="0"/>
          <a:chOff x="0" y="0"/>
          <a:chExt cx="0" cy="0"/>
        </a:xfrm>
      </p:grpSpPr>
      <p:pic>
        <p:nvPicPr>
          <p:cNvPr descr="A digital image of a grid with dots and lines&#10;&#10;Description automatically generated" id="2377" name="Google Shape;2377;p151"/>
          <p:cNvPicPr preferRelativeResize="0"/>
          <p:nvPr/>
        </p:nvPicPr>
        <p:blipFill rotWithShape="1">
          <a:blip r:embed="rId2">
            <a:alphaModFix amt="51000"/>
          </a:blip>
          <a:srcRect b="5219" l="0" r="0" t="-457"/>
          <a:stretch/>
        </p:blipFill>
        <p:spPr>
          <a:xfrm>
            <a:off x="2637608" y="326571"/>
            <a:ext cx="6916783" cy="6531429"/>
          </a:xfrm>
          <a:prstGeom prst="rect">
            <a:avLst/>
          </a:prstGeom>
          <a:noFill/>
          <a:ln>
            <a:noFill/>
          </a:ln>
        </p:spPr>
      </p:pic>
      <p:sp>
        <p:nvSpPr>
          <p:cNvPr id="2378" name="Google Shape;2378;p151"/>
          <p:cNvSpPr txBox="1"/>
          <p:nvPr>
            <p:ph type="ctrTitle"/>
          </p:nvPr>
        </p:nvSpPr>
        <p:spPr>
          <a:xfrm>
            <a:off x="1018030" y="781096"/>
            <a:ext cx="10412100" cy="1280100"/>
          </a:xfrm>
          <a:prstGeom prst="rect">
            <a:avLst/>
          </a:prstGeom>
          <a:noFill/>
          <a:ln>
            <a:noFill/>
          </a:ln>
        </p:spPr>
        <p:txBody>
          <a:bodyPr anchorCtr="0" anchor="b" bIns="91425" lIns="0" spcFirstLastPara="1" rIns="0" wrap="square" tIns="0">
            <a:noAutofit/>
          </a:bodyPr>
          <a:lstStyle>
            <a:lvl1pPr lvl="0" algn="ctr">
              <a:lnSpc>
                <a:spcPct val="90000"/>
              </a:lnSpc>
              <a:spcBef>
                <a:spcPts val="0"/>
              </a:spcBef>
              <a:spcAft>
                <a:spcPts val="0"/>
              </a:spcAft>
              <a:buClr>
                <a:schemeClr val="lt1"/>
              </a:buClr>
              <a:buSzPts val="4000"/>
              <a:buFont typeface="Arial"/>
              <a:buNone/>
              <a:defRPr b="0" i="0" sz="4000">
                <a:latin typeface="Arial"/>
                <a:ea typeface="Arial"/>
                <a:cs typeface="Arial"/>
                <a:sym typeface="Arial"/>
              </a:defRPr>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2379" name="Google Shape;2379;p151"/>
          <p:cNvSpPr txBox="1"/>
          <p:nvPr>
            <p:ph idx="1" type="body"/>
          </p:nvPr>
        </p:nvSpPr>
        <p:spPr>
          <a:xfrm>
            <a:off x="2109971" y="3266215"/>
            <a:ext cx="3498000" cy="3411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100"/>
              </a:spcBef>
              <a:spcAft>
                <a:spcPts val="0"/>
              </a:spcAft>
              <a:buClr>
                <a:schemeClr val="lt1"/>
              </a:buClr>
              <a:buSzPts val="1600"/>
              <a:buFont typeface="Arial"/>
              <a:buNone/>
              <a:defRPr b="0" sz="1600">
                <a:solidFill>
                  <a:schemeClr val="lt1"/>
                </a:solidFill>
                <a:latin typeface="Arial"/>
                <a:ea typeface="Arial"/>
                <a:cs typeface="Arial"/>
                <a:sym typeface="Arial"/>
              </a:defRPr>
            </a:lvl1pPr>
            <a:lvl2pPr indent="-349250" lvl="1" marL="914400" algn="l">
              <a:lnSpc>
                <a:spcPct val="90000"/>
              </a:lnSpc>
              <a:spcBef>
                <a:spcPts val="500"/>
              </a:spcBef>
              <a:spcAft>
                <a:spcPts val="0"/>
              </a:spcAft>
              <a:buClr>
                <a:schemeClr val="lt1"/>
              </a:buClr>
              <a:buSzPts val="1900"/>
              <a:buChar char="･"/>
              <a:defRPr sz="1500"/>
            </a:lvl2pPr>
            <a:lvl3pPr indent="-349250" lvl="2" marL="1371600" algn="l">
              <a:lnSpc>
                <a:spcPct val="90000"/>
              </a:lnSpc>
              <a:spcBef>
                <a:spcPts val="500"/>
              </a:spcBef>
              <a:spcAft>
                <a:spcPts val="0"/>
              </a:spcAft>
              <a:buClr>
                <a:schemeClr val="lt1"/>
              </a:buClr>
              <a:buSzPts val="1900"/>
              <a:buChar char="･"/>
              <a:defRPr sz="1500"/>
            </a:lvl3pPr>
            <a:lvl4pPr indent="-349250" lvl="3" marL="1828800" algn="l">
              <a:lnSpc>
                <a:spcPct val="90000"/>
              </a:lnSpc>
              <a:spcBef>
                <a:spcPts val="500"/>
              </a:spcBef>
              <a:spcAft>
                <a:spcPts val="0"/>
              </a:spcAft>
              <a:buClr>
                <a:schemeClr val="lt1"/>
              </a:buClr>
              <a:buSzPts val="1900"/>
              <a:buChar char="･"/>
              <a:defRPr sz="1500"/>
            </a:lvl4pPr>
            <a:lvl5pPr indent="-349250" lvl="4" marL="2286000" algn="l">
              <a:lnSpc>
                <a:spcPct val="90000"/>
              </a:lnSpc>
              <a:spcBef>
                <a:spcPts val="500"/>
              </a:spcBef>
              <a:spcAft>
                <a:spcPts val="0"/>
              </a:spcAft>
              <a:buClr>
                <a:schemeClr val="lt1"/>
              </a:buClr>
              <a:buSzPts val="1900"/>
              <a:buChar char="･"/>
              <a:defRPr sz="1500"/>
            </a:lvl5pPr>
            <a:lvl6pPr indent="-349250" lvl="5" marL="2743200" algn="l">
              <a:lnSpc>
                <a:spcPct val="90000"/>
              </a:lnSpc>
              <a:spcBef>
                <a:spcPts val="500"/>
              </a:spcBef>
              <a:spcAft>
                <a:spcPts val="0"/>
              </a:spcAft>
              <a:buClr>
                <a:schemeClr val="lt1"/>
              </a:buClr>
              <a:buSzPts val="1900"/>
              <a:buChar char="･"/>
              <a:defRPr sz="1500"/>
            </a:lvl6pPr>
            <a:lvl7pPr indent="-349250" lvl="6" marL="3200400" algn="l">
              <a:lnSpc>
                <a:spcPct val="90000"/>
              </a:lnSpc>
              <a:spcBef>
                <a:spcPts val="500"/>
              </a:spcBef>
              <a:spcAft>
                <a:spcPts val="0"/>
              </a:spcAft>
              <a:buClr>
                <a:schemeClr val="lt1"/>
              </a:buClr>
              <a:buSzPts val="1900"/>
              <a:buChar char="･"/>
              <a:defRPr sz="1500"/>
            </a:lvl7pPr>
            <a:lvl8pPr indent="-349250" lvl="7" marL="3657600" algn="l">
              <a:lnSpc>
                <a:spcPct val="90000"/>
              </a:lnSpc>
              <a:spcBef>
                <a:spcPts val="500"/>
              </a:spcBef>
              <a:spcAft>
                <a:spcPts val="0"/>
              </a:spcAft>
              <a:buClr>
                <a:schemeClr val="lt1"/>
              </a:buClr>
              <a:buSzPts val="1900"/>
              <a:buChar char="･"/>
              <a:defRPr sz="1500"/>
            </a:lvl8pPr>
            <a:lvl9pPr indent="-349250" lvl="8" marL="4114800" algn="l">
              <a:lnSpc>
                <a:spcPct val="90000"/>
              </a:lnSpc>
              <a:spcBef>
                <a:spcPts val="500"/>
              </a:spcBef>
              <a:spcAft>
                <a:spcPts val="500"/>
              </a:spcAft>
              <a:buClr>
                <a:schemeClr val="lt1"/>
              </a:buClr>
              <a:buSzPts val="1900"/>
              <a:buChar char="･"/>
              <a:defRPr sz="1500"/>
            </a:lvl9pPr>
          </a:lstStyle>
          <a:p/>
        </p:txBody>
      </p:sp>
      <p:sp>
        <p:nvSpPr>
          <p:cNvPr id="2380" name="Google Shape;2380;p151"/>
          <p:cNvSpPr txBox="1"/>
          <p:nvPr>
            <p:ph idx="2" type="body"/>
          </p:nvPr>
        </p:nvSpPr>
        <p:spPr>
          <a:xfrm>
            <a:off x="6584044" y="3266215"/>
            <a:ext cx="3498000" cy="3411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100"/>
              </a:spcBef>
              <a:spcAft>
                <a:spcPts val="0"/>
              </a:spcAft>
              <a:buClr>
                <a:schemeClr val="lt1"/>
              </a:buClr>
              <a:buSzPts val="1600"/>
              <a:buFont typeface="Arial"/>
              <a:buNone/>
              <a:defRPr b="0" sz="1600">
                <a:solidFill>
                  <a:schemeClr val="lt1"/>
                </a:solidFill>
                <a:latin typeface="Arial"/>
                <a:ea typeface="Arial"/>
                <a:cs typeface="Arial"/>
                <a:sym typeface="Arial"/>
              </a:defRPr>
            </a:lvl1pPr>
            <a:lvl2pPr indent="-349250" lvl="1" marL="914400" algn="l">
              <a:lnSpc>
                <a:spcPct val="90000"/>
              </a:lnSpc>
              <a:spcBef>
                <a:spcPts val="500"/>
              </a:spcBef>
              <a:spcAft>
                <a:spcPts val="0"/>
              </a:spcAft>
              <a:buClr>
                <a:schemeClr val="lt1"/>
              </a:buClr>
              <a:buSzPts val="1900"/>
              <a:buChar char="･"/>
              <a:defRPr sz="1500"/>
            </a:lvl2pPr>
            <a:lvl3pPr indent="-349250" lvl="2" marL="1371600" algn="l">
              <a:lnSpc>
                <a:spcPct val="90000"/>
              </a:lnSpc>
              <a:spcBef>
                <a:spcPts val="500"/>
              </a:spcBef>
              <a:spcAft>
                <a:spcPts val="0"/>
              </a:spcAft>
              <a:buClr>
                <a:schemeClr val="lt1"/>
              </a:buClr>
              <a:buSzPts val="1900"/>
              <a:buChar char="･"/>
              <a:defRPr sz="1500"/>
            </a:lvl3pPr>
            <a:lvl4pPr indent="-349250" lvl="3" marL="1828800" algn="l">
              <a:lnSpc>
                <a:spcPct val="90000"/>
              </a:lnSpc>
              <a:spcBef>
                <a:spcPts val="500"/>
              </a:spcBef>
              <a:spcAft>
                <a:spcPts val="0"/>
              </a:spcAft>
              <a:buClr>
                <a:schemeClr val="lt1"/>
              </a:buClr>
              <a:buSzPts val="1900"/>
              <a:buChar char="･"/>
              <a:defRPr sz="1500"/>
            </a:lvl4pPr>
            <a:lvl5pPr indent="-349250" lvl="4" marL="2286000" algn="l">
              <a:lnSpc>
                <a:spcPct val="90000"/>
              </a:lnSpc>
              <a:spcBef>
                <a:spcPts val="500"/>
              </a:spcBef>
              <a:spcAft>
                <a:spcPts val="0"/>
              </a:spcAft>
              <a:buClr>
                <a:schemeClr val="lt1"/>
              </a:buClr>
              <a:buSzPts val="1900"/>
              <a:buChar char="･"/>
              <a:defRPr sz="1500"/>
            </a:lvl5pPr>
            <a:lvl6pPr indent="-349250" lvl="5" marL="2743200" algn="l">
              <a:lnSpc>
                <a:spcPct val="90000"/>
              </a:lnSpc>
              <a:spcBef>
                <a:spcPts val="500"/>
              </a:spcBef>
              <a:spcAft>
                <a:spcPts val="0"/>
              </a:spcAft>
              <a:buClr>
                <a:schemeClr val="lt1"/>
              </a:buClr>
              <a:buSzPts val="1900"/>
              <a:buChar char="･"/>
              <a:defRPr sz="1500"/>
            </a:lvl6pPr>
            <a:lvl7pPr indent="-349250" lvl="6" marL="3200400" algn="l">
              <a:lnSpc>
                <a:spcPct val="90000"/>
              </a:lnSpc>
              <a:spcBef>
                <a:spcPts val="500"/>
              </a:spcBef>
              <a:spcAft>
                <a:spcPts val="0"/>
              </a:spcAft>
              <a:buClr>
                <a:schemeClr val="lt1"/>
              </a:buClr>
              <a:buSzPts val="1900"/>
              <a:buChar char="･"/>
              <a:defRPr sz="1500"/>
            </a:lvl7pPr>
            <a:lvl8pPr indent="-349250" lvl="7" marL="3657600" algn="l">
              <a:lnSpc>
                <a:spcPct val="90000"/>
              </a:lnSpc>
              <a:spcBef>
                <a:spcPts val="500"/>
              </a:spcBef>
              <a:spcAft>
                <a:spcPts val="0"/>
              </a:spcAft>
              <a:buClr>
                <a:schemeClr val="lt1"/>
              </a:buClr>
              <a:buSzPts val="1900"/>
              <a:buChar char="･"/>
              <a:defRPr sz="1500"/>
            </a:lvl8pPr>
            <a:lvl9pPr indent="-349250" lvl="8" marL="4114800" algn="l">
              <a:lnSpc>
                <a:spcPct val="90000"/>
              </a:lnSpc>
              <a:spcBef>
                <a:spcPts val="500"/>
              </a:spcBef>
              <a:spcAft>
                <a:spcPts val="500"/>
              </a:spcAft>
              <a:buClr>
                <a:schemeClr val="lt1"/>
              </a:buClr>
              <a:buSzPts val="1900"/>
              <a:buChar char="･"/>
              <a:defRPr sz="1500"/>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Theme">
  <p:cSld name="CUSTOM_4_21">
    <p:spTree>
      <p:nvGrpSpPr>
        <p:cNvPr id="2381" name="Shape 2381"/>
        <p:cNvGrpSpPr/>
        <p:nvPr/>
      </p:nvGrpSpPr>
      <p:grpSpPr>
        <a:xfrm>
          <a:off x="0" y="0"/>
          <a:ext cx="0" cy="0"/>
          <a:chOff x="0" y="0"/>
          <a:chExt cx="0" cy="0"/>
        </a:xfrm>
      </p:grpSpPr>
      <p:cxnSp>
        <p:nvCxnSpPr>
          <p:cNvPr id="2382" name="Google Shape;2382;p1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83" name="Google Shape;2383;p152"/>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384" name="Google Shape;2384;p1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85" name="Google Shape;2385;p1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86" name="Google Shape;2386;p152"/>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387" name="Google Shape;2387;p152"/>
          <p:cNvSpPr txBox="1"/>
          <p:nvPr>
            <p:ph type="title"/>
          </p:nvPr>
        </p:nvSpPr>
        <p:spPr>
          <a:xfrm>
            <a:off x="673325" y="254975"/>
            <a:ext cx="10422000" cy="553200"/>
          </a:xfrm>
          <a:prstGeom prst="rect">
            <a:avLst/>
          </a:prstGeom>
        </p:spPr>
        <p:txBody>
          <a:bodyPr anchorCtr="0" anchor="t" bIns="0" lIns="0" spcFirstLastPara="1" rIns="0" wrap="square" tIns="0">
            <a:noAutofit/>
          </a:bodyPr>
          <a:lstStyle>
            <a:lvl1pPr lvl="0">
              <a:lnSpc>
                <a:spcPct val="130000"/>
              </a:lnSpc>
              <a:spcBef>
                <a:spcPts val="0"/>
              </a:spcBef>
              <a:spcAft>
                <a:spcPts val="0"/>
              </a:spcAft>
              <a:buNone/>
              <a:defRPr sz="3100"/>
            </a:lvl1pPr>
            <a:lvl2pPr lvl="1">
              <a:lnSpc>
                <a:spcPct val="130000"/>
              </a:lnSpc>
              <a:spcBef>
                <a:spcPts val="0"/>
              </a:spcBef>
              <a:spcAft>
                <a:spcPts val="0"/>
              </a:spcAft>
              <a:buNone/>
              <a:defRPr sz="2700"/>
            </a:lvl2pPr>
            <a:lvl3pPr lvl="2">
              <a:lnSpc>
                <a:spcPct val="130000"/>
              </a:lnSpc>
              <a:spcBef>
                <a:spcPts val="0"/>
              </a:spcBef>
              <a:spcAft>
                <a:spcPts val="0"/>
              </a:spcAft>
              <a:buNone/>
              <a:defRPr sz="2700"/>
            </a:lvl3pPr>
            <a:lvl4pPr lvl="3">
              <a:lnSpc>
                <a:spcPct val="130000"/>
              </a:lnSpc>
              <a:spcBef>
                <a:spcPts val="0"/>
              </a:spcBef>
              <a:spcAft>
                <a:spcPts val="0"/>
              </a:spcAft>
              <a:buNone/>
              <a:defRPr sz="2700"/>
            </a:lvl4pPr>
            <a:lvl5pPr lvl="4">
              <a:lnSpc>
                <a:spcPct val="130000"/>
              </a:lnSpc>
              <a:spcBef>
                <a:spcPts val="0"/>
              </a:spcBef>
              <a:spcAft>
                <a:spcPts val="0"/>
              </a:spcAft>
              <a:buNone/>
              <a:defRPr sz="2700"/>
            </a:lvl5pPr>
            <a:lvl6pPr lvl="5">
              <a:lnSpc>
                <a:spcPct val="130000"/>
              </a:lnSpc>
              <a:spcBef>
                <a:spcPts val="0"/>
              </a:spcBef>
              <a:spcAft>
                <a:spcPts val="0"/>
              </a:spcAft>
              <a:buNone/>
              <a:defRPr sz="2700"/>
            </a:lvl6pPr>
            <a:lvl7pPr lvl="6">
              <a:lnSpc>
                <a:spcPct val="130000"/>
              </a:lnSpc>
              <a:spcBef>
                <a:spcPts val="0"/>
              </a:spcBef>
              <a:spcAft>
                <a:spcPts val="0"/>
              </a:spcAft>
              <a:buNone/>
              <a:defRPr sz="2700"/>
            </a:lvl7pPr>
            <a:lvl8pPr lvl="7">
              <a:lnSpc>
                <a:spcPct val="130000"/>
              </a:lnSpc>
              <a:spcBef>
                <a:spcPts val="0"/>
              </a:spcBef>
              <a:spcAft>
                <a:spcPts val="0"/>
              </a:spcAft>
              <a:buNone/>
              <a:defRPr sz="2700"/>
            </a:lvl8pPr>
            <a:lvl9pPr lvl="8">
              <a:lnSpc>
                <a:spcPct val="130000"/>
              </a:lnSpc>
              <a:spcBef>
                <a:spcPts val="0"/>
              </a:spcBef>
              <a:spcAft>
                <a:spcPts val="0"/>
              </a:spcAft>
              <a:buNone/>
              <a:defRPr sz="2700"/>
            </a:lvl9pPr>
          </a:lstStyle>
          <a:p/>
        </p:txBody>
      </p:sp>
      <p:sp>
        <p:nvSpPr>
          <p:cNvPr id="2388" name="Google Shape;2388;p152"/>
          <p:cNvSpPr txBox="1"/>
          <p:nvPr>
            <p:ph idx="2" type="subTitle"/>
          </p:nvPr>
        </p:nvSpPr>
        <p:spPr>
          <a:xfrm>
            <a:off x="673325" y="1108200"/>
            <a:ext cx="109440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sz="1600"/>
            </a:lvl1pPr>
            <a:lvl2pPr lvl="1">
              <a:lnSpc>
                <a:spcPct val="113000"/>
              </a:lnSpc>
              <a:spcBef>
                <a:spcPts val="0"/>
              </a:spcBef>
              <a:spcAft>
                <a:spcPts val="0"/>
              </a:spcAft>
              <a:buNone/>
              <a:defRPr sz="1600"/>
            </a:lvl2pPr>
            <a:lvl3pPr lvl="2">
              <a:lnSpc>
                <a:spcPct val="113000"/>
              </a:lnSpc>
              <a:spcBef>
                <a:spcPts val="0"/>
              </a:spcBef>
              <a:spcAft>
                <a:spcPts val="0"/>
              </a:spcAft>
              <a:buNone/>
              <a:defRPr sz="1600"/>
            </a:lvl3pPr>
            <a:lvl4pPr lvl="3">
              <a:lnSpc>
                <a:spcPct val="113000"/>
              </a:lnSpc>
              <a:spcBef>
                <a:spcPts val="0"/>
              </a:spcBef>
              <a:spcAft>
                <a:spcPts val="0"/>
              </a:spcAft>
              <a:buNone/>
              <a:defRPr sz="1600"/>
            </a:lvl4pPr>
            <a:lvl5pPr lvl="4">
              <a:lnSpc>
                <a:spcPct val="113000"/>
              </a:lnSpc>
              <a:spcBef>
                <a:spcPts val="0"/>
              </a:spcBef>
              <a:spcAft>
                <a:spcPts val="0"/>
              </a:spcAft>
              <a:buNone/>
              <a:defRPr sz="1600"/>
            </a:lvl5pPr>
            <a:lvl6pPr lvl="5">
              <a:lnSpc>
                <a:spcPct val="113000"/>
              </a:lnSpc>
              <a:spcBef>
                <a:spcPts val="0"/>
              </a:spcBef>
              <a:spcAft>
                <a:spcPts val="0"/>
              </a:spcAft>
              <a:buNone/>
              <a:defRPr sz="1600"/>
            </a:lvl6pPr>
            <a:lvl7pPr lvl="6">
              <a:lnSpc>
                <a:spcPct val="113000"/>
              </a:lnSpc>
              <a:spcBef>
                <a:spcPts val="0"/>
              </a:spcBef>
              <a:spcAft>
                <a:spcPts val="0"/>
              </a:spcAft>
              <a:buNone/>
              <a:defRPr sz="1600"/>
            </a:lvl7pPr>
            <a:lvl8pPr lvl="7">
              <a:lnSpc>
                <a:spcPct val="113000"/>
              </a:lnSpc>
              <a:spcBef>
                <a:spcPts val="0"/>
              </a:spcBef>
              <a:spcAft>
                <a:spcPts val="0"/>
              </a:spcAft>
              <a:buNone/>
              <a:defRPr sz="1600"/>
            </a:lvl8pPr>
            <a:lvl9pPr lvl="8">
              <a:lnSpc>
                <a:spcPct val="113000"/>
              </a:lnSpc>
              <a:spcBef>
                <a:spcPts val="0"/>
              </a:spcBef>
              <a:spcAft>
                <a:spcPts val="0"/>
              </a:spcAft>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2">
  <p:cSld name="CUSTOM_8">
    <p:bg>
      <p:bgPr>
        <a:solidFill>
          <a:schemeClr val="lt1"/>
        </a:solidFill>
      </p:bgPr>
    </p:bg>
    <p:spTree>
      <p:nvGrpSpPr>
        <p:cNvPr id="152" name="Shape 152"/>
        <p:cNvGrpSpPr/>
        <p:nvPr/>
      </p:nvGrpSpPr>
      <p:grpSpPr>
        <a:xfrm>
          <a:off x="0" y="0"/>
          <a:ext cx="0" cy="0"/>
          <a:chOff x="0" y="0"/>
          <a:chExt cx="0" cy="0"/>
        </a:xfrm>
      </p:grpSpPr>
      <p:sp>
        <p:nvSpPr>
          <p:cNvPr id="153" name="Google Shape;153;p16"/>
          <p:cNvSpPr/>
          <p:nvPr/>
        </p:nvSpPr>
        <p:spPr>
          <a:xfrm>
            <a:off x="-50" y="0"/>
            <a:ext cx="933000" cy="6858000"/>
          </a:xfrm>
          <a:prstGeom prst="rect">
            <a:avLst/>
          </a:prstGeom>
          <a:solidFill>
            <a:srgbClr val="E0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154" name="Google Shape;154;p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5" name="Google Shape;155;p1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sp>
        <p:nvSpPr>
          <p:cNvPr id="156" name="Google Shape;156;p1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dk1"/>
              </a:buClr>
              <a:buSzPts val="1000"/>
              <a:buFont typeface="Red Hat Display Medium"/>
              <a:buNone/>
              <a:defRPr sz="1000">
                <a:solidFill>
                  <a:schemeClr val="dk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57" name="Google Shape;157;p1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58" name="Google Shape;158;p1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9" name="Google Shape;159;p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1">
  <p:cSld name="CUSTOM_4_17_1_2">
    <p:spTree>
      <p:nvGrpSpPr>
        <p:cNvPr id="2389" name="Shape 2389"/>
        <p:cNvGrpSpPr/>
        <p:nvPr/>
      </p:nvGrpSpPr>
      <p:grpSpPr>
        <a:xfrm>
          <a:off x="0" y="0"/>
          <a:ext cx="0" cy="0"/>
          <a:chOff x="0" y="0"/>
          <a:chExt cx="0" cy="0"/>
        </a:xfrm>
      </p:grpSpPr>
      <p:cxnSp>
        <p:nvCxnSpPr>
          <p:cNvPr id="2390" name="Google Shape;2390;p15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91" name="Google Shape;2391;p15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392" name="Google Shape;2392;p1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93" name="Google Shape;2393;p153"/>
          <p:cNvSpPr txBox="1"/>
          <p:nvPr>
            <p:ph idx="1" type="body"/>
          </p:nvPr>
        </p:nvSpPr>
        <p:spPr>
          <a:xfrm>
            <a:off x="885125" y="2291177"/>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2394" name="Google Shape;2394;p153"/>
          <p:cNvSpPr txBox="1"/>
          <p:nvPr>
            <p:ph idx="2" type="body"/>
          </p:nvPr>
        </p:nvSpPr>
        <p:spPr>
          <a:xfrm>
            <a:off x="6369425" y="2291175"/>
            <a:ext cx="4937700" cy="293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2395" name="Google Shape;2395;p15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396" name="Google Shape;2396;p153"/>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397" name="Google Shape;2397;p153"/>
          <p:cNvSpPr/>
          <p:nvPr/>
        </p:nvSpPr>
        <p:spPr>
          <a:xfrm>
            <a:off x="9945775" y="3494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2398" name="Google Shape;2398;p153"/>
          <p:cNvSpPr/>
          <p:nvPr/>
        </p:nvSpPr>
        <p:spPr>
          <a:xfrm>
            <a:off x="9409533" y="5956533"/>
            <a:ext cx="2079900" cy="59190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Red Hat Display"/>
              <a:ea typeface="Red Hat Display"/>
              <a:cs typeface="Red Hat Display"/>
              <a:sym typeface="Red Hat Display"/>
            </a:endParaRPr>
          </a:p>
        </p:txBody>
      </p:sp>
      <p:pic>
        <p:nvPicPr>
          <p:cNvPr id="2399" name="Google Shape;2399;p153"/>
          <p:cNvPicPr preferRelativeResize="0"/>
          <p:nvPr/>
        </p:nvPicPr>
        <p:blipFill>
          <a:blip r:embed="rId2">
            <a:alphaModFix/>
          </a:blip>
          <a:stretch>
            <a:fillRect/>
          </a:stretch>
        </p:blipFill>
        <p:spPr>
          <a:xfrm>
            <a:off x="10826170" y="6343562"/>
            <a:ext cx="1044282" cy="246333"/>
          </a:xfrm>
          <a:prstGeom prst="rect">
            <a:avLst/>
          </a:prstGeom>
          <a:noFill/>
          <a:ln>
            <a:noFill/>
          </a:ln>
        </p:spPr>
      </p:pic>
      <p:pic>
        <p:nvPicPr>
          <p:cNvPr id="2400" name="Google Shape;2400;p153"/>
          <p:cNvPicPr preferRelativeResize="0"/>
          <p:nvPr/>
        </p:nvPicPr>
        <p:blipFill>
          <a:blip r:embed="rId3">
            <a:alphaModFix/>
          </a:blip>
          <a:stretch>
            <a:fillRect/>
          </a:stretch>
        </p:blipFill>
        <p:spPr>
          <a:xfrm>
            <a:off x="7277192" y="6266573"/>
            <a:ext cx="800522" cy="400261"/>
          </a:xfrm>
          <a:prstGeom prst="rect">
            <a:avLst/>
          </a:prstGeom>
          <a:noFill/>
          <a:ln>
            <a:noFill/>
          </a:ln>
        </p:spPr>
      </p:pic>
      <p:cxnSp>
        <p:nvCxnSpPr>
          <p:cNvPr id="2401" name="Google Shape;2401;p153"/>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2402" name="Google Shape;2402;p153"/>
          <p:cNvPicPr preferRelativeResize="0"/>
          <p:nvPr/>
        </p:nvPicPr>
        <p:blipFill>
          <a:blip r:embed="rId4">
            <a:alphaModFix/>
          </a:blip>
          <a:stretch>
            <a:fillRect/>
          </a:stretch>
        </p:blipFill>
        <p:spPr>
          <a:xfrm>
            <a:off x="8311472" y="6349623"/>
            <a:ext cx="626165" cy="234163"/>
          </a:xfrm>
          <a:prstGeom prst="rect">
            <a:avLst/>
          </a:prstGeom>
          <a:noFill/>
          <a:ln>
            <a:noFill/>
          </a:ln>
        </p:spPr>
      </p:pic>
      <p:pic>
        <p:nvPicPr>
          <p:cNvPr id="2403" name="Google Shape;2403;p153"/>
          <p:cNvPicPr preferRelativeResize="0"/>
          <p:nvPr/>
        </p:nvPicPr>
        <p:blipFill>
          <a:blip r:embed="rId5">
            <a:alphaModFix/>
          </a:blip>
          <a:stretch>
            <a:fillRect/>
          </a:stretch>
        </p:blipFill>
        <p:spPr>
          <a:xfrm>
            <a:off x="9266610" y="6109072"/>
            <a:ext cx="1271572" cy="715260"/>
          </a:xfrm>
          <a:prstGeom prst="rect">
            <a:avLst/>
          </a:prstGeom>
          <a:noFill/>
          <a:ln>
            <a:noFill/>
          </a:ln>
        </p:spPr>
      </p:pic>
      <p:cxnSp>
        <p:nvCxnSpPr>
          <p:cNvPr id="2404" name="Google Shape;2404;p153"/>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2405" name="Google Shape;2405;p153"/>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410" name="Shape 2410"/>
        <p:cNvGrpSpPr/>
        <p:nvPr/>
      </p:nvGrpSpPr>
      <p:grpSpPr>
        <a:xfrm>
          <a:off x="0" y="0"/>
          <a:ext cx="0" cy="0"/>
          <a:chOff x="0" y="0"/>
          <a:chExt cx="0" cy="0"/>
        </a:xfrm>
      </p:grpSpPr>
      <p:sp>
        <p:nvSpPr>
          <p:cNvPr id="2411" name="Google Shape;2411;p155"/>
          <p:cNvSpPr/>
          <p:nvPr/>
        </p:nvSpPr>
        <p:spPr>
          <a:xfrm>
            <a:off x="8877225" y="5878875"/>
            <a:ext cx="33147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55"/>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2413" name="Google Shape;2413;p155"/>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700">
                <a:solidFill>
                  <a:schemeClr val="lt1"/>
                </a:solidFill>
              </a:defRPr>
            </a:lvl2pPr>
            <a:lvl3pPr lvl="2">
              <a:lnSpc>
                <a:spcPct val="105000"/>
              </a:lnSpc>
              <a:spcBef>
                <a:spcPts val="0"/>
              </a:spcBef>
              <a:spcAft>
                <a:spcPts val="0"/>
              </a:spcAft>
              <a:buNone/>
              <a:defRPr sz="4700">
                <a:solidFill>
                  <a:schemeClr val="lt1"/>
                </a:solidFill>
              </a:defRPr>
            </a:lvl3pPr>
            <a:lvl4pPr lvl="3">
              <a:lnSpc>
                <a:spcPct val="105000"/>
              </a:lnSpc>
              <a:spcBef>
                <a:spcPts val="0"/>
              </a:spcBef>
              <a:spcAft>
                <a:spcPts val="0"/>
              </a:spcAft>
              <a:buNone/>
              <a:defRPr sz="4700">
                <a:solidFill>
                  <a:schemeClr val="lt1"/>
                </a:solidFill>
              </a:defRPr>
            </a:lvl4pPr>
            <a:lvl5pPr lvl="4">
              <a:lnSpc>
                <a:spcPct val="105000"/>
              </a:lnSpc>
              <a:spcBef>
                <a:spcPts val="0"/>
              </a:spcBef>
              <a:spcAft>
                <a:spcPts val="0"/>
              </a:spcAft>
              <a:buNone/>
              <a:defRPr sz="4700">
                <a:solidFill>
                  <a:schemeClr val="lt1"/>
                </a:solidFill>
              </a:defRPr>
            </a:lvl5pPr>
            <a:lvl6pPr lvl="5">
              <a:lnSpc>
                <a:spcPct val="105000"/>
              </a:lnSpc>
              <a:spcBef>
                <a:spcPts val="0"/>
              </a:spcBef>
              <a:spcAft>
                <a:spcPts val="0"/>
              </a:spcAft>
              <a:buNone/>
              <a:defRPr sz="4700">
                <a:solidFill>
                  <a:schemeClr val="lt1"/>
                </a:solidFill>
              </a:defRPr>
            </a:lvl6pPr>
            <a:lvl7pPr lvl="6">
              <a:lnSpc>
                <a:spcPct val="105000"/>
              </a:lnSpc>
              <a:spcBef>
                <a:spcPts val="0"/>
              </a:spcBef>
              <a:spcAft>
                <a:spcPts val="0"/>
              </a:spcAft>
              <a:buNone/>
              <a:defRPr sz="4700">
                <a:solidFill>
                  <a:schemeClr val="lt1"/>
                </a:solidFill>
              </a:defRPr>
            </a:lvl7pPr>
            <a:lvl8pPr lvl="7">
              <a:lnSpc>
                <a:spcPct val="105000"/>
              </a:lnSpc>
              <a:spcBef>
                <a:spcPts val="0"/>
              </a:spcBef>
              <a:spcAft>
                <a:spcPts val="0"/>
              </a:spcAft>
              <a:buNone/>
              <a:defRPr sz="4700">
                <a:solidFill>
                  <a:schemeClr val="lt1"/>
                </a:solidFill>
              </a:defRPr>
            </a:lvl8pPr>
            <a:lvl9pPr lvl="8">
              <a:lnSpc>
                <a:spcPct val="105000"/>
              </a:lnSpc>
              <a:spcBef>
                <a:spcPts val="0"/>
              </a:spcBef>
              <a:spcAft>
                <a:spcPts val="0"/>
              </a:spcAft>
              <a:buNone/>
              <a:defRPr sz="4700">
                <a:solidFill>
                  <a:schemeClr val="lt1"/>
                </a:solidFill>
              </a:defRPr>
            </a:lvl9pPr>
          </a:lstStyle>
          <a:p/>
        </p:txBody>
      </p:sp>
      <p:sp>
        <p:nvSpPr>
          <p:cNvPr id="2414" name="Google Shape;2414;p155"/>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2415" name="Google Shape;2415;p155"/>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2416" name="Google Shape;2416;p15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417" name="Google Shape;2417;p155"/>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418" name="Google Shape;2418;p1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419" name="Shape 2419"/>
        <p:cNvGrpSpPr/>
        <p:nvPr/>
      </p:nvGrpSpPr>
      <p:grpSpPr>
        <a:xfrm>
          <a:off x="0" y="0"/>
          <a:ext cx="0" cy="0"/>
          <a:chOff x="0" y="0"/>
          <a:chExt cx="0" cy="0"/>
        </a:xfrm>
      </p:grpSpPr>
      <p:sp>
        <p:nvSpPr>
          <p:cNvPr id="2420" name="Google Shape;2420;p156"/>
          <p:cNvSpPr/>
          <p:nvPr/>
        </p:nvSpPr>
        <p:spPr>
          <a:xfrm>
            <a:off x="8914175" y="5878875"/>
            <a:ext cx="32781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56"/>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500"/>
              <a:buNone/>
              <a:defRPr sz="1500">
                <a:solidFill>
                  <a:schemeClr val="lt1"/>
                </a:solidFill>
              </a:defRPr>
            </a:lvl2pPr>
            <a:lvl3pPr lvl="2">
              <a:lnSpc>
                <a:spcPct val="180000"/>
              </a:lnSpc>
              <a:spcBef>
                <a:spcPts val="0"/>
              </a:spcBef>
              <a:spcAft>
                <a:spcPts val="0"/>
              </a:spcAft>
              <a:buClr>
                <a:schemeClr val="lt1"/>
              </a:buClr>
              <a:buSzPts val="1500"/>
              <a:buNone/>
              <a:defRPr sz="1500">
                <a:solidFill>
                  <a:schemeClr val="lt1"/>
                </a:solidFill>
              </a:defRPr>
            </a:lvl3pPr>
            <a:lvl4pPr lvl="3">
              <a:lnSpc>
                <a:spcPct val="180000"/>
              </a:lnSpc>
              <a:spcBef>
                <a:spcPts val="0"/>
              </a:spcBef>
              <a:spcAft>
                <a:spcPts val="0"/>
              </a:spcAft>
              <a:buClr>
                <a:schemeClr val="lt1"/>
              </a:buClr>
              <a:buSzPts val="1500"/>
              <a:buNone/>
              <a:defRPr sz="1500">
                <a:solidFill>
                  <a:schemeClr val="lt1"/>
                </a:solidFill>
              </a:defRPr>
            </a:lvl4pPr>
            <a:lvl5pPr lvl="4">
              <a:lnSpc>
                <a:spcPct val="180000"/>
              </a:lnSpc>
              <a:spcBef>
                <a:spcPts val="0"/>
              </a:spcBef>
              <a:spcAft>
                <a:spcPts val="0"/>
              </a:spcAft>
              <a:buClr>
                <a:schemeClr val="lt1"/>
              </a:buClr>
              <a:buSzPts val="1500"/>
              <a:buNone/>
              <a:defRPr sz="1500">
                <a:solidFill>
                  <a:schemeClr val="lt1"/>
                </a:solidFill>
              </a:defRPr>
            </a:lvl5pPr>
            <a:lvl6pPr lvl="5">
              <a:lnSpc>
                <a:spcPct val="180000"/>
              </a:lnSpc>
              <a:spcBef>
                <a:spcPts val="0"/>
              </a:spcBef>
              <a:spcAft>
                <a:spcPts val="0"/>
              </a:spcAft>
              <a:buClr>
                <a:schemeClr val="lt1"/>
              </a:buClr>
              <a:buSzPts val="1500"/>
              <a:buNone/>
              <a:defRPr sz="1500">
                <a:solidFill>
                  <a:schemeClr val="lt1"/>
                </a:solidFill>
              </a:defRPr>
            </a:lvl6pPr>
            <a:lvl7pPr lvl="6">
              <a:lnSpc>
                <a:spcPct val="180000"/>
              </a:lnSpc>
              <a:spcBef>
                <a:spcPts val="0"/>
              </a:spcBef>
              <a:spcAft>
                <a:spcPts val="0"/>
              </a:spcAft>
              <a:buClr>
                <a:schemeClr val="lt1"/>
              </a:buClr>
              <a:buSzPts val="1500"/>
              <a:buNone/>
              <a:defRPr sz="1500">
                <a:solidFill>
                  <a:schemeClr val="lt1"/>
                </a:solidFill>
              </a:defRPr>
            </a:lvl7pPr>
            <a:lvl8pPr lvl="7">
              <a:lnSpc>
                <a:spcPct val="180000"/>
              </a:lnSpc>
              <a:spcBef>
                <a:spcPts val="0"/>
              </a:spcBef>
              <a:spcAft>
                <a:spcPts val="0"/>
              </a:spcAft>
              <a:buClr>
                <a:schemeClr val="lt1"/>
              </a:buClr>
              <a:buSzPts val="1500"/>
              <a:buNone/>
              <a:defRPr sz="1500">
                <a:solidFill>
                  <a:schemeClr val="lt1"/>
                </a:solidFill>
              </a:defRPr>
            </a:lvl8pPr>
            <a:lvl9pPr lvl="8">
              <a:lnSpc>
                <a:spcPct val="180000"/>
              </a:lnSpc>
              <a:spcBef>
                <a:spcPts val="0"/>
              </a:spcBef>
              <a:spcAft>
                <a:spcPts val="0"/>
              </a:spcAft>
              <a:buClr>
                <a:schemeClr val="lt1"/>
              </a:buClr>
              <a:buSzPts val="1500"/>
              <a:buNone/>
              <a:defRPr sz="1500">
                <a:solidFill>
                  <a:schemeClr val="lt1"/>
                </a:solidFill>
              </a:defRPr>
            </a:lvl9pPr>
          </a:lstStyle>
          <a:p/>
        </p:txBody>
      </p:sp>
      <p:sp>
        <p:nvSpPr>
          <p:cNvPr id="2422" name="Google Shape;2422;p156"/>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5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100">
                <a:solidFill>
                  <a:schemeClr val="lt1"/>
                </a:solidFill>
              </a:defRPr>
            </a:lvl2pPr>
            <a:lvl3pPr lvl="2">
              <a:lnSpc>
                <a:spcPct val="105000"/>
              </a:lnSpc>
              <a:spcBef>
                <a:spcPts val="0"/>
              </a:spcBef>
              <a:spcAft>
                <a:spcPts val="0"/>
              </a:spcAft>
              <a:buNone/>
              <a:defRPr sz="7100">
                <a:solidFill>
                  <a:schemeClr val="lt1"/>
                </a:solidFill>
              </a:defRPr>
            </a:lvl3pPr>
            <a:lvl4pPr lvl="3">
              <a:lnSpc>
                <a:spcPct val="105000"/>
              </a:lnSpc>
              <a:spcBef>
                <a:spcPts val="0"/>
              </a:spcBef>
              <a:spcAft>
                <a:spcPts val="0"/>
              </a:spcAft>
              <a:buNone/>
              <a:defRPr sz="7100">
                <a:solidFill>
                  <a:schemeClr val="lt1"/>
                </a:solidFill>
              </a:defRPr>
            </a:lvl4pPr>
            <a:lvl5pPr lvl="4">
              <a:lnSpc>
                <a:spcPct val="105000"/>
              </a:lnSpc>
              <a:spcBef>
                <a:spcPts val="0"/>
              </a:spcBef>
              <a:spcAft>
                <a:spcPts val="0"/>
              </a:spcAft>
              <a:buNone/>
              <a:defRPr sz="7100">
                <a:solidFill>
                  <a:schemeClr val="lt1"/>
                </a:solidFill>
              </a:defRPr>
            </a:lvl5pPr>
            <a:lvl6pPr lvl="5">
              <a:lnSpc>
                <a:spcPct val="105000"/>
              </a:lnSpc>
              <a:spcBef>
                <a:spcPts val="0"/>
              </a:spcBef>
              <a:spcAft>
                <a:spcPts val="0"/>
              </a:spcAft>
              <a:buNone/>
              <a:defRPr sz="7100">
                <a:solidFill>
                  <a:schemeClr val="lt1"/>
                </a:solidFill>
              </a:defRPr>
            </a:lvl6pPr>
            <a:lvl7pPr lvl="6">
              <a:lnSpc>
                <a:spcPct val="105000"/>
              </a:lnSpc>
              <a:spcBef>
                <a:spcPts val="0"/>
              </a:spcBef>
              <a:spcAft>
                <a:spcPts val="0"/>
              </a:spcAft>
              <a:buNone/>
              <a:defRPr sz="7100">
                <a:solidFill>
                  <a:schemeClr val="lt1"/>
                </a:solidFill>
              </a:defRPr>
            </a:lvl7pPr>
            <a:lvl8pPr lvl="7">
              <a:lnSpc>
                <a:spcPct val="105000"/>
              </a:lnSpc>
              <a:spcBef>
                <a:spcPts val="0"/>
              </a:spcBef>
              <a:spcAft>
                <a:spcPts val="0"/>
              </a:spcAft>
              <a:buNone/>
              <a:defRPr sz="7100">
                <a:solidFill>
                  <a:schemeClr val="lt1"/>
                </a:solidFill>
              </a:defRPr>
            </a:lvl8pPr>
            <a:lvl9pPr lvl="8">
              <a:lnSpc>
                <a:spcPct val="105000"/>
              </a:lnSpc>
              <a:spcBef>
                <a:spcPts val="0"/>
              </a:spcBef>
              <a:spcAft>
                <a:spcPts val="0"/>
              </a:spcAft>
              <a:buNone/>
              <a:defRPr sz="7100">
                <a:solidFill>
                  <a:schemeClr val="lt1"/>
                </a:solidFill>
              </a:defRPr>
            </a:lvl9pPr>
          </a:lstStyle>
          <a:p/>
        </p:txBody>
      </p:sp>
      <p:pic>
        <p:nvPicPr>
          <p:cNvPr id="2423" name="Google Shape;2423;p156"/>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424" name="Google Shape;2424;p156"/>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2425" name="Google Shape;2425;p156"/>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2426" name="Google Shape;2426;p156"/>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2427" name="Google Shape;2427;p156"/>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
        <p:nvSpPr>
          <p:cNvPr id="2428" name="Google Shape;2428;p156"/>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2429" name="Google Shape;2429;p156"/>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2430" name="Google Shape;2430;p156"/>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2431" name="Google Shape;2431;p156"/>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twitter.com/RedHat</a:t>
            </a:r>
            <a:endParaRPr sz="1500">
              <a:solidFill>
                <a:schemeClr val="lt1"/>
              </a:solidFill>
              <a:latin typeface="Red Hat Display"/>
              <a:ea typeface="Red Hat Display"/>
              <a:cs typeface="Red Hat Display"/>
              <a:sym typeface="Red Hat Display"/>
            </a:endParaRPr>
          </a:p>
        </p:txBody>
      </p:sp>
      <p:cxnSp>
        <p:nvCxnSpPr>
          <p:cNvPr id="2432" name="Google Shape;2432;p156"/>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2433" name="Google Shape;2433;p156"/>
          <p:cNvCxnSpPr/>
          <p:nvPr/>
        </p:nvCxnSpPr>
        <p:spPr>
          <a:xfrm rot="10800000">
            <a:off x="447767" y="6401700"/>
            <a:ext cx="0" cy="456300"/>
          </a:xfrm>
          <a:prstGeom prst="straightConnector1">
            <a:avLst/>
          </a:prstGeom>
          <a:noFill/>
          <a:ln cap="flat" cmpd="sng" w="9525">
            <a:solidFill>
              <a:srgbClr val="800000"/>
            </a:solidFill>
            <a:prstDash val="solid"/>
            <a:round/>
            <a:headEnd len="med" w="med" type="none"/>
            <a:tailEnd len="med" w="med" type="none"/>
          </a:ln>
        </p:spPr>
      </p:cxnSp>
      <p:sp>
        <p:nvSpPr>
          <p:cNvPr id="2434" name="Google Shape;2434;p1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solidFill>
          <a:srgbClr val="292929"/>
        </a:solidFill>
      </p:bgPr>
    </p:bg>
    <p:spTree>
      <p:nvGrpSpPr>
        <p:cNvPr id="2435" name="Shape 2435"/>
        <p:cNvGrpSpPr/>
        <p:nvPr/>
      </p:nvGrpSpPr>
      <p:grpSpPr>
        <a:xfrm>
          <a:off x="0" y="0"/>
          <a:ext cx="0" cy="0"/>
          <a:chOff x="0" y="0"/>
          <a:chExt cx="0" cy="0"/>
        </a:xfrm>
      </p:grpSpPr>
      <p:sp>
        <p:nvSpPr>
          <p:cNvPr id="2436" name="Google Shape;2436;p157"/>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2437" name="Google Shape;2437;p15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57"/>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2439" name="Google Shape;2439;p157"/>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2440" name="Google Shape;2440;p157"/>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2441" name="Google Shape;2441;p157"/>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2442" name="Google Shape;2442;p157"/>
          <p:cNvPicPr preferRelativeResize="0"/>
          <p:nvPr/>
        </p:nvPicPr>
        <p:blipFill>
          <a:blip r:embed="rId2">
            <a:alphaModFix/>
          </a:blip>
          <a:stretch>
            <a:fillRect/>
          </a:stretch>
        </p:blipFill>
        <p:spPr>
          <a:xfrm>
            <a:off x="10106850" y="6203986"/>
            <a:ext cx="1580275" cy="372766"/>
          </a:xfrm>
          <a:prstGeom prst="rect">
            <a:avLst/>
          </a:prstGeom>
          <a:noFill/>
          <a:ln>
            <a:noFill/>
          </a:ln>
        </p:spPr>
      </p:pic>
      <p:cxnSp>
        <p:nvCxnSpPr>
          <p:cNvPr id="2443" name="Google Shape;2443;p157"/>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444" name="Google Shape;2444;p1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solidFill>
          <a:srgbClr val="292929"/>
        </a:solidFill>
      </p:bgPr>
    </p:bg>
    <p:spTree>
      <p:nvGrpSpPr>
        <p:cNvPr id="2445" name="Shape 2445"/>
        <p:cNvGrpSpPr/>
        <p:nvPr/>
      </p:nvGrpSpPr>
      <p:grpSpPr>
        <a:xfrm>
          <a:off x="0" y="0"/>
          <a:ext cx="0" cy="0"/>
          <a:chOff x="0" y="0"/>
          <a:chExt cx="0" cy="0"/>
        </a:xfrm>
      </p:grpSpPr>
      <p:sp>
        <p:nvSpPr>
          <p:cNvPr id="2446" name="Google Shape;2446;p158"/>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2447" name="Google Shape;2447;p15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58"/>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9pPr>
          </a:lstStyle>
          <a:p/>
        </p:txBody>
      </p:sp>
      <p:sp>
        <p:nvSpPr>
          <p:cNvPr id="2449" name="Google Shape;2449;p158"/>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5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100">
                <a:solidFill>
                  <a:schemeClr val="lt1"/>
                </a:solidFill>
              </a:defRPr>
            </a:lvl2pPr>
            <a:lvl3pPr lvl="2">
              <a:lnSpc>
                <a:spcPct val="105000"/>
              </a:lnSpc>
              <a:spcBef>
                <a:spcPts val="0"/>
              </a:spcBef>
              <a:spcAft>
                <a:spcPts val="0"/>
              </a:spcAft>
              <a:buNone/>
              <a:defRPr sz="7100">
                <a:solidFill>
                  <a:schemeClr val="lt1"/>
                </a:solidFill>
              </a:defRPr>
            </a:lvl3pPr>
            <a:lvl4pPr lvl="3">
              <a:lnSpc>
                <a:spcPct val="105000"/>
              </a:lnSpc>
              <a:spcBef>
                <a:spcPts val="0"/>
              </a:spcBef>
              <a:spcAft>
                <a:spcPts val="0"/>
              </a:spcAft>
              <a:buNone/>
              <a:defRPr sz="7100">
                <a:solidFill>
                  <a:schemeClr val="lt1"/>
                </a:solidFill>
              </a:defRPr>
            </a:lvl4pPr>
            <a:lvl5pPr lvl="4">
              <a:lnSpc>
                <a:spcPct val="105000"/>
              </a:lnSpc>
              <a:spcBef>
                <a:spcPts val="0"/>
              </a:spcBef>
              <a:spcAft>
                <a:spcPts val="0"/>
              </a:spcAft>
              <a:buNone/>
              <a:defRPr sz="7100">
                <a:solidFill>
                  <a:schemeClr val="lt1"/>
                </a:solidFill>
              </a:defRPr>
            </a:lvl5pPr>
            <a:lvl6pPr lvl="5">
              <a:lnSpc>
                <a:spcPct val="105000"/>
              </a:lnSpc>
              <a:spcBef>
                <a:spcPts val="0"/>
              </a:spcBef>
              <a:spcAft>
                <a:spcPts val="0"/>
              </a:spcAft>
              <a:buNone/>
              <a:defRPr sz="7100">
                <a:solidFill>
                  <a:schemeClr val="lt1"/>
                </a:solidFill>
              </a:defRPr>
            </a:lvl6pPr>
            <a:lvl7pPr lvl="6">
              <a:lnSpc>
                <a:spcPct val="105000"/>
              </a:lnSpc>
              <a:spcBef>
                <a:spcPts val="0"/>
              </a:spcBef>
              <a:spcAft>
                <a:spcPts val="0"/>
              </a:spcAft>
              <a:buNone/>
              <a:defRPr sz="7100">
                <a:solidFill>
                  <a:schemeClr val="lt1"/>
                </a:solidFill>
              </a:defRPr>
            </a:lvl7pPr>
            <a:lvl8pPr lvl="7">
              <a:lnSpc>
                <a:spcPct val="105000"/>
              </a:lnSpc>
              <a:spcBef>
                <a:spcPts val="0"/>
              </a:spcBef>
              <a:spcAft>
                <a:spcPts val="0"/>
              </a:spcAft>
              <a:buNone/>
              <a:defRPr sz="7100">
                <a:solidFill>
                  <a:schemeClr val="lt1"/>
                </a:solidFill>
              </a:defRPr>
            </a:lvl8pPr>
            <a:lvl9pPr lvl="8">
              <a:lnSpc>
                <a:spcPct val="105000"/>
              </a:lnSpc>
              <a:spcBef>
                <a:spcPts val="0"/>
              </a:spcBef>
              <a:spcAft>
                <a:spcPts val="0"/>
              </a:spcAft>
              <a:buNone/>
              <a:defRPr sz="7100">
                <a:solidFill>
                  <a:schemeClr val="lt1"/>
                </a:solidFill>
              </a:defRPr>
            </a:lvl9pPr>
          </a:lstStyle>
          <a:p/>
        </p:txBody>
      </p:sp>
      <p:pic>
        <p:nvPicPr>
          <p:cNvPr id="2450" name="Google Shape;2450;p158"/>
          <p:cNvPicPr preferRelativeResize="0"/>
          <p:nvPr/>
        </p:nvPicPr>
        <p:blipFill>
          <a:blip r:embed="rId2">
            <a:alphaModFix/>
          </a:blip>
          <a:stretch>
            <a:fillRect/>
          </a:stretch>
        </p:blipFill>
        <p:spPr>
          <a:xfrm>
            <a:off x="10106850" y="6203986"/>
            <a:ext cx="1580275" cy="372766"/>
          </a:xfrm>
          <a:prstGeom prst="rect">
            <a:avLst/>
          </a:prstGeom>
          <a:noFill/>
          <a:ln>
            <a:noFill/>
          </a:ln>
        </p:spPr>
      </p:pic>
      <p:sp>
        <p:nvSpPr>
          <p:cNvPr id="2451" name="Google Shape;2451;p158"/>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2452" name="Google Shape;2452;p158"/>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2453" name="Google Shape;2453;p158"/>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2454" name="Google Shape;2454;p158"/>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twitter.com/RedHat</a:t>
            </a:r>
            <a:endParaRPr sz="1500">
              <a:solidFill>
                <a:schemeClr val="lt1"/>
              </a:solidFill>
              <a:latin typeface="Red Hat Display"/>
              <a:ea typeface="Red Hat Display"/>
              <a:cs typeface="Red Hat Display"/>
              <a:sym typeface="Red Hat Display"/>
            </a:endParaRPr>
          </a:p>
        </p:txBody>
      </p:sp>
      <p:cxnSp>
        <p:nvCxnSpPr>
          <p:cNvPr id="2455" name="Google Shape;2455;p158"/>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456" name="Google Shape;2456;p158"/>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457" name="Google Shape;2457;p1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58" name="Google Shape;2458;p158"/>
          <p:cNvPicPr preferRelativeResize="0"/>
          <p:nvPr/>
        </p:nvPicPr>
        <p:blipFill rotWithShape="1">
          <a:blip r:embed="rId3">
            <a:alphaModFix/>
          </a:blip>
          <a:srcRect b="0" l="0" r="0" t="0"/>
          <a:stretch/>
        </p:blipFill>
        <p:spPr>
          <a:xfrm>
            <a:off x="7542672" y="3470249"/>
            <a:ext cx="282625" cy="282625"/>
          </a:xfrm>
          <a:prstGeom prst="rect">
            <a:avLst/>
          </a:prstGeom>
          <a:noFill/>
          <a:ln>
            <a:noFill/>
          </a:ln>
        </p:spPr>
      </p:pic>
      <p:pic>
        <p:nvPicPr>
          <p:cNvPr id="2459" name="Google Shape;2459;p158"/>
          <p:cNvPicPr preferRelativeResize="0"/>
          <p:nvPr/>
        </p:nvPicPr>
        <p:blipFill rotWithShape="1">
          <a:blip r:embed="rId4">
            <a:alphaModFix/>
          </a:blip>
          <a:srcRect b="0" l="0" r="0" t="0"/>
          <a:stretch/>
        </p:blipFill>
        <p:spPr>
          <a:xfrm>
            <a:off x="7542672" y="2778374"/>
            <a:ext cx="282625" cy="282625"/>
          </a:xfrm>
          <a:prstGeom prst="rect">
            <a:avLst/>
          </a:prstGeom>
          <a:noFill/>
          <a:ln>
            <a:noFill/>
          </a:ln>
        </p:spPr>
      </p:pic>
      <p:pic>
        <p:nvPicPr>
          <p:cNvPr id="2460" name="Google Shape;2460;p158"/>
          <p:cNvPicPr preferRelativeResize="0"/>
          <p:nvPr/>
        </p:nvPicPr>
        <p:blipFill rotWithShape="1">
          <a:blip r:embed="rId5">
            <a:alphaModFix/>
          </a:blip>
          <a:srcRect b="0" l="0" r="0" t="0"/>
          <a:stretch/>
        </p:blipFill>
        <p:spPr>
          <a:xfrm>
            <a:off x="7542674" y="2086500"/>
            <a:ext cx="282625" cy="282625"/>
          </a:xfrm>
          <a:prstGeom prst="rect">
            <a:avLst/>
          </a:prstGeom>
          <a:noFill/>
          <a:ln>
            <a:noFill/>
          </a:ln>
        </p:spPr>
      </p:pic>
      <p:pic>
        <p:nvPicPr>
          <p:cNvPr id="2461" name="Google Shape;2461;p158"/>
          <p:cNvPicPr preferRelativeResize="0"/>
          <p:nvPr/>
        </p:nvPicPr>
        <p:blipFill rotWithShape="1">
          <a:blip r:embed="rId6">
            <a:alphaModFix/>
          </a:blip>
          <a:srcRect b="0" l="0" r="0" t="0"/>
          <a:stretch/>
        </p:blipFill>
        <p:spPr>
          <a:xfrm>
            <a:off x="7542672" y="4162124"/>
            <a:ext cx="282625" cy="282625"/>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width Image">
  <p:cSld name="TITLE_1_1_1">
    <p:bg>
      <p:bgPr>
        <a:solidFill>
          <a:schemeClr val="lt1"/>
        </a:solidFill>
      </p:bgPr>
    </p:bg>
    <p:spTree>
      <p:nvGrpSpPr>
        <p:cNvPr id="2462" name="Shape 2462"/>
        <p:cNvGrpSpPr/>
        <p:nvPr/>
      </p:nvGrpSpPr>
      <p:grpSpPr>
        <a:xfrm>
          <a:off x="0" y="0"/>
          <a:ext cx="0" cy="0"/>
          <a:chOff x="0" y="0"/>
          <a:chExt cx="0" cy="0"/>
        </a:xfrm>
      </p:grpSpPr>
      <p:sp>
        <p:nvSpPr>
          <p:cNvPr id="2463" name="Google Shape;2463;p159"/>
          <p:cNvSpPr/>
          <p:nvPr/>
        </p:nvSpPr>
        <p:spPr>
          <a:xfrm>
            <a:off x="8808450" y="5878875"/>
            <a:ext cx="33837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4" name="Google Shape;2464;p159"/>
          <p:cNvPicPr preferRelativeResize="0"/>
          <p:nvPr/>
        </p:nvPicPr>
        <p:blipFill>
          <a:blip r:embed="rId2">
            <a:alphaModFix/>
          </a:blip>
          <a:stretch>
            <a:fillRect/>
          </a:stretch>
        </p:blipFill>
        <p:spPr>
          <a:xfrm>
            <a:off x="10106850" y="6203986"/>
            <a:ext cx="1580275" cy="372766"/>
          </a:xfrm>
          <a:prstGeom prst="rect">
            <a:avLst/>
          </a:prstGeom>
          <a:noFill/>
          <a:ln>
            <a:noFill/>
          </a:ln>
        </p:spPr>
      </p:pic>
      <p:cxnSp>
        <p:nvCxnSpPr>
          <p:cNvPr id="2465" name="Google Shape;2465;p15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466" name="Google Shape;2466;p15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467" name="Google Shape;2467;p1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2468" name="Shape 2468"/>
        <p:cNvGrpSpPr/>
        <p:nvPr/>
      </p:nvGrpSpPr>
      <p:grpSpPr>
        <a:xfrm>
          <a:off x="0" y="0"/>
          <a:ext cx="0" cy="0"/>
          <a:chOff x="0" y="0"/>
          <a:chExt cx="0" cy="0"/>
        </a:xfrm>
      </p:grpSpPr>
      <p:pic>
        <p:nvPicPr>
          <p:cNvPr id="2469" name="Google Shape;2469;p160"/>
          <p:cNvPicPr preferRelativeResize="0"/>
          <p:nvPr/>
        </p:nvPicPr>
        <p:blipFill>
          <a:blip r:embed="rId2">
            <a:alphaModFix/>
          </a:blip>
          <a:stretch>
            <a:fillRect/>
          </a:stretch>
        </p:blipFill>
        <p:spPr>
          <a:xfrm>
            <a:off x="1219200" y="762000"/>
            <a:ext cx="2145944" cy="507601"/>
          </a:xfrm>
          <a:prstGeom prst="rect">
            <a:avLst/>
          </a:prstGeom>
          <a:noFill/>
          <a:ln>
            <a:noFill/>
          </a:ln>
        </p:spPr>
      </p:pic>
      <p:sp>
        <p:nvSpPr>
          <p:cNvPr id="2470" name="Google Shape;2470;p160"/>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2471" name="Google Shape;2471;p160"/>
          <p:cNvSpPr txBox="1"/>
          <p:nvPr>
            <p:ph type="title"/>
          </p:nvPr>
        </p:nvSpPr>
        <p:spPr>
          <a:xfrm>
            <a:off x="1169475" y="2658025"/>
            <a:ext cx="9872100" cy="16005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b="1" sz="8000">
                <a:solidFill>
                  <a:schemeClr val="lt1"/>
                </a:solidFill>
              </a:defRPr>
            </a:lvl2pPr>
            <a:lvl3pPr lvl="2">
              <a:lnSpc>
                <a:spcPct val="105000"/>
              </a:lnSpc>
              <a:spcBef>
                <a:spcPts val="0"/>
              </a:spcBef>
              <a:spcAft>
                <a:spcPts val="0"/>
              </a:spcAft>
              <a:buNone/>
              <a:defRPr b="1" sz="8000">
                <a:solidFill>
                  <a:schemeClr val="lt1"/>
                </a:solidFill>
              </a:defRPr>
            </a:lvl3pPr>
            <a:lvl4pPr lvl="3">
              <a:lnSpc>
                <a:spcPct val="105000"/>
              </a:lnSpc>
              <a:spcBef>
                <a:spcPts val="0"/>
              </a:spcBef>
              <a:spcAft>
                <a:spcPts val="0"/>
              </a:spcAft>
              <a:buNone/>
              <a:defRPr b="1" sz="8000">
                <a:solidFill>
                  <a:schemeClr val="lt1"/>
                </a:solidFill>
              </a:defRPr>
            </a:lvl4pPr>
            <a:lvl5pPr lvl="4">
              <a:lnSpc>
                <a:spcPct val="105000"/>
              </a:lnSpc>
              <a:spcBef>
                <a:spcPts val="0"/>
              </a:spcBef>
              <a:spcAft>
                <a:spcPts val="0"/>
              </a:spcAft>
              <a:buNone/>
              <a:defRPr b="1" sz="8000">
                <a:solidFill>
                  <a:schemeClr val="lt1"/>
                </a:solidFill>
              </a:defRPr>
            </a:lvl5pPr>
            <a:lvl6pPr lvl="5">
              <a:lnSpc>
                <a:spcPct val="105000"/>
              </a:lnSpc>
              <a:spcBef>
                <a:spcPts val="0"/>
              </a:spcBef>
              <a:spcAft>
                <a:spcPts val="0"/>
              </a:spcAft>
              <a:buNone/>
              <a:defRPr b="1" sz="8000">
                <a:solidFill>
                  <a:schemeClr val="lt1"/>
                </a:solidFill>
              </a:defRPr>
            </a:lvl6pPr>
            <a:lvl7pPr lvl="6">
              <a:lnSpc>
                <a:spcPct val="105000"/>
              </a:lnSpc>
              <a:spcBef>
                <a:spcPts val="0"/>
              </a:spcBef>
              <a:spcAft>
                <a:spcPts val="0"/>
              </a:spcAft>
              <a:buNone/>
              <a:defRPr b="1" sz="8000">
                <a:solidFill>
                  <a:schemeClr val="lt1"/>
                </a:solidFill>
              </a:defRPr>
            </a:lvl7pPr>
            <a:lvl8pPr lvl="7">
              <a:lnSpc>
                <a:spcPct val="105000"/>
              </a:lnSpc>
              <a:spcBef>
                <a:spcPts val="0"/>
              </a:spcBef>
              <a:spcAft>
                <a:spcPts val="0"/>
              </a:spcAft>
              <a:buNone/>
              <a:defRPr b="1" sz="8000">
                <a:solidFill>
                  <a:schemeClr val="lt1"/>
                </a:solidFill>
              </a:defRPr>
            </a:lvl8pPr>
            <a:lvl9pPr lvl="8">
              <a:lnSpc>
                <a:spcPct val="105000"/>
              </a:lnSpc>
              <a:spcBef>
                <a:spcPts val="0"/>
              </a:spcBef>
              <a:spcAft>
                <a:spcPts val="0"/>
              </a:spcAft>
              <a:buNone/>
              <a:defRPr b="1" sz="8000">
                <a:solidFill>
                  <a:schemeClr val="lt1"/>
                </a:solidFill>
              </a:defRPr>
            </a:lvl9pPr>
          </a:lstStyle>
          <a:p/>
        </p:txBody>
      </p:sp>
      <p:sp>
        <p:nvSpPr>
          <p:cNvPr id="2472" name="Google Shape;2472;p160"/>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500"/>
              <a:buFont typeface="Red Hat Display Medium"/>
              <a:buNone/>
              <a:defRPr sz="15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9pPr>
          </a:lstStyle>
          <a:p/>
        </p:txBody>
      </p:sp>
      <p:sp>
        <p:nvSpPr>
          <p:cNvPr id="2473" name="Google Shape;2473;p160"/>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500"/>
              <a:buFont typeface="Red Hat Display Medium"/>
              <a:buNone/>
              <a:defRPr sz="15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9pPr>
          </a:lstStyle>
          <a:p/>
        </p:txBody>
      </p:sp>
      <p:cxnSp>
        <p:nvCxnSpPr>
          <p:cNvPr id="2474" name="Google Shape;2474;p160"/>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475" name="Google Shape;2475;p1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476" name="Shape 2476"/>
        <p:cNvGrpSpPr/>
        <p:nvPr/>
      </p:nvGrpSpPr>
      <p:grpSpPr>
        <a:xfrm>
          <a:off x="0" y="0"/>
          <a:ext cx="0" cy="0"/>
          <a:chOff x="0" y="0"/>
          <a:chExt cx="0" cy="0"/>
        </a:xfrm>
      </p:grpSpPr>
      <p:sp>
        <p:nvSpPr>
          <p:cNvPr id="2477" name="Google Shape;2477;p161"/>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2478" name="Google Shape;2478;p161"/>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2479" name="Google Shape;2479;p16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480" name="Google Shape;2480;p1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2481" name="Google Shape;2481;p161"/>
          <p:cNvSpPr txBox="1"/>
          <p:nvPr>
            <p:ph idx="2" type="subTitle"/>
          </p:nvPr>
        </p:nvSpPr>
        <p:spPr>
          <a:xfrm>
            <a:off x="94800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rgbClr val="141414"/>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rgbClr val="141414"/>
                </a:solidFill>
              </a:defRPr>
            </a:lvl2pPr>
            <a:lvl3pPr lvl="2">
              <a:lnSpc>
                <a:spcPct val="174000"/>
              </a:lnSpc>
              <a:spcBef>
                <a:spcPts val="0"/>
              </a:spcBef>
              <a:spcAft>
                <a:spcPts val="0"/>
              </a:spcAft>
              <a:buNone/>
              <a:defRPr sz="1500">
                <a:solidFill>
                  <a:srgbClr val="141414"/>
                </a:solidFill>
              </a:defRPr>
            </a:lvl3pPr>
            <a:lvl4pPr lvl="3">
              <a:lnSpc>
                <a:spcPct val="174000"/>
              </a:lnSpc>
              <a:spcBef>
                <a:spcPts val="0"/>
              </a:spcBef>
              <a:spcAft>
                <a:spcPts val="0"/>
              </a:spcAft>
              <a:buNone/>
              <a:defRPr sz="1500">
                <a:solidFill>
                  <a:srgbClr val="141414"/>
                </a:solidFill>
              </a:defRPr>
            </a:lvl4pPr>
            <a:lvl5pPr lvl="4">
              <a:lnSpc>
                <a:spcPct val="174000"/>
              </a:lnSpc>
              <a:spcBef>
                <a:spcPts val="0"/>
              </a:spcBef>
              <a:spcAft>
                <a:spcPts val="0"/>
              </a:spcAft>
              <a:buNone/>
              <a:defRPr sz="1500">
                <a:solidFill>
                  <a:srgbClr val="141414"/>
                </a:solidFill>
              </a:defRPr>
            </a:lvl5pPr>
            <a:lvl6pPr lvl="5">
              <a:lnSpc>
                <a:spcPct val="174000"/>
              </a:lnSpc>
              <a:spcBef>
                <a:spcPts val="0"/>
              </a:spcBef>
              <a:spcAft>
                <a:spcPts val="0"/>
              </a:spcAft>
              <a:buNone/>
              <a:defRPr sz="1500">
                <a:solidFill>
                  <a:srgbClr val="141414"/>
                </a:solidFill>
              </a:defRPr>
            </a:lvl6pPr>
            <a:lvl7pPr lvl="6">
              <a:lnSpc>
                <a:spcPct val="174000"/>
              </a:lnSpc>
              <a:spcBef>
                <a:spcPts val="0"/>
              </a:spcBef>
              <a:spcAft>
                <a:spcPts val="0"/>
              </a:spcAft>
              <a:buNone/>
              <a:defRPr sz="1500">
                <a:solidFill>
                  <a:srgbClr val="141414"/>
                </a:solidFill>
              </a:defRPr>
            </a:lvl7pPr>
            <a:lvl8pPr lvl="7">
              <a:lnSpc>
                <a:spcPct val="174000"/>
              </a:lnSpc>
              <a:spcBef>
                <a:spcPts val="0"/>
              </a:spcBef>
              <a:spcAft>
                <a:spcPts val="0"/>
              </a:spcAft>
              <a:buNone/>
              <a:defRPr sz="1500">
                <a:solidFill>
                  <a:srgbClr val="141414"/>
                </a:solidFill>
              </a:defRPr>
            </a:lvl8pPr>
            <a:lvl9pPr lvl="8">
              <a:lnSpc>
                <a:spcPct val="174000"/>
              </a:lnSpc>
              <a:spcBef>
                <a:spcPts val="0"/>
              </a:spcBef>
              <a:spcAft>
                <a:spcPts val="0"/>
              </a:spcAft>
              <a:buNone/>
              <a:defRPr sz="1500">
                <a:solidFill>
                  <a:srgbClr val="141414"/>
                </a:solidFill>
              </a:defRPr>
            </a:lvl9pPr>
          </a:lstStyle>
          <a:p/>
        </p:txBody>
      </p:sp>
      <p:pic>
        <p:nvPicPr>
          <p:cNvPr id="2482" name="Google Shape;2482;p16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483" name="Google Shape;2483;p1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484" name="Shape 2484"/>
        <p:cNvGrpSpPr/>
        <p:nvPr/>
      </p:nvGrpSpPr>
      <p:grpSpPr>
        <a:xfrm>
          <a:off x="0" y="0"/>
          <a:ext cx="0" cy="0"/>
          <a:chOff x="0" y="0"/>
          <a:chExt cx="0" cy="0"/>
        </a:xfrm>
      </p:grpSpPr>
      <p:sp>
        <p:nvSpPr>
          <p:cNvPr id="2485" name="Google Shape;2485;p162"/>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486" name="Google Shape;2486;p16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2487" name="Google Shape;2487;p16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488" name="Google Shape;2488;p1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2489" name="Google Shape;2489;p162"/>
          <p:cNvSpPr txBox="1"/>
          <p:nvPr>
            <p:ph idx="2" type="subTitle"/>
          </p:nvPr>
        </p:nvSpPr>
        <p:spPr>
          <a:xfrm>
            <a:off x="94800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chemeClr val="lt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lt1"/>
                </a:solidFill>
              </a:defRPr>
            </a:lvl2pPr>
            <a:lvl3pPr lvl="2">
              <a:lnSpc>
                <a:spcPct val="174000"/>
              </a:lnSpc>
              <a:spcBef>
                <a:spcPts val="0"/>
              </a:spcBef>
              <a:spcAft>
                <a:spcPts val="0"/>
              </a:spcAft>
              <a:buNone/>
              <a:defRPr sz="1500">
                <a:solidFill>
                  <a:schemeClr val="lt1"/>
                </a:solidFill>
              </a:defRPr>
            </a:lvl3pPr>
            <a:lvl4pPr lvl="3">
              <a:lnSpc>
                <a:spcPct val="174000"/>
              </a:lnSpc>
              <a:spcBef>
                <a:spcPts val="0"/>
              </a:spcBef>
              <a:spcAft>
                <a:spcPts val="0"/>
              </a:spcAft>
              <a:buNone/>
              <a:defRPr sz="1500">
                <a:solidFill>
                  <a:schemeClr val="lt1"/>
                </a:solidFill>
              </a:defRPr>
            </a:lvl4pPr>
            <a:lvl5pPr lvl="4">
              <a:lnSpc>
                <a:spcPct val="174000"/>
              </a:lnSpc>
              <a:spcBef>
                <a:spcPts val="0"/>
              </a:spcBef>
              <a:spcAft>
                <a:spcPts val="0"/>
              </a:spcAft>
              <a:buNone/>
              <a:defRPr sz="1500">
                <a:solidFill>
                  <a:schemeClr val="lt1"/>
                </a:solidFill>
              </a:defRPr>
            </a:lvl5pPr>
            <a:lvl6pPr lvl="5">
              <a:lnSpc>
                <a:spcPct val="174000"/>
              </a:lnSpc>
              <a:spcBef>
                <a:spcPts val="0"/>
              </a:spcBef>
              <a:spcAft>
                <a:spcPts val="0"/>
              </a:spcAft>
              <a:buNone/>
              <a:defRPr sz="1500">
                <a:solidFill>
                  <a:schemeClr val="lt1"/>
                </a:solidFill>
              </a:defRPr>
            </a:lvl6pPr>
            <a:lvl7pPr lvl="6">
              <a:lnSpc>
                <a:spcPct val="174000"/>
              </a:lnSpc>
              <a:spcBef>
                <a:spcPts val="0"/>
              </a:spcBef>
              <a:spcAft>
                <a:spcPts val="0"/>
              </a:spcAft>
              <a:buNone/>
              <a:defRPr sz="1500">
                <a:solidFill>
                  <a:schemeClr val="lt1"/>
                </a:solidFill>
              </a:defRPr>
            </a:lvl7pPr>
            <a:lvl8pPr lvl="7">
              <a:lnSpc>
                <a:spcPct val="174000"/>
              </a:lnSpc>
              <a:spcBef>
                <a:spcPts val="0"/>
              </a:spcBef>
              <a:spcAft>
                <a:spcPts val="0"/>
              </a:spcAft>
              <a:buNone/>
              <a:defRPr sz="1500">
                <a:solidFill>
                  <a:schemeClr val="lt1"/>
                </a:solidFill>
              </a:defRPr>
            </a:lvl8pPr>
            <a:lvl9pPr lvl="8">
              <a:lnSpc>
                <a:spcPct val="174000"/>
              </a:lnSpc>
              <a:spcBef>
                <a:spcPts val="0"/>
              </a:spcBef>
              <a:spcAft>
                <a:spcPts val="0"/>
              </a:spcAft>
              <a:buNone/>
              <a:defRPr sz="1500">
                <a:solidFill>
                  <a:schemeClr val="lt1"/>
                </a:solidFill>
              </a:defRPr>
            </a:lvl9pPr>
          </a:lstStyle>
          <a:p/>
        </p:txBody>
      </p:sp>
      <p:pic>
        <p:nvPicPr>
          <p:cNvPr id="2490" name="Google Shape;2490;p16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491" name="Google Shape;2491;p1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2492" name="Shape 2492"/>
        <p:cNvGrpSpPr/>
        <p:nvPr/>
      </p:nvGrpSpPr>
      <p:grpSpPr>
        <a:xfrm>
          <a:off x="0" y="0"/>
          <a:ext cx="0" cy="0"/>
          <a:chOff x="0" y="0"/>
          <a:chExt cx="0" cy="0"/>
        </a:xfrm>
      </p:grpSpPr>
      <p:cxnSp>
        <p:nvCxnSpPr>
          <p:cNvPr id="2493" name="Google Shape;2493;p163"/>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2494" name="Google Shape;2494;p16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495" name="Google Shape;2495;p1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pic>
        <p:nvPicPr>
          <p:cNvPr id="2496" name="Google Shape;2496;p16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497" name="Google Shape;2497;p1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98" name="Google Shape;2498;p163"/>
          <p:cNvSpPr txBox="1"/>
          <p:nvPr>
            <p:ph idx="2" type="subTitle"/>
          </p:nvPr>
        </p:nvSpPr>
        <p:spPr>
          <a:xfrm>
            <a:off x="9480050" y="1401753"/>
            <a:ext cx="2124300" cy="4054500"/>
          </a:xfrm>
          <a:prstGeom prst="rect">
            <a:avLst/>
          </a:prstGeom>
        </p:spPr>
        <p:txBody>
          <a:bodyPr anchorCtr="0" anchor="ctr" bIns="0" lIns="0" spcFirstLastPara="1" rIns="0" wrap="square" tIns="0">
            <a:noAutofit/>
          </a:bodyPr>
          <a:lstStyle>
            <a:lvl1pPr lvl="0">
              <a:lnSpc>
                <a:spcPct val="135000"/>
              </a:lnSpc>
              <a:spcBef>
                <a:spcPts val="0"/>
              </a:spcBef>
              <a:spcAft>
                <a:spcPts val="0"/>
              </a:spcAft>
              <a:buNone/>
              <a:defRPr sz="1500">
                <a:solidFill>
                  <a:srgbClr val="FFFFFF"/>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rgbClr val="FFFFFF"/>
                </a:solidFill>
              </a:defRPr>
            </a:lvl2pPr>
            <a:lvl3pPr lvl="2">
              <a:lnSpc>
                <a:spcPct val="174000"/>
              </a:lnSpc>
              <a:spcBef>
                <a:spcPts val="0"/>
              </a:spcBef>
              <a:spcAft>
                <a:spcPts val="0"/>
              </a:spcAft>
              <a:buNone/>
              <a:defRPr sz="1500">
                <a:solidFill>
                  <a:srgbClr val="FFFFFF"/>
                </a:solidFill>
              </a:defRPr>
            </a:lvl3pPr>
            <a:lvl4pPr lvl="3">
              <a:lnSpc>
                <a:spcPct val="174000"/>
              </a:lnSpc>
              <a:spcBef>
                <a:spcPts val="0"/>
              </a:spcBef>
              <a:spcAft>
                <a:spcPts val="0"/>
              </a:spcAft>
              <a:buNone/>
              <a:defRPr sz="1500">
                <a:solidFill>
                  <a:srgbClr val="FFFFFF"/>
                </a:solidFill>
              </a:defRPr>
            </a:lvl4pPr>
            <a:lvl5pPr lvl="4">
              <a:lnSpc>
                <a:spcPct val="174000"/>
              </a:lnSpc>
              <a:spcBef>
                <a:spcPts val="0"/>
              </a:spcBef>
              <a:spcAft>
                <a:spcPts val="0"/>
              </a:spcAft>
              <a:buNone/>
              <a:defRPr sz="1500">
                <a:solidFill>
                  <a:srgbClr val="FFFFFF"/>
                </a:solidFill>
              </a:defRPr>
            </a:lvl5pPr>
            <a:lvl6pPr lvl="5">
              <a:lnSpc>
                <a:spcPct val="174000"/>
              </a:lnSpc>
              <a:spcBef>
                <a:spcPts val="0"/>
              </a:spcBef>
              <a:spcAft>
                <a:spcPts val="0"/>
              </a:spcAft>
              <a:buNone/>
              <a:defRPr sz="1500">
                <a:solidFill>
                  <a:srgbClr val="FFFFFF"/>
                </a:solidFill>
              </a:defRPr>
            </a:lvl6pPr>
            <a:lvl7pPr lvl="6">
              <a:lnSpc>
                <a:spcPct val="174000"/>
              </a:lnSpc>
              <a:spcBef>
                <a:spcPts val="0"/>
              </a:spcBef>
              <a:spcAft>
                <a:spcPts val="0"/>
              </a:spcAft>
              <a:buNone/>
              <a:defRPr sz="1500">
                <a:solidFill>
                  <a:srgbClr val="FFFFFF"/>
                </a:solidFill>
              </a:defRPr>
            </a:lvl7pPr>
            <a:lvl8pPr lvl="7">
              <a:lnSpc>
                <a:spcPct val="174000"/>
              </a:lnSpc>
              <a:spcBef>
                <a:spcPts val="0"/>
              </a:spcBef>
              <a:spcAft>
                <a:spcPts val="0"/>
              </a:spcAft>
              <a:buNone/>
              <a:defRPr sz="1500">
                <a:solidFill>
                  <a:srgbClr val="FFFFFF"/>
                </a:solidFill>
              </a:defRPr>
            </a:lvl8pPr>
            <a:lvl9pPr lvl="8">
              <a:lnSpc>
                <a:spcPct val="174000"/>
              </a:lnSpc>
              <a:spcBef>
                <a:spcPts val="0"/>
              </a:spcBef>
              <a:spcAft>
                <a:spcPts val="0"/>
              </a:spcAft>
              <a:buNone/>
              <a:defRPr sz="15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1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62" name="Google Shape;162;p17"/>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63" name="Google Shape;163;p1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64" name="Google Shape;164;p1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65" name="Google Shape;165;p17"/>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66" name="Google Shape;166;p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67" name="Google Shape;167;p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2499" name="Shape 2499"/>
        <p:cNvGrpSpPr/>
        <p:nvPr/>
      </p:nvGrpSpPr>
      <p:grpSpPr>
        <a:xfrm>
          <a:off x="0" y="0"/>
          <a:ext cx="0" cy="0"/>
          <a:chOff x="0" y="0"/>
          <a:chExt cx="0" cy="0"/>
        </a:xfrm>
      </p:grpSpPr>
      <p:sp>
        <p:nvSpPr>
          <p:cNvPr id="2500" name="Google Shape;2500;p164"/>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501" name="Google Shape;2501;p164"/>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2502" name="Google Shape;2502;p16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03" name="Google Shape;2503;p1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2504" name="Google Shape;2504;p164"/>
          <p:cNvSpPr txBox="1"/>
          <p:nvPr>
            <p:ph idx="2" type="subTitle"/>
          </p:nvPr>
        </p:nvSpPr>
        <p:spPr>
          <a:xfrm>
            <a:off x="9480050" y="1743719"/>
            <a:ext cx="2124300" cy="33093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500">
                <a:solidFill>
                  <a:srgbClr val="EBEBEB"/>
                </a:solidFill>
              </a:defRPr>
            </a:lvl1pPr>
            <a:lvl2pPr lvl="1">
              <a:lnSpc>
                <a:spcPct val="174000"/>
              </a:lnSpc>
              <a:spcBef>
                <a:spcPts val="0"/>
              </a:spcBef>
              <a:spcAft>
                <a:spcPts val="0"/>
              </a:spcAft>
              <a:buNone/>
              <a:defRPr sz="1500">
                <a:solidFill>
                  <a:srgbClr val="EBEBEB"/>
                </a:solidFill>
              </a:defRPr>
            </a:lvl2pPr>
            <a:lvl3pPr lvl="2">
              <a:lnSpc>
                <a:spcPct val="174000"/>
              </a:lnSpc>
              <a:spcBef>
                <a:spcPts val="0"/>
              </a:spcBef>
              <a:spcAft>
                <a:spcPts val="0"/>
              </a:spcAft>
              <a:buNone/>
              <a:defRPr sz="1500">
                <a:solidFill>
                  <a:srgbClr val="EBEBEB"/>
                </a:solidFill>
              </a:defRPr>
            </a:lvl3pPr>
            <a:lvl4pPr lvl="3">
              <a:lnSpc>
                <a:spcPct val="174000"/>
              </a:lnSpc>
              <a:spcBef>
                <a:spcPts val="0"/>
              </a:spcBef>
              <a:spcAft>
                <a:spcPts val="0"/>
              </a:spcAft>
              <a:buNone/>
              <a:defRPr sz="1500">
                <a:solidFill>
                  <a:srgbClr val="EBEBEB"/>
                </a:solidFill>
              </a:defRPr>
            </a:lvl4pPr>
            <a:lvl5pPr lvl="4">
              <a:lnSpc>
                <a:spcPct val="174000"/>
              </a:lnSpc>
              <a:spcBef>
                <a:spcPts val="0"/>
              </a:spcBef>
              <a:spcAft>
                <a:spcPts val="0"/>
              </a:spcAft>
              <a:buNone/>
              <a:defRPr sz="1500">
                <a:solidFill>
                  <a:srgbClr val="EBEBEB"/>
                </a:solidFill>
              </a:defRPr>
            </a:lvl5pPr>
            <a:lvl6pPr lvl="5">
              <a:lnSpc>
                <a:spcPct val="174000"/>
              </a:lnSpc>
              <a:spcBef>
                <a:spcPts val="0"/>
              </a:spcBef>
              <a:spcAft>
                <a:spcPts val="0"/>
              </a:spcAft>
              <a:buNone/>
              <a:defRPr sz="1500">
                <a:solidFill>
                  <a:srgbClr val="EBEBEB"/>
                </a:solidFill>
              </a:defRPr>
            </a:lvl6pPr>
            <a:lvl7pPr lvl="6">
              <a:lnSpc>
                <a:spcPct val="174000"/>
              </a:lnSpc>
              <a:spcBef>
                <a:spcPts val="0"/>
              </a:spcBef>
              <a:spcAft>
                <a:spcPts val="0"/>
              </a:spcAft>
              <a:buNone/>
              <a:defRPr sz="1500">
                <a:solidFill>
                  <a:srgbClr val="EBEBEB"/>
                </a:solidFill>
              </a:defRPr>
            </a:lvl7pPr>
            <a:lvl8pPr lvl="7">
              <a:lnSpc>
                <a:spcPct val="174000"/>
              </a:lnSpc>
              <a:spcBef>
                <a:spcPts val="0"/>
              </a:spcBef>
              <a:spcAft>
                <a:spcPts val="0"/>
              </a:spcAft>
              <a:buNone/>
              <a:defRPr sz="1500">
                <a:solidFill>
                  <a:srgbClr val="EBEBEB"/>
                </a:solidFill>
              </a:defRPr>
            </a:lvl8pPr>
            <a:lvl9pPr lvl="8">
              <a:lnSpc>
                <a:spcPct val="174000"/>
              </a:lnSpc>
              <a:spcBef>
                <a:spcPts val="0"/>
              </a:spcBef>
              <a:spcAft>
                <a:spcPts val="0"/>
              </a:spcAft>
              <a:buNone/>
              <a:defRPr sz="1500">
                <a:solidFill>
                  <a:srgbClr val="EBEBEB"/>
                </a:solidFill>
              </a:defRPr>
            </a:lvl9pPr>
          </a:lstStyle>
          <a:p/>
        </p:txBody>
      </p:sp>
      <p:pic>
        <p:nvPicPr>
          <p:cNvPr id="2505" name="Google Shape;2505;p16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506" name="Google Shape;2506;p164"/>
          <p:cNvSpPr txBox="1"/>
          <p:nvPr>
            <p:ph idx="3" type="subTitle"/>
          </p:nvPr>
        </p:nvSpPr>
        <p:spPr>
          <a:xfrm>
            <a:off x="94800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dk1"/>
                </a:solidFill>
              </a:defRPr>
            </a:lvl2pPr>
            <a:lvl3pPr lvl="2">
              <a:lnSpc>
                <a:spcPct val="174000"/>
              </a:lnSpc>
              <a:spcBef>
                <a:spcPts val="0"/>
              </a:spcBef>
              <a:spcAft>
                <a:spcPts val="0"/>
              </a:spcAft>
              <a:buNone/>
              <a:defRPr sz="1500">
                <a:solidFill>
                  <a:schemeClr val="dk1"/>
                </a:solidFill>
              </a:defRPr>
            </a:lvl3pPr>
            <a:lvl4pPr lvl="3">
              <a:lnSpc>
                <a:spcPct val="174000"/>
              </a:lnSpc>
              <a:spcBef>
                <a:spcPts val="0"/>
              </a:spcBef>
              <a:spcAft>
                <a:spcPts val="0"/>
              </a:spcAft>
              <a:buNone/>
              <a:defRPr sz="1500">
                <a:solidFill>
                  <a:schemeClr val="dk1"/>
                </a:solidFill>
              </a:defRPr>
            </a:lvl4pPr>
            <a:lvl5pPr lvl="4">
              <a:lnSpc>
                <a:spcPct val="174000"/>
              </a:lnSpc>
              <a:spcBef>
                <a:spcPts val="0"/>
              </a:spcBef>
              <a:spcAft>
                <a:spcPts val="0"/>
              </a:spcAft>
              <a:buNone/>
              <a:defRPr sz="1500">
                <a:solidFill>
                  <a:schemeClr val="dk1"/>
                </a:solidFill>
              </a:defRPr>
            </a:lvl5pPr>
            <a:lvl6pPr lvl="5">
              <a:lnSpc>
                <a:spcPct val="174000"/>
              </a:lnSpc>
              <a:spcBef>
                <a:spcPts val="0"/>
              </a:spcBef>
              <a:spcAft>
                <a:spcPts val="0"/>
              </a:spcAft>
              <a:buNone/>
              <a:defRPr sz="1500">
                <a:solidFill>
                  <a:schemeClr val="dk1"/>
                </a:solidFill>
              </a:defRPr>
            </a:lvl6pPr>
            <a:lvl7pPr lvl="6">
              <a:lnSpc>
                <a:spcPct val="174000"/>
              </a:lnSpc>
              <a:spcBef>
                <a:spcPts val="0"/>
              </a:spcBef>
              <a:spcAft>
                <a:spcPts val="0"/>
              </a:spcAft>
              <a:buNone/>
              <a:defRPr sz="1500">
                <a:solidFill>
                  <a:schemeClr val="dk1"/>
                </a:solidFill>
              </a:defRPr>
            </a:lvl7pPr>
            <a:lvl8pPr lvl="7">
              <a:lnSpc>
                <a:spcPct val="174000"/>
              </a:lnSpc>
              <a:spcBef>
                <a:spcPts val="0"/>
              </a:spcBef>
              <a:spcAft>
                <a:spcPts val="0"/>
              </a:spcAft>
              <a:buNone/>
              <a:defRPr sz="1500">
                <a:solidFill>
                  <a:schemeClr val="dk1"/>
                </a:solidFill>
              </a:defRPr>
            </a:lvl8pPr>
            <a:lvl9pPr lvl="8">
              <a:lnSpc>
                <a:spcPct val="174000"/>
              </a:lnSpc>
              <a:spcBef>
                <a:spcPts val="0"/>
              </a:spcBef>
              <a:spcAft>
                <a:spcPts val="0"/>
              </a:spcAft>
              <a:buNone/>
              <a:defRPr sz="1500">
                <a:solidFill>
                  <a:schemeClr val="dk1"/>
                </a:solidFill>
              </a:defRPr>
            </a:lvl9pPr>
          </a:lstStyle>
          <a:p/>
        </p:txBody>
      </p:sp>
      <p:sp>
        <p:nvSpPr>
          <p:cNvPr id="2507" name="Google Shape;2507;p1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2508" name="Shape 2508"/>
        <p:cNvGrpSpPr/>
        <p:nvPr/>
      </p:nvGrpSpPr>
      <p:grpSpPr>
        <a:xfrm>
          <a:off x="0" y="0"/>
          <a:ext cx="0" cy="0"/>
          <a:chOff x="0" y="0"/>
          <a:chExt cx="0" cy="0"/>
        </a:xfrm>
      </p:grpSpPr>
      <p:sp>
        <p:nvSpPr>
          <p:cNvPr id="2509" name="Google Shape;2509;p165"/>
          <p:cNvSpPr txBox="1"/>
          <p:nvPr>
            <p:ph idx="1" type="subTitle"/>
          </p:nvPr>
        </p:nvSpPr>
        <p:spPr>
          <a:xfrm>
            <a:off x="9480050" y="1327204"/>
            <a:ext cx="2124300" cy="4203600"/>
          </a:xfrm>
          <a:prstGeom prst="rect">
            <a:avLst/>
          </a:prstGeom>
        </p:spPr>
        <p:txBody>
          <a:bodyPr anchorCtr="0" anchor="ctr" bIns="0" lIns="0" spcFirstLastPara="1" rIns="0" wrap="square" tIns="0">
            <a:noAutofit/>
          </a:bodyPr>
          <a:lstStyle>
            <a:lvl1pPr lv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dk1"/>
                </a:solidFill>
              </a:defRPr>
            </a:lvl2pPr>
            <a:lvl3pPr lvl="2">
              <a:lnSpc>
                <a:spcPct val="174000"/>
              </a:lnSpc>
              <a:spcBef>
                <a:spcPts val="0"/>
              </a:spcBef>
              <a:spcAft>
                <a:spcPts val="0"/>
              </a:spcAft>
              <a:buNone/>
              <a:defRPr sz="1500">
                <a:solidFill>
                  <a:schemeClr val="dk1"/>
                </a:solidFill>
              </a:defRPr>
            </a:lvl3pPr>
            <a:lvl4pPr lvl="3">
              <a:lnSpc>
                <a:spcPct val="174000"/>
              </a:lnSpc>
              <a:spcBef>
                <a:spcPts val="0"/>
              </a:spcBef>
              <a:spcAft>
                <a:spcPts val="0"/>
              </a:spcAft>
              <a:buNone/>
              <a:defRPr sz="1500">
                <a:solidFill>
                  <a:schemeClr val="dk1"/>
                </a:solidFill>
              </a:defRPr>
            </a:lvl4pPr>
            <a:lvl5pPr lvl="4">
              <a:lnSpc>
                <a:spcPct val="174000"/>
              </a:lnSpc>
              <a:spcBef>
                <a:spcPts val="0"/>
              </a:spcBef>
              <a:spcAft>
                <a:spcPts val="0"/>
              </a:spcAft>
              <a:buNone/>
              <a:defRPr sz="1500">
                <a:solidFill>
                  <a:schemeClr val="dk1"/>
                </a:solidFill>
              </a:defRPr>
            </a:lvl5pPr>
            <a:lvl6pPr lvl="5">
              <a:lnSpc>
                <a:spcPct val="174000"/>
              </a:lnSpc>
              <a:spcBef>
                <a:spcPts val="0"/>
              </a:spcBef>
              <a:spcAft>
                <a:spcPts val="0"/>
              </a:spcAft>
              <a:buNone/>
              <a:defRPr sz="1500">
                <a:solidFill>
                  <a:schemeClr val="dk1"/>
                </a:solidFill>
              </a:defRPr>
            </a:lvl6pPr>
            <a:lvl7pPr lvl="6">
              <a:lnSpc>
                <a:spcPct val="174000"/>
              </a:lnSpc>
              <a:spcBef>
                <a:spcPts val="0"/>
              </a:spcBef>
              <a:spcAft>
                <a:spcPts val="0"/>
              </a:spcAft>
              <a:buNone/>
              <a:defRPr sz="1500">
                <a:solidFill>
                  <a:schemeClr val="dk1"/>
                </a:solidFill>
              </a:defRPr>
            </a:lvl7pPr>
            <a:lvl8pPr lvl="7">
              <a:lnSpc>
                <a:spcPct val="174000"/>
              </a:lnSpc>
              <a:spcBef>
                <a:spcPts val="0"/>
              </a:spcBef>
              <a:spcAft>
                <a:spcPts val="0"/>
              </a:spcAft>
              <a:buNone/>
              <a:defRPr sz="1500">
                <a:solidFill>
                  <a:schemeClr val="dk1"/>
                </a:solidFill>
              </a:defRPr>
            </a:lvl8pPr>
            <a:lvl9pPr lvl="8">
              <a:lnSpc>
                <a:spcPct val="174000"/>
              </a:lnSpc>
              <a:spcBef>
                <a:spcPts val="0"/>
              </a:spcBef>
              <a:spcAft>
                <a:spcPts val="0"/>
              </a:spcAft>
              <a:buNone/>
              <a:defRPr sz="1500">
                <a:solidFill>
                  <a:schemeClr val="dk1"/>
                </a:solidFill>
              </a:defRPr>
            </a:lvl9pPr>
          </a:lstStyle>
          <a:p/>
        </p:txBody>
      </p:sp>
      <p:cxnSp>
        <p:nvCxnSpPr>
          <p:cNvPr id="2510" name="Google Shape;2510;p165"/>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2511" name="Google Shape;2511;p16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12" name="Google Shape;2512;p16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pic>
        <p:nvPicPr>
          <p:cNvPr id="2513" name="Google Shape;2513;p16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514" name="Google Shape;2514;p1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solidFill>
          <a:schemeClr val="lt1"/>
        </a:solidFill>
      </p:bgPr>
    </p:bg>
    <p:spTree>
      <p:nvGrpSpPr>
        <p:cNvPr id="2515" name="Shape 2515"/>
        <p:cNvGrpSpPr/>
        <p:nvPr/>
      </p:nvGrpSpPr>
      <p:grpSpPr>
        <a:xfrm>
          <a:off x="0" y="0"/>
          <a:ext cx="0" cy="0"/>
          <a:chOff x="0" y="0"/>
          <a:chExt cx="0" cy="0"/>
        </a:xfrm>
      </p:grpSpPr>
      <p:sp>
        <p:nvSpPr>
          <p:cNvPr id="2516" name="Google Shape;2516;p166"/>
          <p:cNvSpPr/>
          <p:nvPr/>
        </p:nvSpPr>
        <p:spPr>
          <a:xfrm>
            <a:off x="-50" y="0"/>
            <a:ext cx="882000" cy="6858000"/>
          </a:xfrm>
          <a:prstGeom prst="rect">
            <a:avLst/>
          </a:prstGeom>
          <a:solidFill>
            <a:srgbClr val="2929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2517" name="Google Shape;2517;p16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accent1"/>
                </a:solidFill>
              </a:defRPr>
            </a:lvl1pPr>
            <a:lvl2pPr lvl="1">
              <a:lnSpc>
                <a:spcPct val="100000"/>
              </a:lnSpc>
              <a:spcBef>
                <a:spcPts val="0"/>
              </a:spcBef>
              <a:spcAft>
                <a:spcPts val="0"/>
              </a:spcAft>
              <a:buNone/>
              <a:defRPr sz="5500">
                <a:solidFill>
                  <a:schemeClr val="accent1"/>
                </a:solidFill>
              </a:defRPr>
            </a:lvl2pPr>
            <a:lvl3pPr lvl="2">
              <a:lnSpc>
                <a:spcPct val="100000"/>
              </a:lnSpc>
              <a:spcBef>
                <a:spcPts val="0"/>
              </a:spcBef>
              <a:spcAft>
                <a:spcPts val="0"/>
              </a:spcAft>
              <a:buNone/>
              <a:defRPr sz="5500">
                <a:solidFill>
                  <a:schemeClr val="accent1"/>
                </a:solidFill>
              </a:defRPr>
            </a:lvl3pPr>
            <a:lvl4pPr lvl="3">
              <a:lnSpc>
                <a:spcPct val="100000"/>
              </a:lnSpc>
              <a:spcBef>
                <a:spcPts val="0"/>
              </a:spcBef>
              <a:spcAft>
                <a:spcPts val="0"/>
              </a:spcAft>
              <a:buNone/>
              <a:defRPr sz="5500">
                <a:solidFill>
                  <a:schemeClr val="accent1"/>
                </a:solidFill>
              </a:defRPr>
            </a:lvl4pPr>
            <a:lvl5pPr lvl="4">
              <a:lnSpc>
                <a:spcPct val="100000"/>
              </a:lnSpc>
              <a:spcBef>
                <a:spcPts val="0"/>
              </a:spcBef>
              <a:spcAft>
                <a:spcPts val="0"/>
              </a:spcAft>
              <a:buNone/>
              <a:defRPr sz="5500">
                <a:solidFill>
                  <a:schemeClr val="accent1"/>
                </a:solidFill>
              </a:defRPr>
            </a:lvl5pPr>
            <a:lvl6pPr lvl="5">
              <a:lnSpc>
                <a:spcPct val="100000"/>
              </a:lnSpc>
              <a:spcBef>
                <a:spcPts val="0"/>
              </a:spcBef>
              <a:spcAft>
                <a:spcPts val="0"/>
              </a:spcAft>
              <a:buNone/>
              <a:defRPr sz="5500">
                <a:solidFill>
                  <a:schemeClr val="accent1"/>
                </a:solidFill>
              </a:defRPr>
            </a:lvl6pPr>
            <a:lvl7pPr lvl="6">
              <a:lnSpc>
                <a:spcPct val="100000"/>
              </a:lnSpc>
              <a:spcBef>
                <a:spcPts val="0"/>
              </a:spcBef>
              <a:spcAft>
                <a:spcPts val="0"/>
              </a:spcAft>
              <a:buNone/>
              <a:defRPr sz="5500">
                <a:solidFill>
                  <a:schemeClr val="accent1"/>
                </a:solidFill>
              </a:defRPr>
            </a:lvl7pPr>
            <a:lvl8pPr lvl="7">
              <a:lnSpc>
                <a:spcPct val="100000"/>
              </a:lnSpc>
              <a:spcBef>
                <a:spcPts val="0"/>
              </a:spcBef>
              <a:spcAft>
                <a:spcPts val="0"/>
              </a:spcAft>
              <a:buNone/>
              <a:defRPr sz="5500">
                <a:solidFill>
                  <a:schemeClr val="accent1"/>
                </a:solidFill>
              </a:defRPr>
            </a:lvl8pPr>
            <a:lvl9pPr lvl="8">
              <a:lnSpc>
                <a:spcPct val="100000"/>
              </a:lnSpc>
              <a:spcBef>
                <a:spcPts val="0"/>
              </a:spcBef>
              <a:spcAft>
                <a:spcPts val="0"/>
              </a:spcAft>
              <a:buNone/>
              <a:defRPr sz="5500">
                <a:solidFill>
                  <a:schemeClr val="accent1"/>
                </a:solidFill>
              </a:defRPr>
            </a:lvl9pPr>
          </a:lstStyle>
          <a:p/>
        </p:txBody>
      </p:sp>
      <p:cxnSp>
        <p:nvCxnSpPr>
          <p:cNvPr id="2518" name="Google Shape;2518;p166"/>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519" name="Google Shape;2519;p16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2520" name="Google Shape;2520;p1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2521" name="Google Shape;2521;p16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2522" name="Google Shape;2522;p1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with Image">
  <p:cSld name="CUSTOM_3_2">
    <p:bg>
      <p:bgPr>
        <a:solidFill>
          <a:schemeClr val="lt1"/>
        </a:solidFill>
      </p:bgPr>
    </p:bg>
    <p:spTree>
      <p:nvGrpSpPr>
        <p:cNvPr id="2523" name="Shape 2523"/>
        <p:cNvGrpSpPr/>
        <p:nvPr/>
      </p:nvGrpSpPr>
      <p:grpSpPr>
        <a:xfrm>
          <a:off x="0" y="0"/>
          <a:ext cx="0" cy="0"/>
          <a:chOff x="0" y="0"/>
          <a:chExt cx="0" cy="0"/>
        </a:xfrm>
      </p:grpSpPr>
      <p:sp>
        <p:nvSpPr>
          <p:cNvPr id="2524" name="Google Shape;2524;p167"/>
          <p:cNvSpPr/>
          <p:nvPr/>
        </p:nvSpPr>
        <p:spPr>
          <a:xfrm>
            <a:off x="-50" y="0"/>
            <a:ext cx="882000" cy="6858000"/>
          </a:xfrm>
          <a:prstGeom prst="rect">
            <a:avLst/>
          </a:prstGeom>
          <a:solidFill>
            <a:srgbClr val="2929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cxnSp>
        <p:nvCxnSpPr>
          <p:cNvPr id="2525" name="Google Shape;2525;p167"/>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526" name="Google Shape;2526;p16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2527" name="Google Shape;2527;p1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28" name="Google Shape;2528;p1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29" name="Google Shape;2529;p167"/>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900"/>
              <a:buFont typeface="Red Hat Display"/>
              <a:buNone/>
              <a:defRPr sz="1900">
                <a:solidFill>
                  <a:schemeClr val="dk1"/>
                </a:solidFill>
                <a:latin typeface="Red Hat Display"/>
                <a:ea typeface="Red Hat Display"/>
                <a:cs typeface="Red Hat Display"/>
                <a:sym typeface="Red Hat Display"/>
              </a:defRPr>
            </a:lvl1pPr>
            <a:lvl2pPr lvl="1">
              <a:lnSpc>
                <a:spcPct val="140000"/>
              </a:lnSpc>
              <a:spcBef>
                <a:spcPts val="0"/>
              </a:spcBef>
              <a:spcAft>
                <a:spcPts val="0"/>
              </a:spcAft>
              <a:buClr>
                <a:schemeClr val="dk1"/>
              </a:buClr>
              <a:buSzPts val="1900"/>
              <a:buNone/>
              <a:defRPr sz="1900">
                <a:solidFill>
                  <a:schemeClr val="dk1"/>
                </a:solidFill>
              </a:defRPr>
            </a:lvl2pPr>
            <a:lvl3pPr lvl="2">
              <a:lnSpc>
                <a:spcPct val="140000"/>
              </a:lnSpc>
              <a:spcBef>
                <a:spcPts val="0"/>
              </a:spcBef>
              <a:spcAft>
                <a:spcPts val="0"/>
              </a:spcAft>
              <a:buClr>
                <a:schemeClr val="dk1"/>
              </a:buClr>
              <a:buSzPts val="1900"/>
              <a:buNone/>
              <a:defRPr sz="1900">
                <a:solidFill>
                  <a:schemeClr val="dk1"/>
                </a:solidFill>
              </a:defRPr>
            </a:lvl3pPr>
            <a:lvl4pPr lvl="3">
              <a:lnSpc>
                <a:spcPct val="140000"/>
              </a:lnSpc>
              <a:spcBef>
                <a:spcPts val="0"/>
              </a:spcBef>
              <a:spcAft>
                <a:spcPts val="0"/>
              </a:spcAft>
              <a:buClr>
                <a:schemeClr val="dk1"/>
              </a:buClr>
              <a:buSzPts val="1900"/>
              <a:buNone/>
              <a:defRPr sz="1900">
                <a:solidFill>
                  <a:schemeClr val="dk1"/>
                </a:solidFill>
              </a:defRPr>
            </a:lvl4pPr>
            <a:lvl5pPr lvl="4">
              <a:lnSpc>
                <a:spcPct val="140000"/>
              </a:lnSpc>
              <a:spcBef>
                <a:spcPts val="0"/>
              </a:spcBef>
              <a:spcAft>
                <a:spcPts val="0"/>
              </a:spcAft>
              <a:buClr>
                <a:schemeClr val="dk1"/>
              </a:buClr>
              <a:buSzPts val="1900"/>
              <a:buNone/>
              <a:defRPr sz="1900">
                <a:solidFill>
                  <a:schemeClr val="dk1"/>
                </a:solidFill>
              </a:defRPr>
            </a:lvl5pPr>
            <a:lvl6pPr lvl="5">
              <a:lnSpc>
                <a:spcPct val="140000"/>
              </a:lnSpc>
              <a:spcBef>
                <a:spcPts val="0"/>
              </a:spcBef>
              <a:spcAft>
                <a:spcPts val="0"/>
              </a:spcAft>
              <a:buClr>
                <a:schemeClr val="dk1"/>
              </a:buClr>
              <a:buSzPts val="1900"/>
              <a:buNone/>
              <a:defRPr sz="1900">
                <a:solidFill>
                  <a:schemeClr val="dk1"/>
                </a:solidFill>
              </a:defRPr>
            </a:lvl6pPr>
            <a:lvl7pPr lvl="6">
              <a:lnSpc>
                <a:spcPct val="140000"/>
              </a:lnSpc>
              <a:spcBef>
                <a:spcPts val="0"/>
              </a:spcBef>
              <a:spcAft>
                <a:spcPts val="0"/>
              </a:spcAft>
              <a:buClr>
                <a:schemeClr val="dk1"/>
              </a:buClr>
              <a:buSzPts val="1900"/>
              <a:buNone/>
              <a:defRPr sz="1900">
                <a:solidFill>
                  <a:schemeClr val="dk1"/>
                </a:solidFill>
              </a:defRPr>
            </a:lvl7pPr>
            <a:lvl8pPr lvl="7">
              <a:lnSpc>
                <a:spcPct val="140000"/>
              </a:lnSpc>
              <a:spcBef>
                <a:spcPts val="0"/>
              </a:spcBef>
              <a:spcAft>
                <a:spcPts val="0"/>
              </a:spcAft>
              <a:buClr>
                <a:schemeClr val="dk1"/>
              </a:buClr>
              <a:buSzPts val="1900"/>
              <a:buNone/>
              <a:defRPr sz="1900">
                <a:solidFill>
                  <a:schemeClr val="dk1"/>
                </a:solidFill>
              </a:defRPr>
            </a:lvl8pPr>
            <a:lvl9pPr lvl="8">
              <a:lnSpc>
                <a:spcPct val="140000"/>
              </a:lnSpc>
              <a:spcBef>
                <a:spcPts val="0"/>
              </a:spcBef>
              <a:spcAft>
                <a:spcPts val="0"/>
              </a:spcAft>
              <a:buClr>
                <a:schemeClr val="dk1"/>
              </a:buClr>
              <a:buSzPts val="1900"/>
              <a:buNone/>
              <a:defRPr sz="1900">
                <a:solidFill>
                  <a:schemeClr val="dk1"/>
                </a:solidFill>
              </a:defRPr>
            </a:lvl9pPr>
          </a:lstStyle>
          <a:p/>
        </p:txBody>
      </p:sp>
      <p:sp>
        <p:nvSpPr>
          <p:cNvPr id="2530" name="Google Shape;2530;p167"/>
          <p:cNvSpPr txBox="1"/>
          <p:nvPr>
            <p:ph type="title"/>
          </p:nvPr>
        </p:nvSpPr>
        <p:spPr>
          <a:xfrm>
            <a:off x="5660525" y="1709031"/>
            <a:ext cx="5736300" cy="2117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p:txBody>
      </p:sp>
      <p:sp>
        <p:nvSpPr>
          <p:cNvPr id="2531" name="Google Shape;2531;p167"/>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500"/>
              <a:buFont typeface="Red Hat Display Medium"/>
              <a:buNone/>
              <a:defRPr sz="15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2532" name="Google Shape;2532;p167"/>
          <p:cNvSpPr/>
          <p:nvPr/>
        </p:nvSpPr>
        <p:spPr>
          <a:xfrm>
            <a:off x="8901850" y="5878875"/>
            <a:ext cx="32901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3" name="Google Shape;2533;p167"/>
          <p:cNvPicPr preferRelativeResize="0"/>
          <p:nvPr/>
        </p:nvPicPr>
        <p:blipFill>
          <a:blip r:embed="rId3">
            <a:alphaModFix/>
          </a:blip>
          <a:stretch>
            <a:fillRect/>
          </a:stretch>
        </p:blipFill>
        <p:spPr>
          <a:xfrm>
            <a:off x="10106850" y="6203986"/>
            <a:ext cx="1580275" cy="372766"/>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with Image">
  <p:cSld name="CUSTOM_3_2_1">
    <p:bg>
      <p:bgPr>
        <a:solidFill>
          <a:schemeClr val="lt1"/>
        </a:solidFill>
      </p:bgPr>
    </p:bg>
    <p:spTree>
      <p:nvGrpSpPr>
        <p:cNvPr id="2534" name="Shape 2534"/>
        <p:cNvGrpSpPr/>
        <p:nvPr/>
      </p:nvGrpSpPr>
      <p:grpSpPr>
        <a:xfrm>
          <a:off x="0" y="0"/>
          <a:ext cx="0" cy="0"/>
          <a:chOff x="0" y="0"/>
          <a:chExt cx="0" cy="0"/>
        </a:xfrm>
      </p:grpSpPr>
      <p:sp>
        <p:nvSpPr>
          <p:cNvPr id="2535" name="Google Shape;2535;p168"/>
          <p:cNvSpPr/>
          <p:nvPr/>
        </p:nvSpPr>
        <p:spPr>
          <a:xfrm>
            <a:off x="-50" y="0"/>
            <a:ext cx="882000" cy="6858000"/>
          </a:xfrm>
          <a:prstGeom prst="rect">
            <a:avLst/>
          </a:prstGeom>
          <a:solidFill>
            <a:srgbClr val="2929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cxnSp>
        <p:nvCxnSpPr>
          <p:cNvPr id="2536" name="Google Shape;2536;p168"/>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537" name="Google Shape;2537;p16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2538" name="Google Shape;2538;p1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39" name="Google Shape;2539;p1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40" name="Google Shape;2540;p168"/>
          <p:cNvSpPr/>
          <p:nvPr/>
        </p:nvSpPr>
        <p:spPr>
          <a:xfrm>
            <a:off x="8914175" y="5878875"/>
            <a:ext cx="32781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1" name="Google Shape;2541;p168"/>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2542" name="Google Shape;2542;p168"/>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5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p:txBody>
      </p:sp>
      <p:sp>
        <p:nvSpPr>
          <p:cNvPr id="2543" name="Google Shape;2543;p168"/>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500"/>
              <a:buFont typeface="Red Hat Display"/>
              <a:buNone/>
              <a:defRPr sz="1500">
                <a:solidFill>
                  <a:schemeClr val="dk1"/>
                </a:solidFill>
                <a:latin typeface="Red Hat Display"/>
                <a:ea typeface="Red Hat Display"/>
                <a:cs typeface="Red Hat Display"/>
                <a:sym typeface="Red Hat Display"/>
              </a:defRPr>
            </a:lvl1pPr>
            <a:lvl2pPr lvl="1">
              <a:lnSpc>
                <a:spcPct val="180000"/>
              </a:lnSpc>
              <a:spcBef>
                <a:spcPts val="0"/>
              </a:spcBef>
              <a:spcAft>
                <a:spcPts val="0"/>
              </a:spcAft>
              <a:buClr>
                <a:schemeClr val="dk1"/>
              </a:buClr>
              <a:buSzPts val="1500"/>
              <a:buNone/>
              <a:defRPr sz="1500">
                <a:solidFill>
                  <a:schemeClr val="dk1"/>
                </a:solidFill>
              </a:defRPr>
            </a:lvl2pPr>
            <a:lvl3pPr lvl="2">
              <a:lnSpc>
                <a:spcPct val="180000"/>
              </a:lnSpc>
              <a:spcBef>
                <a:spcPts val="0"/>
              </a:spcBef>
              <a:spcAft>
                <a:spcPts val="0"/>
              </a:spcAft>
              <a:buClr>
                <a:schemeClr val="dk1"/>
              </a:buClr>
              <a:buSzPts val="1500"/>
              <a:buNone/>
              <a:defRPr sz="1500">
                <a:solidFill>
                  <a:schemeClr val="dk1"/>
                </a:solidFill>
              </a:defRPr>
            </a:lvl3pPr>
            <a:lvl4pPr lvl="3">
              <a:lnSpc>
                <a:spcPct val="180000"/>
              </a:lnSpc>
              <a:spcBef>
                <a:spcPts val="0"/>
              </a:spcBef>
              <a:spcAft>
                <a:spcPts val="0"/>
              </a:spcAft>
              <a:buClr>
                <a:schemeClr val="dk1"/>
              </a:buClr>
              <a:buSzPts val="1500"/>
              <a:buNone/>
              <a:defRPr sz="1500">
                <a:solidFill>
                  <a:schemeClr val="dk1"/>
                </a:solidFill>
              </a:defRPr>
            </a:lvl4pPr>
            <a:lvl5pPr lvl="4">
              <a:lnSpc>
                <a:spcPct val="180000"/>
              </a:lnSpc>
              <a:spcBef>
                <a:spcPts val="0"/>
              </a:spcBef>
              <a:spcAft>
                <a:spcPts val="0"/>
              </a:spcAft>
              <a:buClr>
                <a:schemeClr val="dk1"/>
              </a:buClr>
              <a:buSzPts val="1500"/>
              <a:buNone/>
              <a:defRPr sz="1500">
                <a:solidFill>
                  <a:schemeClr val="dk1"/>
                </a:solidFill>
              </a:defRPr>
            </a:lvl5pPr>
            <a:lvl6pPr lvl="5">
              <a:lnSpc>
                <a:spcPct val="180000"/>
              </a:lnSpc>
              <a:spcBef>
                <a:spcPts val="0"/>
              </a:spcBef>
              <a:spcAft>
                <a:spcPts val="0"/>
              </a:spcAft>
              <a:buClr>
                <a:schemeClr val="dk1"/>
              </a:buClr>
              <a:buSzPts val="1500"/>
              <a:buNone/>
              <a:defRPr sz="1500">
                <a:solidFill>
                  <a:schemeClr val="dk1"/>
                </a:solidFill>
              </a:defRPr>
            </a:lvl6pPr>
            <a:lvl7pPr lvl="6">
              <a:lnSpc>
                <a:spcPct val="180000"/>
              </a:lnSpc>
              <a:spcBef>
                <a:spcPts val="0"/>
              </a:spcBef>
              <a:spcAft>
                <a:spcPts val="0"/>
              </a:spcAft>
              <a:buClr>
                <a:schemeClr val="dk1"/>
              </a:buClr>
              <a:buSzPts val="1500"/>
              <a:buNone/>
              <a:defRPr sz="1500">
                <a:solidFill>
                  <a:schemeClr val="dk1"/>
                </a:solidFill>
              </a:defRPr>
            </a:lvl7pPr>
            <a:lvl8pPr lvl="7">
              <a:lnSpc>
                <a:spcPct val="180000"/>
              </a:lnSpc>
              <a:spcBef>
                <a:spcPts val="0"/>
              </a:spcBef>
              <a:spcAft>
                <a:spcPts val="0"/>
              </a:spcAft>
              <a:buClr>
                <a:schemeClr val="dk1"/>
              </a:buClr>
              <a:buSzPts val="1500"/>
              <a:buNone/>
              <a:defRPr sz="1500">
                <a:solidFill>
                  <a:schemeClr val="dk1"/>
                </a:solidFill>
              </a:defRPr>
            </a:lvl8pPr>
            <a:lvl9pPr lvl="8">
              <a:lnSpc>
                <a:spcPct val="180000"/>
              </a:lnSpc>
              <a:spcBef>
                <a:spcPts val="0"/>
              </a:spcBef>
              <a:spcAft>
                <a:spcPts val="0"/>
              </a:spcAft>
              <a:buClr>
                <a:schemeClr val="dk1"/>
              </a:buClr>
              <a:buSzPts val="1500"/>
              <a:buNone/>
              <a:defRPr sz="1500">
                <a:solidFill>
                  <a:schemeClr val="dk1"/>
                </a:solidFill>
              </a:defRPr>
            </a:lvl9pPr>
          </a:lstStyle>
          <a:p/>
        </p:txBody>
      </p:sp>
      <p:sp>
        <p:nvSpPr>
          <p:cNvPr id="2544" name="Google Shape;2544;p168"/>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2545" name="Google Shape;2545;p168"/>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2546" name="Google Shape;2546;p168"/>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2547" name="Google Shape;2547;p168"/>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2548" name="Google Shape;2548;p168"/>
          <p:cNvPicPr preferRelativeResize="0"/>
          <p:nvPr/>
        </p:nvPicPr>
        <p:blipFill>
          <a:blip r:embed="rId4">
            <a:alphaModFix/>
          </a:blip>
          <a:stretch>
            <a:fillRect/>
          </a:stretch>
        </p:blipFill>
        <p:spPr>
          <a:xfrm>
            <a:off x="8586459" y="5180343"/>
            <a:ext cx="229074" cy="229074"/>
          </a:xfrm>
          <a:prstGeom prst="rect">
            <a:avLst/>
          </a:prstGeom>
          <a:noFill/>
          <a:ln>
            <a:noFill/>
          </a:ln>
        </p:spPr>
      </p:pic>
      <p:pic>
        <p:nvPicPr>
          <p:cNvPr id="2549" name="Google Shape;2549;p168"/>
          <p:cNvPicPr preferRelativeResize="0"/>
          <p:nvPr/>
        </p:nvPicPr>
        <p:blipFill>
          <a:blip r:embed="rId5">
            <a:alphaModFix/>
          </a:blip>
          <a:stretch>
            <a:fillRect/>
          </a:stretch>
        </p:blipFill>
        <p:spPr>
          <a:xfrm>
            <a:off x="8586459" y="4675243"/>
            <a:ext cx="229074" cy="229074"/>
          </a:xfrm>
          <a:prstGeom prst="rect">
            <a:avLst/>
          </a:prstGeom>
          <a:noFill/>
          <a:ln>
            <a:noFill/>
          </a:ln>
        </p:spPr>
      </p:pic>
      <p:pic>
        <p:nvPicPr>
          <p:cNvPr id="2550" name="Google Shape;2550;p168"/>
          <p:cNvPicPr preferRelativeResize="0"/>
          <p:nvPr/>
        </p:nvPicPr>
        <p:blipFill>
          <a:blip r:embed="rId6">
            <a:alphaModFix/>
          </a:blip>
          <a:stretch>
            <a:fillRect/>
          </a:stretch>
        </p:blipFill>
        <p:spPr>
          <a:xfrm>
            <a:off x="5660534" y="5180343"/>
            <a:ext cx="229075" cy="229075"/>
          </a:xfrm>
          <a:prstGeom prst="rect">
            <a:avLst/>
          </a:prstGeom>
          <a:noFill/>
          <a:ln>
            <a:noFill/>
          </a:ln>
        </p:spPr>
      </p:pic>
      <p:pic>
        <p:nvPicPr>
          <p:cNvPr id="2551" name="Google Shape;2551;p168"/>
          <p:cNvPicPr preferRelativeResize="0"/>
          <p:nvPr/>
        </p:nvPicPr>
        <p:blipFill>
          <a:blip r:embed="rId7">
            <a:alphaModFix/>
          </a:blip>
          <a:stretch>
            <a:fillRect/>
          </a:stretch>
        </p:blipFill>
        <p:spPr>
          <a:xfrm>
            <a:off x="5660534" y="4675243"/>
            <a:ext cx="229075" cy="229075"/>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2">
  <p:cSld name="CUSTOM_8">
    <p:bg>
      <p:bgPr>
        <a:solidFill>
          <a:schemeClr val="lt1"/>
        </a:solidFill>
      </p:bgPr>
    </p:bg>
    <p:spTree>
      <p:nvGrpSpPr>
        <p:cNvPr id="2552" name="Shape 2552"/>
        <p:cNvGrpSpPr/>
        <p:nvPr/>
      </p:nvGrpSpPr>
      <p:grpSpPr>
        <a:xfrm>
          <a:off x="0" y="0"/>
          <a:ext cx="0" cy="0"/>
          <a:chOff x="0" y="0"/>
          <a:chExt cx="0" cy="0"/>
        </a:xfrm>
      </p:grpSpPr>
      <p:sp>
        <p:nvSpPr>
          <p:cNvPr id="2553" name="Google Shape;2553;p169"/>
          <p:cNvSpPr/>
          <p:nvPr/>
        </p:nvSpPr>
        <p:spPr>
          <a:xfrm>
            <a:off x="-50" y="0"/>
            <a:ext cx="933300" cy="6858000"/>
          </a:xfrm>
          <a:prstGeom prst="rect">
            <a:avLst/>
          </a:prstGeom>
          <a:solidFill>
            <a:srgbClr val="E0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2554" name="Google Shape;2554;p16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accent1"/>
                </a:solidFill>
              </a:defRPr>
            </a:lvl1pPr>
            <a:lvl2pPr lvl="1">
              <a:lnSpc>
                <a:spcPct val="100000"/>
              </a:lnSpc>
              <a:spcBef>
                <a:spcPts val="0"/>
              </a:spcBef>
              <a:spcAft>
                <a:spcPts val="0"/>
              </a:spcAft>
              <a:buNone/>
              <a:defRPr sz="5500">
                <a:solidFill>
                  <a:schemeClr val="accent1"/>
                </a:solidFill>
              </a:defRPr>
            </a:lvl2pPr>
            <a:lvl3pPr lvl="2">
              <a:lnSpc>
                <a:spcPct val="100000"/>
              </a:lnSpc>
              <a:spcBef>
                <a:spcPts val="0"/>
              </a:spcBef>
              <a:spcAft>
                <a:spcPts val="0"/>
              </a:spcAft>
              <a:buNone/>
              <a:defRPr sz="5500">
                <a:solidFill>
                  <a:schemeClr val="accent1"/>
                </a:solidFill>
              </a:defRPr>
            </a:lvl3pPr>
            <a:lvl4pPr lvl="3">
              <a:lnSpc>
                <a:spcPct val="100000"/>
              </a:lnSpc>
              <a:spcBef>
                <a:spcPts val="0"/>
              </a:spcBef>
              <a:spcAft>
                <a:spcPts val="0"/>
              </a:spcAft>
              <a:buNone/>
              <a:defRPr sz="5500">
                <a:solidFill>
                  <a:schemeClr val="accent1"/>
                </a:solidFill>
              </a:defRPr>
            </a:lvl4pPr>
            <a:lvl5pPr lvl="4">
              <a:lnSpc>
                <a:spcPct val="100000"/>
              </a:lnSpc>
              <a:spcBef>
                <a:spcPts val="0"/>
              </a:spcBef>
              <a:spcAft>
                <a:spcPts val="0"/>
              </a:spcAft>
              <a:buNone/>
              <a:defRPr sz="5500">
                <a:solidFill>
                  <a:schemeClr val="accent1"/>
                </a:solidFill>
              </a:defRPr>
            </a:lvl5pPr>
            <a:lvl6pPr lvl="5">
              <a:lnSpc>
                <a:spcPct val="100000"/>
              </a:lnSpc>
              <a:spcBef>
                <a:spcPts val="0"/>
              </a:spcBef>
              <a:spcAft>
                <a:spcPts val="0"/>
              </a:spcAft>
              <a:buNone/>
              <a:defRPr sz="5500">
                <a:solidFill>
                  <a:schemeClr val="accent1"/>
                </a:solidFill>
              </a:defRPr>
            </a:lvl6pPr>
            <a:lvl7pPr lvl="6">
              <a:lnSpc>
                <a:spcPct val="100000"/>
              </a:lnSpc>
              <a:spcBef>
                <a:spcPts val="0"/>
              </a:spcBef>
              <a:spcAft>
                <a:spcPts val="0"/>
              </a:spcAft>
              <a:buNone/>
              <a:defRPr sz="5500">
                <a:solidFill>
                  <a:schemeClr val="accent1"/>
                </a:solidFill>
              </a:defRPr>
            </a:lvl7pPr>
            <a:lvl8pPr lvl="7">
              <a:lnSpc>
                <a:spcPct val="100000"/>
              </a:lnSpc>
              <a:spcBef>
                <a:spcPts val="0"/>
              </a:spcBef>
              <a:spcAft>
                <a:spcPts val="0"/>
              </a:spcAft>
              <a:buNone/>
              <a:defRPr sz="5500">
                <a:solidFill>
                  <a:schemeClr val="accent1"/>
                </a:solidFill>
              </a:defRPr>
            </a:lvl8pPr>
            <a:lvl9pPr lvl="8">
              <a:lnSpc>
                <a:spcPct val="100000"/>
              </a:lnSpc>
              <a:spcBef>
                <a:spcPts val="0"/>
              </a:spcBef>
              <a:spcAft>
                <a:spcPts val="0"/>
              </a:spcAft>
              <a:buNone/>
              <a:defRPr sz="5500">
                <a:solidFill>
                  <a:schemeClr val="accent1"/>
                </a:solidFill>
              </a:defRPr>
            </a:lvl9pPr>
          </a:lstStyle>
          <a:p/>
        </p:txBody>
      </p:sp>
      <p:sp>
        <p:nvSpPr>
          <p:cNvPr id="2555" name="Google Shape;2555;p16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2556" name="Google Shape;2556;p16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557" name="Google Shape;2557;p16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558" name="Google Shape;2558;p1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59" name="Google Shape;2559;p169"/>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2560" name="Shape 2560"/>
        <p:cNvGrpSpPr/>
        <p:nvPr/>
      </p:nvGrpSpPr>
      <p:grpSpPr>
        <a:xfrm>
          <a:off x="0" y="0"/>
          <a:ext cx="0" cy="0"/>
          <a:chOff x="0" y="0"/>
          <a:chExt cx="0" cy="0"/>
        </a:xfrm>
      </p:grpSpPr>
      <p:sp>
        <p:nvSpPr>
          <p:cNvPr id="2561" name="Google Shape;2561;p17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p:txBody>
      </p:sp>
      <p:cxnSp>
        <p:nvCxnSpPr>
          <p:cNvPr id="2562" name="Google Shape;2562;p170"/>
          <p:cNvCxnSpPr/>
          <p:nvPr/>
        </p:nvCxnSpPr>
        <p:spPr>
          <a:xfrm rot="10800000">
            <a:off x="447767" y="6401700"/>
            <a:ext cx="0" cy="456300"/>
          </a:xfrm>
          <a:prstGeom prst="straightConnector1">
            <a:avLst/>
          </a:prstGeom>
          <a:noFill/>
          <a:ln cap="flat" cmpd="sng" w="9525">
            <a:solidFill>
              <a:srgbClr val="800000"/>
            </a:solidFill>
            <a:prstDash val="solid"/>
            <a:round/>
            <a:headEnd len="med" w="med" type="none"/>
            <a:tailEnd len="med" w="med" type="none"/>
          </a:ln>
        </p:spPr>
      </p:cxnSp>
      <p:pic>
        <p:nvPicPr>
          <p:cNvPr id="2563" name="Google Shape;2563;p17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564" name="Google Shape;2564;p17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565" name="Google Shape;2565;p170"/>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2566" name="Google Shape;2566;p1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2567" name="Google Shape;2567;p1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2568" name="Shape 2568"/>
        <p:cNvGrpSpPr/>
        <p:nvPr/>
      </p:nvGrpSpPr>
      <p:grpSpPr>
        <a:xfrm>
          <a:off x="0" y="0"/>
          <a:ext cx="0" cy="0"/>
          <a:chOff x="0" y="0"/>
          <a:chExt cx="0" cy="0"/>
        </a:xfrm>
      </p:grpSpPr>
      <p:sp>
        <p:nvSpPr>
          <p:cNvPr id="2569" name="Google Shape;2569;p1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570" name="Google Shape;2570;p1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71" name="Google Shape;2571;p17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572" name="Google Shape;2572;p1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73" name="Google Shape;2573;p1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74" name="Google Shape;2574;p171"/>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575" name="Google Shape;2575;p17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576" name="Google Shape;2576;p171"/>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2577" name="Shape 2577"/>
        <p:cNvGrpSpPr/>
        <p:nvPr/>
      </p:nvGrpSpPr>
      <p:grpSpPr>
        <a:xfrm>
          <a:off x="0" y="0"/>
          <a:ext cx="0" cy="0"/>
          <a:chOff x="0" y="0"/>
          <a:chExt cx="0" cy="0"/>
        </a:xfrm>
      </p:grpSpPr>
      <p:sp>
        <p:nvSpPr>
          <p:cNvPr id="2578" name="Google Shape;2578;p1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2579" name="Google Shape;2579;p1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80" name="Google Shape;2580;p172"/>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581" name="Google Shape;2581;p1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82" name="Google Shape;2582;p1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83" name="Google Shape;2583;p172"/>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584" name="Google Shape;2584;p172"/>
          <p:cNvSpPr/>
          <p:nvPr/>
        </p:nvSpPr>
        <p:spPr>
          <a:xfrm>
            <a:off x="3901500" y="2473638"/>
            <a:ext cx="4389300" cy="2702400"/>
          </a:xfrm>
          <a:prstGeom prst="chevron">
            <a:avLst>
              <a:gd fmla="val 27319" name="adj"/>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72"/>
          <p:cNvSpPr/>
          <p:nvPr/>
        </p:nvSpPr>
        <p:spPr>
          <a:xfrm>
            <a:off x="7803000" y="2473650"/>
            <a:ext cx="4389300" cy="2702400"/>
          </a:xfrm>
          <a:prstGeom prst="chevron">
            <a:avLst>
              <a:gd fmla="val 27319" name="adj"/>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72"/>
          <p:cNvSpPr/>
          <p:nvPr/>
        </p:nvSpPr>
        <p:spPr>
          <a:xfrm>
            <a:off x="0" y="2473650"/>
            <a:ext cx="4389300" cy="2702400"/>
          </a:xfrm>
          <a:prstGeom prst="chevron">
            <a:avLst>
              <a:gd fmla="val 27319" name="adj"/>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72"/>
          <p:cNvSpPr/>
          <p:nvPr/>
        </p:nvSpPr>
        <p:spPr>
          <a:xfrm>
            <a:off x="0" y="2473638"/>
            <a:ext cx="1120500" cy="27024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72"/>
          <p:cNvSpPr/>
          <p:nvPr/>
        </p:nvSpPr>
        <p:spPr>
          <a:xfrm>
            <a:off x="11071500" y="2473638"/>
            <a:ext cx="1120500" cy="27024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72"/>
          <p:cNvSpPr txBox="1"/>
          <p:nvPr>
            <p:ph idx="3"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2590" name="Google Shape;2590;p172"/>
          <p:cNvSpPr txBox="1"/>
          <p:nvPr>
            <p:ph idx="4" type="subTitle"/>
          </p:nvPr>
        </p:nvSpPr>
        <p:spPr>
          <a:xfrm>
            <a:off x="0" y="2473650"/>
            <a:ext cx="4389300" cy="2702400"/>
          </a:xfrm>
          <a:prstGeom prst="rect">
            <a:avLst/>
          </a:prstGeom>
        </p:spPr>
        <p:txBody>
          <a:bodyPr anchorCtr="0" anchor="ctr" bIns="0" lIns="868675" spcFirstLastPara="1" rIns="7315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2591" name="Google Shape;2591;p172"/>
          <p:cNvSpPr txBox="1"/>
          <p:nvPr>
            <p:ph idx="5"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2592" name="Google Shape;2592;p17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593" name="Google Shape;2593;p172"/>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594" name="Shape 2594"/>
        <p:cNvGrpSpPr/>
        <p:nvPr/>
      </p:nvGrpSpPr>
      <p:grpSpPr>
        <a:xfrm>
          <a:off x="0" y="0"/>
          <a:ext cx="0" cy="0"/>
          <a:chOff x="0" y="0"/>
          <a:chExt cx="0" cy="0"/>
        </a:xfrm>
      </p:grpSpPr>
      <p:cxnSp>
        <p:nvCxnSpPr>
          <p:cNvPr id="2595" name="Google Shape;2595;p1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96" name="Google Shape;2596;p17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597" name="Google Shape;2597;p1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98" name="Google Shape;2598;p1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99" name="Google Shape;2599;p173"/>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600" name="Google Shape;2600;p173"/>
          <p:cNvSpPr/>
          <p:nvPr/>
        </p:nvSpPr>
        <p:spPr>
          <a:xfrm>
            <a:off x="0" y="2473638"/>
            <a:ext cx="1120500" cy="27024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73"/>
          <p:cNvSpPr/>
          <p:nvPr/>
        </p:nvSpPr>
        <p:spPr>
          <a:xfrm>
            <a:off x="11071500" y="2473638"/>
            <a:ext cx="1120500" cy="27024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73"/>
          <p:cNvSpPr/>
          <p:nvPr/>
        </p:nvSpPr>
        <p:spPr>
          <a:xfrm>
            <a:off x="5863800" y="2473650"/>
            <a:ext cx="6328500" cy="2702400"/>
          </a:xfrm>
          <a:prstGeom prst="chevron">
            <a:avLst>
              <a:gd fmla="val 27319" name="adj"/>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73"/>
          <p:cNvSpPr/>
          <p:nvPr/>
        </p:nvSpPr>
        <p:spPr>
          <a:xfrm>
            <a:off x="0" y="2473650"/>
            <a:ext cx="6328500" cy="2702400"/>
          </a:xfrm>
          <a:prstGeom prst="chevron">
            <a:avLst>
              <a:gd fmla="val 27319" name="adj"/>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73"/>
          <p:cNvSpPr txBox="1"/>
          <p:nvPr>
            <p:ph idx="2" type="subTitle"/>
          </p:nvPr>
        </p:nvSpPr>
        <p:spPr>
          <a:xfrm>
            <a:off x="0" y="2473650"/>
            <a:ext cx="63285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2605" name="Google Shape;2605;p17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606" name="Google Shape;2606;p17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607" name="Google Shape;2607;p17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608" name="Google Shape;2608;p173"/>
          <p:cNvSpPr txBox="1"/>
          <p:nvPr>
            <p:ph idx="5" type="subTitle"/>
          </p:nvPr>
        </p:nvSpPr>
        <p:spPr>
          <a:xfrm>
            <a:off x="6633000" y="2473650"/>
            <a:ext cx="63285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68" name="Shape 168"/>
        <p:cNvGrpSpPr/>
        <p:nvPr/>
      </p:nvGrpSpPr>
      <p:grpSpPr>
        <a:xfrm>
          <a:off x="0" y="0"/>
          <a:ext cx="0" cy="0"/>
          <a:chOff x="0" y="0"/>
          <a:chExt cx="0" cy="0"/>
        </a:xfrm>
      </p:grpSpPr>
      <p:sp>
        <p:nvSpPr>
          <p:cNvPr id="169" name="Google Shape;169;p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70" name="Google Shape;170;p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1" name="Google Shape;171;p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2" name="Google Shape;172;p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3" name="Google Shape;173;p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4" name="Google Shape;174;p1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5" name="Google Shape;175;p1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76" name="Google Shape;176;p18"/>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609" name="Shape 2609"/>
        <p:cNvGrpSpPr/>
        <p:nvPr/>
      </p:nvGrpSpPr>
      <p:grpSpPr>
        <a:xfrm>
          <a:off x="0" y="0"/>
          <a:ext cx="0" cy="0"/>
          <a:chOff x="0" y="0"/>
          <a:chExt cx="0" cy="0"/>
        </a:xfrm>
      </p:grpSpPr>
      <p:cxnSp>
        <p:nvCxnSpPr>
          <p:cNvPr id="2610" name="Google Shape;2610;p1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11" name="Google Shape;2611;p174"/>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612" name="Google Shape;2612;p1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13" name="Google Shape;2613;p1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14" name="Google Shape;2614;p174"/>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615" name="Google Shape;2615;p174"/>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2616" name="Google Shape;2616;p174"/>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2617" name="Google Shape;2617;p174"/>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2618" name="Google Shape;2618;p174"/>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2619" name="Google Shape;2619;p174"/>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620" name="Google Shape;2620;p17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621" name="Google Shape;2621;p174"/>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622" name="Shape 2622"/>
        <p:cNvGrpSpPr/>
        <p:nvPr/>
      </p:nvGrpSpPr>
      <p:grpSpPr>
        <a:xfrm>
          <a:off x="0" y="0"/>
          <a:ext cx="0" cy="0"/>
          <a:chOff x="0" y="0"/>
          <a:chExt cx="0" cy="0"/>
        </a:xfrm>
      </p:grpSpPr>
      <p:sp>
        <p:nvSpPr>
          <p:cNvPr id="2623" name="Google Shape;2623;p1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2624" name="Google Shape;2624;p1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25" name="Google Shape;2625;p17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626" name="Google Shape;2626;p1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27" name="Google Shape;2627;p1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28" name="Google Shape;2628;p175"/>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629" name="Shape 2629"/>
        <p:cNvGrpSpPr/>
        <p:nvPr/>
      </p:nvGrpSpPr>
      <p:grpSpPr>
        <a:xfrm>
          <a:off x="0" y="0"/>
          <a:ext cx="0" cy="0"/>
          <a:chOff x="0" y="0"/>
          <a:chExt cx="0" cy="0"/>
        </a:xfrm>
      </p:grpSpPr>
      <p:sp>
        <p:nvSpPr>
          <p:cNvPr id="2630" name="Google Shape;2630;p1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631" name="Google Shape;2631;p17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632" name="Google Shape;2632;p1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33" name="Google Shape;2633;p17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634" name="Google Shape;2634;p1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635" name="Google Shape;2635;p176"/>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636" name="Google Shape;2636;p176"/>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637" name="Google Shape;2637;p176"/>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pic>
        <p:nvPicPr>
          <p:cNvPr id="2638" name="Google Shape;2638;p176"/>
          <p:cNvPicPr preferRelativeResize="0"/>
          <p:nvPr/>
        </p:nvPicPr>
        <p:blipFill rotWithShape="1">
          <a:blip r:embed="rId2">
            <a:alphaModFix/>
          </a:blip>
          <a:srcRect b="13619" l="15944" r="18734" t="14926"/>
          <a:stretch/>
        </p:blipFill>
        <p:spPr>
          <a:xfrm>
            <a:off x="9189166" y="6401600"/>
            <a:ext cx="691062" cy="216668"/>
          </a:xfrm>
          <a:prstGeom prst="rect">
            <a:avLst/>
          </a:prstGeom>
          <a:noFill/>
          <a:ln>
            <a:noFill/>
          </a:ln>
        </p:spPr>
      </p:pic>
      <p:pic>
        <p:nvPicPr>
          <p:cNvPr id="2639" name="Google Shape;2639;p176"/>
          <p:cNvPicPr preferRelativeResize="0"/>
          <p:nvPr/>
        </p:nvPicPr>
        <p:blipFill>
          <a:blip r:embed="rId3">
            <a:alphaModFix/>
          </a:blip>
          <a:stretch>
            <a:fillRect/>
          </a:stretch>
        </p:blipFill>
        <p:spPr>
          <a:xfrm>
            <a:off x="10276964" y="6415867"/>
            <a:ext cx="795386" cy="188133"/>
          </a:xfrm>
          <a:prstGeom prst="rect">
            <a:avLst/>
          </a:prstGeom>
          <a:noFill/>
          <a:ln>
            <a:noFill/>
          </a:ln>
        </p:spPr>
      </p:pic>
      <p:pic>
        <p:nvPicPr>
          <p:cNvPr id="2640" name="Google Shape;2640;p176" title="venture-guides-logo.jpeg"/>
          <p:cNvPicPr preferRelativeResize="0"/>
          <p:nvPr/>
        </p:nvPicPr>
        <p:blipFill rotWithShape="1">
          <a:blip r:embed="rId4">
            <a:alphaModFix/>
          </a:blip>
          <a:srcRect b="5420" l="0" r="0" t="5420"/>
          <a:stretch/>
        </p:blipFill>
        <p:spPr>
          <a:xfrm>
            <a:off x="11451433" y="6387733"/>
            <a:ext cx="580834" cy="239600"/>
          </a:xfrm>
          <a:prstGeom prst="rect">
            <a:avLst/>
          </a:prstGeom>
          <a:noFill/>
          <a:ln>
            <a:noFill/>
          </a:ln>
        </p:spPr>
      </p:pic>
      <p:cxnSp>
        <p:nvCxnSpPr>
          <p:cNvPr id="2641" name="Google Shape;2641;p176"/>
          <p:cNvCxnSpPr/>
          <p:nvPr/>
        </p:nvCxnSpPr>
        <p:spPr>
          <a:xfrm>
            <a:off x="10082167" y="6355333"/>
            <a:ext cx="0" cy="304500"/>
          </a:xfrm>
          <a:prstGeom prst="straightConnector1">
            <a:avLst/>
          </a:prstGeom>
          <a:noFill/>
          <a:ln cap="flat" cmpd="sng" w="12700">
            <a:solidFill>
              <a:srgbClr val="999999"/>
            </a:solidFill>
            <a:prstDash val="solid"/>
            <a:miter lim="800000"/>
            <a:headEnd len="sm" w="sm" type="none"/>
            <a:tailEnd len="sm" w="sm" type="none"/>
          </a:ln>
        </p:spPr>
      </p:cxnSp>
      <p:cxnSp>
        <p:nvCxnSpPr>
          <p:cNvPr id="2642" name="Google Shape;2642;p176"/>
          <p:cNvCxnSpPr/>
          <p:nvPr/>
        </p:nvCxnSpPr>
        <p:spPr>
          <a:xfrm>
            <a:off x="11273767" y="6355333"/>
            <a:ext cx="0" cy="304500"/>
          </a:xfrm>
          <a:prstGeom prst="straightConnector1">
            <a:avLst/>
          </a:prstGeom>
          <a:noFill/>
          <a:ln cap="flat" cmpd="sng" w="12700">
            <a:solidFill>
              <a:srgbClr val="999999"/>
            </a:solidFill>
            <a:prstDash val="solid"/>
            <a:miter lim="800000"/>
            <a:headEnd len="sm" w="sm" type="none"/>
            <a:tailEnd len="sm" w="sm" type="none"/>
          </a:ln>
        </p:spPr>
      </p:cxn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643" name="Shape 2643"/>
        <p:cNvGrpSpPr/>
        <p:nvPr/>
      </p:nvGrpSpPr>
      <p:grpSpPr>
        <a:xfrm>
          <a:off x="0" y="0"/>
          <a:ext cx="0" cy="0"/>
          <a:chOff x="0" y="0"/>
          <a:chExt cx="0" cy="0"/>
        </a:xfrm>
      </p:grpSpPr>
      <p:cxnSp>
        <p:nvCxnSpPr>
          <p:cNvPr id="2644" name="Google Shape;2644;p1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45" name="Google Shape;2645;p17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646" name="Google Shape;2646;p1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47" name="Google Shape;2647;p1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48" name="Google Shape;2648;p177"/>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649" name="Google Shape;2649;p17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650" name="Google Shape;2650;p17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651" name="Google Shape;2651;p177"/>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652" name="Shape 2652"/>
        <p:cNvGrpSpPr/>
        <p:nvPr/>
      </p:nvGrpSpPr>
      <p:grpSpPr>
        <a:xfrm>
          <a:off x="0" y="0"/>
          <a:ext cx="0" cy="0"/>
          <a:chOff x="0" y="0"/>
          <a:chExt cx="0" cy="0"/>
        </a:xfrm>
      </p:grpSpPr>
      <p:sp>
        <p:nvSpPr>
          <p:cNvPr id="2653" name="Google Shape;2653;p1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654" name="Google Shape;2654;p1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55" name="Google Shape;2655;p17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656" name="Google Shape;2656;p1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57" name="Google Shape;2657;p1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58" name="Google Shape;2658;p178"/>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659" name="Google Shape;2659;p178"/>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660" name="Shape 2660"/>
        <p:cNvGrpSpPr/>
        <p:nvPr/>
      </p:nvGrpSpPr>
      <p:grpSpPr>
        <a:xfrm>
          <a:off x="0" y="0"/>
          <a:ext cx="0" cy="0"/>
          <a:chOff x="0" y="0"/>
          <a:chExt cx="0" cy="0"/>
        </a:xfrm>
      </p:grpSpPr>
      <p:cxnSp>
        <p:nvCxnSpPr>
          <p:cNvPr id="2661" name="Google Shape;2661;p1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62" name="Google Shape;2662;p179"/>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663" name="Google Shape;2663;p1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64" name="Google Shape;2664;p1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65" name="Google Shape;2665;p179"/>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666" name="Google Shape;2666;p179"/>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2667" name="Google Shape;2667;p179"/>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2668" name="Google Shape;2668;p179"/>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669" name="Google Shape;2669;p17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670" name="Google Shape;2670;p179"/>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2671" name="Shape 2671"/>
        <p:cNvGrpSpPr/>
        <p:nvPr/>
      </p:nvGrpSpPr>
      <p:grpSpPr>
        <a:xfrm>
          <a:off x="0" y="0"/>
          <a:ext cx="0" cy="0"/>
          <a:chOff x="0" y="0"/>
          <a:chExt cx="0" cy="0"/>
        </a:xfrm>
      </p:grpSpPr>
      <p:cxnSp>
        <p:nvCxnSpPr>
          <p:cNvPr id="2672" name="Google Shape;2672;p1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73" name="Google Shape;2673;p18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674" name="Google Shape;2674;p1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75" name="Google Shape;2675;p1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76" name="Google Shape;2676;p180"/>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677" name="Google Shape;2677;p180"/>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2678" name="Google Shape;2678;p18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679" name="Google Shape;2679;p18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680" name="Google Shape;2680;p180"/>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681" name="Shape 2681"/>
        <p:cNvGrpSpPr/>
        <p:nvPr/>
      </p:nvGrpSpPr>
      <p:grpSpPr>
        <a:xfrm>
          <a:off x="0" y="0"/>
          <a:ext cx="0" cy="0"/>
          <a:chOff x="0" y="0"/>
          <a:chExt cx="0" cy="0"/>
        </a:xfrm>
      </p:grpSpPr>
      <p:sp>
        <p:nvSpPr>
          <p:cNvPr id="2682" name="Google Shape;2682;p1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683" name="Google Shape;2683;p1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84" name="Google Shape;2684;p18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685" name="Google Shape;2685;p1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86" name="Google Shape;2686;p1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87" name="Google Shape;2687;p181"/>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2688" name="Google Shape;2688;p181"/>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689" name="Google Shape;2689;p181"/>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0"/>
              </a:spcBef>
              <a:spcAft>
                <a:spcPts val="0"/>
              </a:spcAft>
              <a:buNone/>
              <a:defRPr sz="1500"/>
            </a:lvl2pPr>
            <a:lvl3pPr lvl="2">
              <a:spcBef>
                <a:spcPts val="0"/>
              </a:spcBef>
              <a:spcAft>
                <a:spcPts val="0"/>
              </a:spcAft>
              <a:buNone/>
              <a:defRPr sz="1500"/>
            </a:lvl3pPr>
            <a:lvl4pPr lvl="3">
              <a:spcBef>
                <a:spcPts val="0"/>
              </a:spcBef>
              <a:spcAft>
                <a:spcPts val="0"/>
              </a:spcAft>
              <a:buNone/>
              <a:defRPr sz="1500"/>
            </a:lvl4pPr>
            <a:lvl5pPr lvl="4">
              <a:spcBef>
                <a:spcPts val="0"/>
              </a:spcBef>
              <a:spcAft>
                <a:spcPts val="0"/>
              </a:spcAft>
              <a:buNone/>
              <a:defRPr sz="1500"/>
            </a:lvl5pPr>
            <a:lvl6pPr lvl="5">
              <a:spcBef>
                <a:spcPts val="0"/>
              </a:spcBef>
              <a:spcAft>
                <a:spcPts val="0"/>
              </a:spcAft>
              <a:buNone/>
              <a:defRPr sz="1500"/>
            </a:lvl6pPr>
            <a:lvl7pPr lvl="6">
              <a:spcBef>
                <a:spcPts val="0"/>
              </a:spcBef>
              <a:spcAft>
                <a:spcPts val="0"/>
              </a:spcAft>
              <a:buNone/>
              <a:defRPr sz="1500"/>
            </a:lvl7pPr>
            <a:lvl8pPr lvl="7">
              <a:spcBef>
                <a:spcPts val="0"/>
              </a:spcBef>
              <a:spcAft>
                <a:spcPts val="0"/>
              </a:spcAft>
              <a:buNone/>
              <a:defRPr sz="1500"/>
            </a:lvl8pPr>
            <a:lvl9pPr lvl="8">
              <a:spcBef>
                <a:spcPts val="0"/>
              </a:spcBef>
              <a:spcAft>
                <a:spcPts val="0"/>
              </a:spcAft>
              <a:buNone/>
              <a:defRPr sz="1500"/>
            </a:lvl9pPr>
          </a:lstStyle>
          <a:p/>
        </p:txBody>
      </p:sp>
      <p:sp>
        <p:nvSpPr>
          <p:cNvPr id="2690" name="Google Shape;2690;p181"/>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5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2691" name="Google Shape;2691;p181"/>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0"/>
              </a:spcBef>
              <a:spcAft>
                <a:spcPts val="0"/>
              </a:spcAft>
              <a:buNone/>
              <a:defRPr sz="1500"/>
            </a:lvl2pPr>
            <a:lvl3pPr lvl="2" algn="ctr">
              <a:spcBef>
                <a:spcPts val="0"/>
              </a:spcBef>
              <a:spcAft>
                <a:spcPts val="0"/>
              </a:spcAft>
              <a:buNone/>
              <a:defRPr sz="1500"/>
            </a:lvl3pPr>
            <a:lvl4pPr lvl="3" algn="ctr">
              <a:spcBef>
                <a:spcPts val="0"/>
              </a:spcBef>
              <a:spcAft>
                <a:spcPts val="0"/>
              </a:spcAft>
              <a:buNone/>
              <a:defRPr sz="1500"/>
            </a:lvl4pPr>
            <a:lvl5pPr lvl="4" algn="ctr">
              <a:spcBef>
                <a:spcPts val="0"/>
              </a:spcBef>
              <a:spcAft>
                <a:spcPts val="0"/>
              </a:spcAft>
              <a:buNone/>
              <a:defRPr sz="1500"/>
            </a:lvl5pPr>
            <a:lvl6pPr lvl="5" algn="ctr">
              <a:spcBef>
                <a:spcPts val="0"/>
              </a:spcBef>
              <a:spcAft>
                <a:spcPts val="0"/>
              </a:spcAft>
              <a:buNone/>
              <a:defRPr sz="1500"/>
            </a:lvl6pPr>
            <a:lvl7pPr lvl="6" algn="ctr">
              <a:spcBef>
                <a:spcPts val="0"/>
              </a:spcBef>
              <a:spcAft>
                <a:spcPts val="0"/>
              </a:spcAft>
              <a:buNone/>
              <a:defRPr sz="1500"/>
            </a:lvl7pPr>
            <a:lvl8pPr lvl="7" algn="ctr">
              <a:spcBef>
                <a:spcPts val="0"/>
              </a:spcBef>
              <a:spcAft>
                <a:spcPts val="0"/>
              </a:spcAft>
              <a:buNone/>
              <a:defRPr sz="1500"/>
            </a:lvl8pPr>
            <a:lvl9pPr lvl="8" algn="ctr">
              <a:spcBef>
                <a:spcPts val="0"/>
              </a:spcBef>
              <a:spcAft>
                <a:spcPts val="0"/>
              </a:spcAft>
              <a:buNone/>
              <a:defRPr sz="1500"/>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692" name="Shape 2692"/>
        <p:cNvGrpSpPr/>
        <p:nvPr/>
      </p:nvGrpSpPr>
      <p:grpSpPr>
        <a:xfrm>
          <a:off x="0" y="0"/>
          <a:ext cx="0" cy="0"/>
          <a:chOff x="0" y="0"/>
          <a:chExt cx="0" cy="0"/>
        </a:xfrm>
      </p:grpSpPr>
      <p:cxnSp>
        <p:nvCxnSpPr>
          <p:cNvPr id="2693" name="Google Shape;2693;p1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94" name="Google Shape;2694;p182"/>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695" name="Google Shape;2695;p1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96" name="Google Shape;2696;p1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97" name="Google Shape;2697;p182"/>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698" name="Google Shape;2698;p182"/>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2699" name="Google Shape;2699;p182"/>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2700" name="Google Shape;2700;p182"/>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500">
                <a:solidFill>
                  <a:schemeClr val="accent1"/>
                </a:solidFill>
              </a:defRPr>
            </a:lvl1pPr>
            <a:lvl2pPr lvl="1" algn="ctr">
              <a:lnSpc>
                <a:spcPct val="115000"/>
              </a:lnSpc>
              <a:spcBef>
                <a:spcPts val="0"/>
              </a:spcBef>
              <a:spcAft>
                <a:spcPts val="0"/>
              </a:spcAft>
              <a:buNone/>
              <a:defRPr sz="1500">
                <a:solidFill>
                  <a:schemeClr val="accent1"/>
                </a:solidFill>
              </a:defRPr>
            </a:lvl2pPr>
            <a:lvl3pPr lvl="2" algn="ctr">
              <a:lnSpc>
                <a:spcPct val="115000"/>
              </a:lnSpc>
              <a:spcBef>
                <a:spcPts val="0"/>
              </a:spcBef>
              <a:spcAft>
                <a:spcPts val="0"/>
              </a:spcAft>
              <a:buNone/>
              <a:defRPr sz="1500">
                <a:solidFill>
                  <a:schemeClr val="accent1"/>
                </a:solidFill>
              </a:defRPr>
            </a:lvl3pPr>
            <a:lvl4pPr lvl="3" algn="ctr">
              <a:lnSpc>
                <a:spcPct val="115000"/>
              </a:lnSpc>
              <a:spcBef>
                <a:spcPts val="0"/>
              </a:spcBef>
              <a:spcAft>
                <a:spcPts val="0"/>
              </a:spcAft>
              <a:buNone/>
              <a:defRPr sz="1500">
                <a:solidFill>
                  <a:schemeClr val="accent1"/>
                </a:solidFill>
              </a:defRPr>
            </a:lvl4pPr>
            <a:lvl5pPr lvl="4" algn="ctr">
              <a:lnSpc>
                <a:spcPct val="115000"/>
              </a:lnSpc>
              <a:spcBef>
                <a:spcPts val="0"/>
              </a:spcBef>
              <a:spcAft>
                <a:spcPts val="0"/>
              </a:spcAft>
              <a:buNone/>
              <a:defRPr sz="1500">
                <a:solidFill>
                  <a:schemeClr val="accent1"/>
                </a:solidFill>
              </a:defRPr>
            </a:lvl5pPr>
            <a:lvl6pPr lvl="5" algn="ctr">
              <a:lnSpc>
                <a:spcPct val="115000"/>
              </a:lnSpc>
              <a:spcBef>
                <a:spcPts val="0"/>
              </a:spcBef>
              <a:spcAft>
                <a:spcPts val="0"/>
              </a:spcAft>
              <a:buNone/>
              <a:defRPr sz="1500">
                <a:solidFill>
                  <a:schemeClr val="accent1"/>
                </a:solidFill>
              </a:defRPr>
            </a:lvl6pPr>
            <a:lvl7pPr lvl="6" algn="ctr">
              <a:lnSpc>
                <a:spcPct val="115000"/>
              </a:lnSpc>
              <a:spcBef>
                <a:spcPts val="0"/>
              </a:spcBef>
              <a:spcAft>
                <a:spcPts val="0"/>
              </a:spcAft>
              <a:buNone/>
              <a:defRPr sz="1500">
                <a:solidFill>
                  <a:schemeClr val="accent1"/>
                </a:solidFill>
              </a:defRPr>
            </a:lvl7pPr>
            <a:lvl8pPr lvl="7" algn="ctr">
              <a:lnSpc>
                <a:spcPct val="115000"/>
              </a:lnSpc>
              <a:spcBef>
                <a:spcPts val="0"/>
              </a:spcBef>
              <a:spcAft>
                <a:spcPts val="0"/>
              </a:spcAft>
              <a:buNone/>
              <a:defRPr sz="1500">
                <a:solidFill>
                  <a:schemeClr val="accent1"/>
                </a:solidFill>
              </a:defRPr>
            </a:lvl8pPr>
            <a:lvl9pPr lvl="8" algn="ctr">
              <a:lnSpc>
                <a:spcPct val="115000"/>
              </a:lnSpc>
              <a:spcBef>
                <a:spcPts val="0"/>
              </a:spcBef>
              <a:spcAft>
                <a:spcPts val="0"/>
              </a:spcAft>
              <a:buNone/>
              <a:defRPr sz="1500">
                <a:solidFill>
                  <a:schemeClr val="accent1"/>
                </a:solidFill>
              </a:defRPr>
            </a:lvl9pPr>
          </a:lstStyle>
          <a:p/>
        </p:txBody>
      </p:sp>
      <p:sp>
        <p:nvSpPr>
          <p:cNvPr id="2701" name="Google Shape;2701;p182"/>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500">
                <a:solidFill>
                  <a:schemeClr val="accent1"/>
                </a:solidFill>
              </a:defRPr>
            </a:lvl1pPr>
            <a:lvl2pPr lvl="1" algn="ctr">
              <a:lnSpc>
                <a:spcPct val="115000"/>
              </a:lnSpc>
              <a:spcBef>
                <a:spcPts val="0"/>
              </a:spcBef>
              <a:spcAft>
                <a:spcPts val="0"/>
              </a:spcAft>
              <a:buNone/>
              <a:defRPr sz="1500">
                <a:solidFill>
                  <a:schemeClr val="accent1"/>
                </a:solidFill>
              </a:defRPr>
            </a:lvl2pPr>
            <a:lvl3pPr lvl="2" algn="ctr">
              <a:lnSpc>
                <a:spcPct val="115000"/>
              </a:lnSpc>
              <a:spcBef>
                <a:spcPts val="0"/>
              </a:spcBef>
              <a:spcAft>
                <a:spcPts val="0"/>
              </a:spcAft>
              <a:buNone/>
              <a:defRPr sz="1500">
                <a:solidFill>
                  <a:schemeClr val="accent1"/>
                </a:solidFill>
              </a:defRPr>
            </a:lvl3pPr>
            <a:lvl4pPr lvl="3" algn="ctr">
              <a:lnSpc>
                <a:spcPct val="115000"/>
              </a:lnSpc>
              <a:spcBef>
                <a:spcPts val="0"/>
              </a:spcBef>
              <a:spcAft>
                <a:spcPts val="0"/>
              </a:spcAft>
              <a:buNone/>
              <a:defRPr sz="1500">
                <a:solidFill>
                  <a:schemeClr val="accent1"/>
                </a:solidFill>
              </a:defRPr>
            </a:lvl4pPr>
            <a:lvl5pPr lvl="4" algn="ctr">
              <a:lnSpc>
                <a:spcPct val="115000"/>
              </a:lnSpc>
              <a:spcBef>
                <a:spcPts val="0"/>
              </a:spcBef>
              <a:spcAft>
                <a:spcPts val="0"/>
              </a:spcAft>
              <a:buNone/>
              <a:defRPr sz="1500">
                <a:solidFill>
                  <a:schemeClr val="accent1"/>
                </a:solidFill>
              </a:defRPr>
            </a:lvl5pPr>
            <a:lvl6pPr lvl="5" algn="ctr">
              <a:lnSpc>
                <a:spcPct val="115000"/>
              </a:lnSpc>
              <a:spcBef>
                <a:spcPts val="0"/>
              </a:spcBef>
              <a:spcAft>
                <a:spcPts val="0"/>
              </a:spcAft>
              <a:buNone/>
              <a:defRPr sz="1500">
                <a:solidFill>
                  <a:schemeClr val="accent1"/>
                </a:solidFill>
              </a:defRPr>
            </a:lvl6pPr>
            <a:lvl7pPr lvl="6" algn="ctr">
              <a:lnSpc>
                <a:spcPct val="115000"/>
              </a:lnSpc>
              <a:spcBef>
                <a:spcPts val="0"/>
              </a:spcBef>
              <a:spcAft>
                <a:spcPts val="0"/>
              </a:spcAft>
              <a:buNone/>
              <a:defRPr sz="1500">
                <a:solidFill>
                  <a:schemeClr val="accent1"/>
                </a:solidFill>
              </a:defRPr>
            </a:lvl7pPr>
            <a:lvl8pPr lvl="7" algn="ctr">
              <a:lnSpc>
                <a:spcPct val="115000"/>
              </a:lnSpc>
              <a:spcBef>
                <a:spcPts val="0"/>
              </a:spcBef>
              <a:spcAft>
                <a:spcPts val="0"/>
              </a:spcAft>
              <a:buNone/>
              <a:defRPr sz="1500">
                <a:solidFill>
                  <a:schemeClr val="accent1"/>
                </a:solidFill>
              </a:defRPr>
            </a:lvl8pPr>
            <a:lvl9pPr lvl="8" algn="ctr">
              <a:lnSpc>
                <a:spcPct val="115000"/>
              </a:lnSpc>
              <a:spcBef>
                <a:spcPts val="0"/>
              </a:spcBef>
              <a:spcAft>
                <a:spcPts val="0"/>
              </a:spcAft>
              <a:buNone/>
              <a:defRPr sz="1500">
                <a:solidFill>
                  <a:schemeClr val="accent1"/>
                </a:solidFill>
              </a:defRPr>
            </a:lvl9pPr>
          </a:lstStyle>
          <a:p/>
        </p:txBody>
      </p:sp>
      <p:sp>
        <p:nvSpPr>
          <p:cNvPr id="2702" name="Google Shape;2702;p182"/>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2703" name="Google Shape;2703;p182"/>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p:txBody>
      </p:sp>
      <p:sp>
        <p:nvSpPr>
          <p:cNvPr id="2704" name="Google Shape;2704;p18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705" name="Google Shape;2705;p18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706" name="Google Shape;2706;p18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707" name="Shape 2707"/>
        <p:cNvGrpSpPr/>
        <p:nvPr/>
      </p:nvGrpSpPr>
      <p:grpSpPr>
        <a:xfrm>
          <a:off x="0" y="0"/>
          <a:ext cx="0" cy="0"/>
          <a:chOff x="0" y="0"/>
          <a:chExt cx="0" cy="0"/>
        </a:xfrm>
      </p:grpSpPr>
      <p:sp>
        <p:nvSpPr>
          <p:cNvPr id="2708" name="Google Shape;2708;p183"/>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2709" name="Google Shape;2709;p183"/>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2710" name="Google Shape;2710;p183"/>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cxnSp>
        <p:nvCxnSpPr>
          <p:cNvPr id="2711" name="Google Shape;2711;p1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12" name="Google Shape;2712;p18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713" name="Google Shape;2713;p1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14" name="Google Shape;2714;p1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15" name="Google Shape;2715;p183"/>
          <p:cNvSpPr txBox="1"/>
          <p:nvPr>
            <p:ph idx="4"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2716" name="Google Shape;2716;p183"/>
          <p:cNvCxnSpPr/>
          <p:nvPr/>
        </p:nvCxnSpPr>
        <p:spPr>
          <a:xfrm>
            <a:off x="4306145" y="2661025"/>
            <a:ext cx="0" cy="2556900"/>
          </a:xfrm>
          <a:prstGeom prst="straightConnector1">
            <a:avLst/>
          </a:prstGeom>
          <a:noFill/>
          <a:ln cap="flat" cmpd="sng" w="9525">
            <a:solidFill>
              <a:schemeClr val="dk2"/>
            </a:solidFill>
            <a:prstDash val="dot"/>
            <a:round/>
            <a:headEnd len="med" w="med" type="none"/>
            <a:tailEnd len="med" w="med" type="none"/>
          </a:ln>
        </p:spPr>
      </p:cxnSp>
      <p:cxnSp>
        <p:nvCxnSpPr>
          <p:cNvPr id="2717" name="Google Shape;2717;p183"/>
          <p:cNvCxnSpPr/>
          <p:nvPr/>
        </p:nvCxnSpPr>
        <p:spPr>
          <a:xfrm>
            <a:off x="7885845" y="2661025"/>
            <a:ext cx="0" cy="2556900"/>
          </a:xfrm>
          <a:prstGeom prst="straightConnector1">
            <a:avLst/>
          </a:prstGeom>
          <a:noFill/>
          <a:ln cap="flat" cmpd="sng" w="9525">
            <a:solidFill>
              <a:schemeClr val="dk2"/>
            </a:solidFill>
            <a:prstDash val="dot"/>
            <a:round/>
            <a:headEnd len="med" w="med" type="none"/>
            <a:tailEnd len="med" w="med" type="none"/>
          </a:ln>
        </p:spPr>
      </p:cxnSp>
      <p:sp>
        <p:nvSpPr>
          <p:cNvPr id="2718" name="Google Shape;2718;p183"/>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719" name="Google Shape;2719;p183"/>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2720" name="Google Shape;2720;p183"/>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721" name="Google Shape;2721;p183"/>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2722" name="Google Shape;2722;p183"/>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723" name="Google Shape;2723;p183"/>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2724" name="Google Shape;2724;p183"/>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725" name="Google Shape;2725;p18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726" name="Google Shape;2726;p183"/>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77" name="Shape 177"/>
        <p:cNvGrpSpPr/>
        <p:nvPr/>
      </p:nvGrpSpPr>
      <p:grpSpPr>
        <a:xfrm>
          <a:off x="0" y="0"/>
          <a:ext cx="0" cy="0"/>
          <a:chOff x="0" y="0"/>
          <a:chExt cx="0" cy="0"/>
        </a:xfrm>
      </p:grpSpPr>
      <p:sp>
        <p:nvSpPr>
          <p:cNvPr id="178" name="Google Shape;178;p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79" name="Google Shape;179;p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0" name="Google Shape;180;p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81" name="Google Shape;181;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2" name="Google Shape;182;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3" name="Google Shape;183;p1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84" name="Google Shape;184;p19"/>
          <p:cNvSpPr/>
          <p:nvPr/>
        </p:nvSpPr>
        <p:spPr>
          <a:xfrm>
            <a:off x="3901500" y="2473638"/>
            <a:ext cx="4389000" cy="2702400"/>
          </a:xfrm>
          <a:prstGeom prst="chevron">
            <a:avLst>
              <a:gd fmla="val 27319" name="adj"/>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7803000" y="2473650"/>
            <a:ext cx="4389000" cy="2702400"/>
          </a:xfrm>
          <a:prstGeom prst="chevron">
            <a:avLst>
              <a:gd fmla="val 27319" name="adj"/>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0" y="2473650"/>
            <a:ext cx="4389000" cy="2702400"/>
          </a:xfrm>
          <a:prstGeom prst="chevron">
            <a:avLst>
              <a:gd fmla="val 27319" name="adj"/>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0" y="2473638"/>
            <a:ext cx="1120500" cy="27024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11071500" y="2473638"/>
            <a:ext cx="1120500" cy="27024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190" name="Google Shape;190;p19"/>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91" name="Google Shape;191;p19"/>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92" name="Google Shape;192;p1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93" name="Google Shape;193;p19"/>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727" name="Shape 2727"/>
        <p:cNvGrpSpPr/>
        <p:nvPr/>
      </p:nvGrpSpPr>
      <p:grpSpPr>
        <a:xfrm>
          <a:off x="0" y="0"/>
          <a:ext cx="0" cy="0"/>
          <a:chOff x="0" y="0"/>
          <a:chExt cx="0" cy="0"/>
        </a:xfrm>
      </p:grpSpPr>
      <p:sp>
        <p:nvSpPr>
          <p:cNvPr id="2728" name="Google Shape;2728;p184"/>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2729" name="Google Shape;2729;p184"/>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cxnSp>
        <p:nvCxnSpPr>
          <p:cNvPr id="2730" name="Google Shape;2730;p1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31" name="Google Shape;2731;p184"/>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732" name="Google Shape;2732;p1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33" name="Google Shape;2733;p1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34" name="Google Shape;2734;p184"/>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735" name="Google Shape;2735;p184"/>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736" name="Google Shape;2736;p184"/>
          <p:cNvCxnSpPr/>
          <p:nvPr/>
        </p:nvCxnSpPr>
        <p:spPr>
          <a:xfrm>
            <a:off x="7885850" y="3677350"/>
            <a:ext cx="0" cy="1404900"/>
          </a:xfrm>
          <a:prstGeom prst="straightConnector1">
            <a:avLst/>
          </a:prstGeom>
          <a:noFill/>
          <a:ln cap="flat" cmpd="sng" w="9525">
            <a:solidFill>
              <a:schemeClr val="dk2"/>
            </a:solidFill>
            <a:prstDash val="dot"/>
            <a:round/>
            <a:headEnd len="med" w="med" type="none"/>
            <a:tailEnd len="med" w="med" type="none"/>
          </a:ln>
        </p:spPr>
      </p:cxnSp>
      <p:sp>
        <p:nvSpPr>
          <p:cNvPr id="2737" name="Google Shape;2737;p184"/>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738" name="Google Shape;2738;p184"/>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739" name="Google Shape;2739;p184"/>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740" name="Google Shape;2740;p184"/>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741" name="Google Shape;2741;p184"/>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742" name="Google Shape;2742;p18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743" name="Google Shape;2743;p184"/>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744" name="Shape 2744"/>
        <p:cNvGrpSpPr/>
        <p:nvPr/>
      </p:nvGrpSpPr>
      <p:grpSpPr>
        <a:xfrm>
          <a:off x="0" y="0"/>
          <a:ext cx="0" cy="0"/>
          <a:chOff x="0" y="0"/>
          <a:chExt cx="0" cy="0"/>
        </a:xfrm>
      </p:grpSpPr>
      <p:cxnSp>
        <p:nvCxnSpPr>
          <p:cNvPr id="2745" name="Google Shape;2745;p1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46" name="Google Shape;2746;p18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747" name="Google Shape;2747;p1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48" name="Google Shape;2748;p1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49" name="Google Shape;2749;p185"/>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2750" name="Google Shape;2750;p185"/>
          <p:cNvCxnSpPr/>
          <p:nvPr/>
        </p:nvCxnSpPr>
        <p:spPr>
          <a:xfrm>
            <a:off x="7885850" y="4439350"/>
            <a:ext cx="0" cy="1404900"/>
          </a:xfrm>
          <a:prstGeom prst="straightConnector1">
            <a:avLst/>
          </a:prstGeom>
          <a:noFill/>
          <a:ln cap="flat" cmpd="sng" w="9525">
            <a:solidFill>
              <a:schemeClr val="dk2"/>
            </a:solidFill>
            <a:prstDash val="dot"/>
            <a:round/>
            <a:headEnd len="med" w="med" type="none"/>
            <a:tailEnd len="med" w="med" type="none"/>
          </a:ln>
        </p:spPr>
      </p:cxnSp>
      <p:sp>
        <p:nvSpPr>
          <p:cNvPr id="2751" name="Google Shape;2751;p185"/>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752" name="Google Shape;2752;p185"/>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753" name="Google Shape;2753;p185"/>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754" name="Google Shape;2754;p185"/>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755" name="Google Shape;2755;p185"/>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756" name="Google Shape;2756;p185"/>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757" name="Google Shape;2757;p18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758" name="Google Shape;2758;p185"/>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2759" name="Shape 2759"/>
        <p:cNvGrpSpPr/>
        <p:nvPr/>
      </p:nvGrpSpPr>
      <p:grpSpPr>
        <a:xfrm>
          <a:off x="0" y="0"/>
          <a:ext cx="0" cy="0"/>
          <a:chOff x="0" y="0"/>
          <a:chExt cx="0" cy="0"/>
        </a:xfrm>
      </p:grpSpPr>
      <p:cxnSp>
        <p:nvCxnSpPr>
          <p:cNvPr id="2760" name="Google Shape;2760;p1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61" name="Google Shape;2761;p18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762" name="Google Shape;2762;p1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63" name="Google Shape;2763;p186"/>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764" name="Google Shape;2764;p186"/>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765" name="Google Shape;2765;p186"/>
          <p:cNvSpPr txBox="1"/>
          <p:nvPr>
            <p:ph idx="3" type="subTitle"/>
          </p:nvPr>
        </p:nvSpPr>
        <p:spPr>
          <a:xfrm>
            <a:off x="9078238" y="3048425"/>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2766" name="Google Shape;2766;p186"/>
          <p:cNvSpPr txBox="1"/>
          <p:nvPr>
            <p:ph idx="4" type="subTitle"/>
          </p:nvPr>
        </p:nvSpPr>
        <p:spPr>
          <a:xfrm>
            <a:off x="10284513" y="3048425"/>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2767" name="Google Shape;2767;p186"/>
          <p:cNvSpPr txBox="1"/>
          <p:nvPr>
            <p:ph idx="5" type="subTitle"/>
          </p:nvPr>
        </p:nvSpPr>
        <p:spPr>
          <a:xfrm>
            <a:off x="9078238" y="38416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2768" name="Google Shape;2768;p186"/>
          <p:cNvSpPr txBox="1"/>
          <p:nvPr>
            <p:ph idx="6" type="subTitle"/>
          </p:nvPr>
        </p:nvSpPr>
        <p:spPr>
          <a:xfrm>
            <a:off x="10284513" y="38416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2769" name="Google Shape;2769;p186"/>
          <p:cNvSpPr txBox="1"/>
          <p:nvPr>
            <p:ph idx="7" type="subTitle"/>
          </p:nvPr>
        </p:nvSpPr>
        <p:spPr>
          <a:xfrm>
            <a:off x="9078238" y="46035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2770" name="Google Shape;2770;p186"/>
          <p:cNvSpPr txBox="1"/>
          <p:nvPr>
            <p:ph idx="8" type="subTitle"/>
          </p:nvPr>
        </p:nvSpPr>
        <p:spPr>
          <a:xfrm>
            <a:off x="10284513" y="46035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2771" name="Google Shape;2771;p186"/>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772" name="Google Shape;2772;p18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773" name="Google Shape;2773;p186"/>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774" name="Google Shape;2774;p186"/>
          <p:cNvPicPr preferRelativeResize="0"/>
          <p:nvPr/>
        </p:nvPicPr>
        <p:blipFill>
          <a:blip r:embed="rId2">
            <a:alphaModFix/>
          </a:blip>
          <a:stretch>
            <a:fillRect/>
          </a:stretch>
        </p:blipFill>
        <p:spPr>
          <a:xfrm>
            <a:off x="10826170" y="6343562"/>
            <a:ext cx="1044282" cy="246333"/>
          </a:xfrm>
          <a:prstGeom prst="rect">
            <a:avLst/>
          </a:prstGeom>
          <a:noFill/>
          <a:ln>
            <a:noFill/>
          </a:ln>
        </p:spPr>
      </p:pic>
      <p:pic>
        <p:nvPicPr>
          <p:cNvPr id="2775" name="Google Shape;2775;p186"/>
          <p:cNvPicPr preferRelativeResize="0"/>
          <p:nvPr/>
        </p:nvPicPr>
        <p:blipFill>
          <a:blip r:embed="rId3">
            <a:alphaModFix/>
          </a:blip>
          <a:stretch>
            <a:fillRect/>
          </a:stretch>
        </p:blipFill>
        <p:spPr>
          <a:xfrm>
            <a:off x="7277192" y="6266573"/>
            <a:ext cx="800522" cy="400261"/>
          </a:xfrm>
          <a:prstGeom prst="rect">
            <a:avLst/>
          </a:prstGeom>
          <a:noFill/>
          <a:ln>
            <a:noFill/>
          </a:ln>
        </p:spPr>
      </p:pic>
      <p:cxnSp>
        <p:nvCxnSpPr>
          <p:cNvPr id="2776" name="Google Shape;2776;p186"/>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2777" name="Google Shape;2777;p186"/>
          <p:cNvPicPr preferRelativeResize="0"/>
          <p:nvPr/>
        </p:nvPicPr>
        <p:blipFill>
          <a:blip r:embed="rId4">
            <a:alphaModFix/>
          </a:blip>
          <a:stretch>
            <a:fillRect/>
          </a:stretch>
        </p:blipFill>
        <p:spPr>
          <a:xfrm>
            <a:off x="8311472" y="6349623"/>
            <a:ext cx="626165" cy="234163"/>
          </a:xfrm>
          <a:prstGeom prst="rect">
            <a:avLst/>
          </a:prstGeom>
          <a:noFill/>
          <a:ln>
            <a:noFill/>
          </a:ln>
        </p:spPr>
      </p:pic>
      <p:pic>
        <p:nvPicPr>
          <p:cNvPr id="2778" name="Google Shape;2778;p186"/>
          <p:cNvPicPr preferRelativeResize="0"/>
          <p:nvPr/>
        </p:nvPicPr>
        <p:blipFill>
          <a:blip r:embed="rId5">
            <a:alphaModFix/>
          </a:blip>
          <a:stretch>
            <a:fillRect/>
          </a:stretch>
        </p:blipFill>
        <p:spPr>
          <a:xfrm>
            <a:off x="9266610" y="6109072"/>
            <a:ext cx="1271572" cy="715260"/>
          </a:xfrm>
          <a:prstGeom prst="rect">
            <a:avLst/>
          </a:prstGeom>
          <a:noFill/>
          <a:ln>
            <a:noFill/>
          </a:ln>
        </p:spPr>
      </p:pic>
      <p:cxnSp>
        <p:nvCxnSpPr>
          <p:cNvPr id="2779" name="Google Shape;2779;p186"/>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2780" name="Google Shape;2780;p186"/>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2781" name="Shape 2781"/>
        <p:cNvGrpSpPr/>
        <p:nvPr/>
      </p:nvGrpSpPr>
      <p:grpSpPr>
        <a:xfrm>
          <a:off x="0" y="0"/>
          <a:ext cx="0" cy="0"/>
          <a:chOff x="0" y="0"/>
          <a:chExt cx="0" cy="0"/>
        </a:xfrm>
      </p:grpSpPr>
      <p:cxnSp>
        <p:nvCxnSpPr>
          <p:cNvPr id="2782" name="Google Shape;2782;p1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83" name="Google Shape;2783;p18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784" name="Google Shape;2784;p1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85" name="Google Shape;2785;p1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86" name="Google Shape;2786;p187"/>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787" name="Google Shape;2787;p187"/>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2788" name="Google Shape;2788;p187"/>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2789" name="Google Shape;2789;p187"/>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2790" name="Google Shape;2790;p187"/>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2791" name="Google Shape;2791;p187"/>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87"/>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87"/>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87"/>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87"/>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87"/>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87"/>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87"/>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87"/>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87"/>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87"/>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87"/>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87"/>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87"/>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87"/>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87"/>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87"/>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87"/>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87"/>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87"/>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87"/>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87"/>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87"/>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87"/>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87"/>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87"/>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87"/>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87"/>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87"/>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87"/>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87"/>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87"/>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87"/>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87"/>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87"/>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87"/>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87"/>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87"/>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87"/>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87"/>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87"/>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87"/>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87"/>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87"/>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87"/>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87"/>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87"/>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87"/>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87"/>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87"/>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87"/>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87"/>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87"/>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87"/>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87"/>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87"/>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87"/>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87"/>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87"/>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87"/>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87"/>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87"/>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87"/>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87"/>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87"/>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87"/>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87"/>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87"/>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87"/>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87"/>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87"/>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87"/>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87"/>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87"/>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87"/>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87"/>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87"/>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87"/>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87"/>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87"/>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87"/>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87"/>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87"/>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87"/>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87"/>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87"/>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87"/>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87"/>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87"/>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87"/>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87"/>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87"/>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87"/>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87"/>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87"/>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87"/>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87"/>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87"/>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87"/>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87"/>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87"/>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87"/>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87"/>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87"/>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87"/>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87"/>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87"/>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87"/>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87"/>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87"/>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87"/>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87"/>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87"/>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87"/>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87"/>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87"/>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87"/>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87"/>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87"/>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87"/>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87"/>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87"/>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87"/>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87"/>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87"/>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87"/>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87"/>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87"/>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87"/>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87"/>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87"/>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87"/>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87"/>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87"/>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87"/>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87"/>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87"/>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87"/>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87"/>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87"/>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87"/>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87"/>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87"/>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87"/>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87"/>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87"/>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87"/>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87"/>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87"/>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87"/>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87"/>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87"/>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87"/>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87"/>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87"/>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87"/>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87"/>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87"/>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87"/>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87"/>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87"/>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87"/>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87"/>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87"/>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87"/>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87"/>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87"/>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87"/>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87"/>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87"/>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87"/>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87"/>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87"/>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87"/>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87"/>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87"/>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87"/>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87"/>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87"/>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87"/>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87"/>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87"/>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87"/>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87"/>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87"/>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87"/>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87"/>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87"/>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87"/>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87"/>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87"/>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87"/>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87"/>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87"/>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87"/>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87"/>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87"/>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87"/>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87"/>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87"/>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87"/>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992" name="Google Shape;2992;p18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993" name="Google Shape;2993;p187"/>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2994" name="Shape 2994"/>
        <p:cNvGrpSpPr/>
        <p:nvPr/>
      </p:nvGrpSpPr>
      <p:grpSpPr>
        <a:xfrm>
          <a:off x="0" y="0"/>
          <a:ext cx="0" cy="0"/>
          <a:chOff x="0" y="0"/>
          <a:chExt cx="0" cy="0"/>
        </a:xfrm>
      </p:grpSpPr>
      <p:cxnSp>
        <p:nvCxnSpPr>
          <p:cNvPr id="2995" name="Google Shape;2995;p1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96" name="Google Shape;2996;p18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997" name="Google Shape;2997;p1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98" name="Google Shape;2998;p18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99" name="Google Shape;2999;p188"/>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000" name="Google Shape;3000;p188"/>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3001" name="Google Shape;3001;p188"/>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3002" name="Google Shape;3002;p188"/>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3003" name="Google Shape;3003;p188"/>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3004" name="Google Shape;3004;p188"/>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3005" name="Google Shape;3005;p188"/>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3006" name="Google Shape;3006;p188"/>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3007" name="Google Shape;3007;p188"/>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pic>
        <p:nvPicPr>
          <p:cNvPr id="3008" name="Google Shape;3008;p188"/>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3009" name="Google Shape;3009;p188"/>
          <p:cNvPicPr preferRelativeResize="0"/>
          <p:nvPr/>
        </p:nvPicPr>
        <p:blipFill rotWithShape="1">
          <a:blip r:embed="rId3">
            <a:alphaModFix/>
          </a:blip>
          <a:srcRect b="0" l="0" r="0" t="0"/>
          <a:stretch/>
        </p:blipFill>
        <p:spPr>
          <a:xfrm>
            <a:off x="4627759" y="2217196"/>
            <a:ext cx="553219" cy="553200"/>
          </a:xfrm>
          <a:prstGeom prst="rect">
            <a:avLst/>
          </a:prstGeom>
          <a:noFill/>
          <a:ln>
            <a:noFill/>
          </a:ln>
        </p:spPr>
      </p:pic>
      <p:pic>
        <p:nvPicPr>
          <p:cNvPr id="3010" name="Google Shape;3010;p188"/>
          <p:cNvPicPr preferRelativeResize="0"/>
          <p:nvPr/>
        </p:nvPicPr>
        <p:blipFill rotWithShape="1">
          <a:blip r:embed="rId3">
            <a:alphaModFix/>
          </a:blip>
          <a:srcRect b="0" l="0" r="0" t="0"/>
          <a:stretch/>
        </p:blipFill>
        <p:spPr>
          <a:xfrm>
            <a:off x="8210712" y="2217196"/>
            <a:ext cx="553219" cy="553200"/>
          </a:xfrm>
          <a:prstGeom prst="rect">
            <a:avLst/>
          </a:prstGeom>
          <a:noFill/>
          <a:ln>
            <a:noFill/>
          </a:ln>
        </p:spPr>
      </p:pic>
      <p:sp>
        <p:nvSpPr>
          <p:cNvPr id="3011" name="Google Shape;3011;p18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012" name="Google Shape;3012;p18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013" name="Google Shape;3013;p18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3014" name="Shape 3014"/>
        <p:cNvGrpSpPr/>
        <p:nvPr/>
      </p:nvGrpSpPr>
      <p:grpSpPr>
        <a:xfrm>
          <a:off x="0" y="0"/>
          <a:ext cx="0" cy="0"/>
          <a:chOff x="0" y="0"/>
          <a:chExt cx="0" cy="0"/>
        </a:xfrm>
      </p:grpSpPr>
      <p:cxnSp>
        <p:nvCxnSpPr>
          <p:cNvPr id="3015" name="Google Shape;3015;p18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16" name="Google Shape;3016;p189"/>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017" name="Google Shape;3017;p1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18" name="Google Shape;3018;p1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19" name="Google Shape;3019;p189"/>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020" name="Google Shape;3020;p189"/>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3021" name="Google Shape;3021;p189"/>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3022" name="Google Shape;3022;p189"/>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3023" name="Google Shape;3023;p189"/>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3024" name="Google Shape;3024;p189"/>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pic>
        <p:nvPicPr>
          <p:cNvPr id="3025" name="Google Shape;3025;p189"/>
          <p:cNvPicPr preferRelativeResize="0"/>
          <p:nvPr/>
        </p:nvPicPr>
        <p:blipFill rotWithShape="1">
          <a:blip r:embed="rId3">
            <a:alphaModFix/>
          </a:blip>
          <a:srcRect b="0" l="0" r="0" t="0"/>
          <a:stretch/>
        </p:blipFill>
        <p:spPr>
          <a:xfrm>
            <a:off x="1227082" y="2044890"/>
            <a:ext cx="731700" cy="731683"/>
          </a:xfrm>
          <a:prstGeom prst="rect">
            <a:avLst/>
          </a:prstGeom>
          <a:noFill/>
          <a:ln>
            <a:noFill/>
          </a:ln>
        </p:spPr>
      </p:pic>
      <p:pic>
        <p:nvPicPr>
          <p:cNvPr id="3026" name="Google Shape;3026;p189"/>
          <p:cNvPicPr preferRelativeResize="0"/>
          <p:nvPr/>
        </p:nvPicPr>
        <p:blipFill rotWithShape="1">
          <a:blip r:embed="rId3">
            <a:alphaModFix/>
          </a:blip>
          <a:srcRect b="0" l="0" r="0" t="0"/>
          <a:stretch/>
        </p:blipFill>
        <p:spPr>
          <a:xfrm>
            <a:off x="6413282" y="2044890"/>
            <a:ext cx="731700" cy="731683"/>
          </a:xfrm>
          <a:prstGeom prst="rect">
            <a:avLst/>
          </a:prstGeom>
          <a:noFill/>
          <a:ln>
            <a:noFill/>
          </a:ln>
        </p:spPr>
      </p:pic>
      <p:sp>
        <p:nvSpPr>
          <p:cNvPr id="3027" name="Google Shape;3027;p189"/>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028" name="Google Shape;3028;p18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029" name="Google Shape;3029;p189"/>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3030" name="Shape 3030"/>
        <p:cNvGrpSpPr/>
        <p:nvPr/>
      </p:nvGrpSpPr>
      <p:grpSpPr>
        <a:xfrm>
          <a:off x="0" y="0"/>
          <a:ext cx="0" cy="0"/>
          <a:chOff x="0" y="0"/>
          <a:chExt cx="0" cy="0"/>
        </a:xfrm>
      </p:grpSpPr>
      <p:sp>
        <p:nvSpPr>
          <p:cNvPr id="3031" name="Google Shape;3031;p1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032" name="Google Shape;3032;p19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33" name="Google Shape;3033;p19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034" name="Google Shape;3034;p1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35" name="Google Shape;3035;p1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36" name="Google Shape;3036;p190"/>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037" name="Google Shape;3037;p190"/>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700"/>
            </a:lvl1pPr>
            <a:lvl2pPr lvl="1">
              <a:lnSpc>
                <a:spcPct val="115000"/>
              </a:lnSpc>
              <a:spcBef>
                <a:spcPts val="0"/>
              </a:spcBef>
              <a:spcAft>
                <a:spcPts val="0"/>
              </a:spcAft>
              <a:buNone/>
              <a:defRPr sz="2700"/>
            </a:lvl2pPr>
            <a:lvl3pPr lvl="2">
              <a:lnSpc>
                <a:spcPct val="115000"/>
              </a:lnSpc>
              <a:spcBef>
                <a:spcPts val="0"/>
              </a:spcBef>
              <a:spcAft>
                <a:spcPts val="0"/>
              </a:spcAft>
              <a:buNone/>
              <a:defRPr sz="2700"/>
            </a:lvl3pPr>
            <a:lvl4pPr lvl="3">
              <a:lnSpc>
                <a:spcPct val="115000"/>
              </a:lnSpc>
              <a:spcBef>
                <a:spcPts val="0"/>
              </a:spcBef>
              <a:spcAft>
                <a:spcPts val="0"/>
              </a:spcAft>
              <a:buNone/>
              <a:defRPr sz="2700"/>
            </a:lvl4pPr>
            <a:lvl5pPr lvl="4">
              <a:lnSpc>
                <a:spcPct val="115000"/>
              </a:lnSpc>
              <a:spcBef>
                <a:spcPts val="0"/>
              </a:spcBef>
              <a:spcAft>
                <a:spcPts val="0"/>
              </a:spcAft>
              <a:buNone/>
              <a:defRPr sz="2700"/>
            </a:lvl5pPr>
            <a:lvl6pPr lvl="5">
              <a:lnSpc>
                <a:spcPct val="115000"/>
              </a:lnSpc>
              <a:spcBef>
                <a:spcPts val="0"/>
              </a:spcBef>
              <a:spcAft>
                <a:spcPts val="0"/>
              </a:spcAft>
              <a:buNone/>
              <a:defRPr sz="2700"/>
            </a:lvl6pPr>
            <a:lvl7pPr lvl="6">
              <a:lnSpc>
                <a:spcPct val="115000"/>
              </a:lnSpc>
              <a:spcBef>
                <a:spcPts val="0"/>
              </a:spcBef>
              <a:spcAft>
                <a:spcPts val="0"/>
              </a:spcAft>
              <a:buNone/>
              <a:defRPr sz="2700"/>
            </a:lvl7pPr>
            <a:lvl8pPr lvl="7">
              <a:lnSpc>
                <a:spcPct val="115000"/>
              </a:lnSpc>
              <a:spcBef>
                <a:spcPts val="0"/>
              </a:spcBef>
              <a:spcAft>
                <a:spcPts val="0"/>
              </a:spcAft>
              <a:buNone/>
              <a:defRPr sz="2700"/>
            </a:lvl8pPr>
            <a:lvl9pPr lvl="8">
              <a:lnSpc>
                <a:spcPct val="115000"/>
              </a:lnSpc>
              <a:spcBef>
                <a:spcPts val="0"/>
              </a:spcBef>
              <a:spcAft>
                <a:spcPts val="0"/>
              </a:spcAft>
              <a:buNone/>
              <a:defRPr sz="2700"/>
            </a:lvl9pPr>
          </a:lstStyle>
          <a:p/>
        </p:txBody>
      </p:sp>
      <p:sp>
        <p:nvSpPr>
          <p:cNvPr id="3038" name="Google Shape;3038;p190"/>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1500"/>
            </a:lvl1pPr>
            <a:lvl2pPr lvl="1">
              <a:lnSpc>
                <a:spcPct val="114000"/>
              </a:lnSpc>
              <a:spcBef>
                <a:spcPts val="0"/>
              </a:spcBef>
              <a:spcAft>
                <a:spcPts val="0"/>
              </a:spcAft>
              <a:buNone/>
              <a:defRPr sz="1500"/>
            </a:lvl2pPr>
            <a:lvl3pPr lvl="2">
              <a:lnSpc>
                <a:spcPct val="114000"/>
              </a:lnSpc>
              <a:spcBef>
                <a:spcPts val="0"/>
              </a:spcBef>
              <a:spcAft>
                <a:spcPts val="0"/>
              </a:spcAft>
              <a:buNone/>
              <a:defRPr sz="1500"/>
            </a:lvl3pPr>
            <a:lvl4pPr lvl="3">
              <a:lnSpc>
                <a:spcPct val="114000"/>
              </a:lnSpc>
              <a:spcBef>
                <a:spcPts val="0"/>
              </a:spcBef>
              <a:spcAft>
                <a:spcPts val="0"/>
              </a:spcAft>
              <a:buNone/>
              <a:defRPr sz="1500"/>
            </a:lvl4pPr>
            <a:lvl5pPr lvl="4">
              <a:lnSpc>
                <a:spcPct val="114000"/>
              </a:lnSpc>
              <a:spcBef>
                <a:spcPts val="0"/>
              </a:spcBef>
              <a:spcAft>
                <a:spcPts val="0"/>
              </a:spcAft>
              <a:buNone/>
              <a:defRPr sz="1500"/>
            </a:lvl5pPr>
            <a:lvl6pPr lvl="5">
              <a:lnSpc>
                <a:spcPct val="114000"/>
              </a:lnSpc>
              <a:spcBef>
                <a:spcPts val="0"/>
              </a:spcBef>
              <a:spcAft>
                <a:spcPts val="0"/>
              </a:spcAft>
              <a:buNone/>
              <a:defRPr sz="1500"/>
            </a:lvl6pPr>
            <a:lvl7pPr lvl="6">
              <a:lnSpc>
                <a:spcPct val="114000"/>
              </a:lnSpc>
              <a:spcBef>
                <a:spcPts val="0"/>
              </a:spcBef>
              <a:spcAft>
                <a:spcPts val="0"/>
              </a:spcAft>
              <a:buNone/>
              <a:defRPr sz="1500"/>
            </a:lvl7pPr>
            <a:lvl8pPr lvl="7">
              <a:lnSpc>
                <a:spcPct val="114000"/>
              </a:lnSpc>
              <a:spcBef>
                <a:spcPts val="0"/>
              </a:spcBef>
              <a:spcAft>
                <a:spcPts val="0"/>
              </a:spcAft>
              <a:buNone/>
              <a:defRPr sz="1500"/>
            </a:lvl8pPr>
            <a:lvl9pPr lvl="8">
              <a:lnSpc>
                <a:spcPct val="114000"/>
              </a:lnSpc>
              <a:spcBef>
                <a:spcPts val="0"/>
              </a:spcBef>
              <a:spcAft>
                <a:spcPts val="0"/>
              </a:spcAft>
              <a:buNone/>
              <a:defRPr sz="1500"/>
            </a:lvl9pPr>
          </a:lstStyle>
          <a:p/>
        </p:txBody>
      </p:sp>
      <p:pic>
        <p:nvPicPr>
          <p:cNvPr id="3039" name="Google Shape;3039;p190"/>
          <p:cNvPicPr preferRelativeResize="0"/>
          <p:nvPr/>
        </p:nvPicPr>
        <p:blipFill rotWithShape="1">
          <a:blip r:embed="rId3">
            <a:alphaModFix/>
          </a:blip>
          <a:srcRect b="0" l="0" r="0" t="0"/>
          <a:stretch/>
        </p:blipFill>
        <p:spPr>
          <a:xfrm>
            <a:off x="3419450" y="1298452"/>
            <a:ext cx="731700" cy="731683"/>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3040" name="Shape 3040"/>
        <p:cNvGrpSpPr/>
        <p:nvPr/>
      </p:nvGrpSpPr>
      <p:grpSpPr>
        <a:xfrm>
          <a:off x="0" y="0"/>
          <a:ext cx="0" cy="0"/>
          <a:chOff x="0" y="0"/>
          <a:chExt cx="0" cy="0"/>
        </a:xfrm>
      </p:grpSpPr>
      <p:cxnSp>
        <p:nvCxnSpPr>
          <p:cNvPr id="3041" name="Google Shape;3041;p19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42" name="Google Shape;3042;p19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043" name="Google Shape;3043;p1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44" name="Google Shape;3044;p1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45" name="Google Shape;3045;p191"/>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046" name="Google Shape;3046;p191"/>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3047" name="Google Shape;3047;p191"/>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048" name="Google Shape;3048;p191"/>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3049" name="Google Shape;3049;p191"/>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050" name="Google Shape;3050;p191"/>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3051" name="Google Shape;3051;p191"/>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052" name="Google Shape;3052;p191"/>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3053" name="Google Shape;3053;p191"/>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054" name="Google Shape;3054;p191"/>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055" name="Google Shape;3055;p19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056" name="Google Shape;3056;p191"/>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057" name="Google Shape;3057;p191"/>
          <p:cNvSpPr/>
          <p:nvPr/>
        </p:nvSpPr>
        <p:spPr>
          <a:xfrm>
            <a:off x="10711275" y="6261900"/>
            <a:ext cx="1168800" cy="45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chemeClr val="lt1"/>
              </a:solidFill>
              <a:latin typeface="Red Hat Display"/>
              <a:ea typeface="Red Hat Display"/>
              <a:cs typeface="Red Hat Display"/>
              <a:sym typeface="Red Hat Display"/>
            </a:endParaRPr>
          </a:p>
        </p:txBody>
      </p:sp>
      <p:pic>
        <p:nvPicPr>
          <p:cNvPr id="3058" name="Google Shape;3058;p191"/>
          <p:cNvPicPr preferRelativeResize="0"/>
          <p:nvPr/>
        </p:nvPicPr>
        <p:blipFill rotWithShape="1">
          <a:blip r:embed="rId3">
            <a:alphaModFix/>
          </a:blip>
          <a:srcRect b="13619" l="15944" r="18734" t="14926"/>
          <a:stretch/>
        </p:blipFill>
        <p:spPr>
          <a:xfrm>
            <a:off x="9189166" y="6401600"/>
            <a:ext cx="691062" cy="216668"/>
          </a:xfrm>
          <a:prstGeom prst="rect">
            <a:avLst/>
          </a:prstGeom>
          <a:noFill/>
          <a:ln>
            <a:noFill/>
          </a:ln>
        </p:spPr>
      </p:pic>
      <p:pic>
        <p:nvPicPr>
          <p:cNvPr id="3059" name="Google Shape;3059;p191"/>
          <p:cNvPicPr preferRelativeResize="0"/>
          <p:nvPr/>
        </p:nvPicPr>
        <p:blipFill>
          <a:blip r:embed="rId4">
            <a:alphaModFix/>
          </a:blip>
          <a:stretch>
            <a:fillRect/>
          </a:stretch>
        </p:blipFill>
        <p:spPr>
          <a:xfrm>
            <a:off x="10276964" y="6415867"/>
            <a:ext cx="795386" cy="188133"/>
          </a:xfrm>
          <a:prstGeom prst="rect">
            <a:avLst/>
          </a:prstGeom>
          <a:noFill/>
          <a:ln>
            <a:noFill/>
          </a:ln>
        </p:spPr>
      </p:pic>
      <p:pic>
        <p:nvPicPr>
          <p:cNvPr id="3060" name="Google Shape;3060;p191" title="venture-guides-logo.jpeg"/>
          <p:cNvPicPr preferRelativeResize="0"/>
          <p:nvPr/>
        </p:nvPicPr>
        <p:blipFill rotWithShape="1">
          <a:blip r:embed="rId5">
            <a:alphaModFix/>
          </a:blip>
          <a:srcRect b="5420" l="0" r="0" t="5420"/>
          <a:stretch/>
        </p:blipFill>
        <p:spPr>
          <a:xfrm>
            <a:off x="11451433" y="6387733"/>
            <a:ext cx="580834" cy="239600"/>
          </a:xfrm>
          <a:prstGeom prst="rect">
            <a:avLst/>
          </a:prstGeom>
          <a:noFill/>
          <a:ln>
            <a:noFill/>
          </a:ln>
        </p:spPr>
      </p:pic>
      <p:cxnSp>
        <p:nvCxnSpPr>
          <p:cNvPr id="3061" name="Google Shape;3061;p191"/>
          <p:cNvCxnSpPr/>
          <p:nvPr/>
        </p:nvCxnSpPr>
        <p:spPr>
          <a:xfrm>
            <a:off x="10082167" y="6355333"/>
            <a:ext cx="0" cy="304500"/>
          </a:xfrm>
          <a:prstGeom prst="straightConnector1">
            <a:avLst/>
          </a:prstGeom>
          <a:noFill/>
          <a:ln cap="flat" cmpd="sng" w="12700">
            <a:solidFill>
              <a:srgbClr val="999999"/>
            </a:solidFill>
            <a:prstDash val="solid"/>
            <a:miter lim="800000"/>
            <a:headEnd len="sm" w="sm" type="none"/>
            <a:tailEnd len="sm" w="sm" type="none"/>
          </a:ln>
        </p:spPr>
      </p:cxnSp>
      <p:cxnSp>
        <p:nvCxnSpPr>
          <p:cNvPr id="3062" name="Google Shape;3062;p191"/>
          <p:cNvCxnSpPr/>
          <p:nvPr/>
        </p:nvCxnSpPr>
        <p:spPr>
          <a:xfrm>
            <a:off x="11273767" y="6355333"/>
            <a:ext cx="0" cy="304500"/>
          </a:xfrm>
          <a:prstGeom prst="straightConnector1">
            <a:avLst/>
          </a:prstGeom>
          <a:noFill/>
          <a:ln cap="flat" cmpd="sng" w="12700">
            <a:solidFill>
              <a:srgbClr val="999999"/>
            </a:solidFill>
            <a:prstDash val="solid"/>
            <a:miter lim="800000"/>
            <a:headEnd len="sm" w="sm" type="none"/>
            <a:tailEnd len="sm" w="sm" type="none"/>
          </a:ln>
        </p:spPr>
      </p:cxn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3063" name="Shape 3063"/>
        <p:cNvGrpSpPr/>
        <p:nvPr/>
      </p:nvGrpSpPr>
      <p:grpSpPr>
        <a:xfrm>
          <a:off x="0" y="0"/>
          <a:ext cx="0" cy="0"/>
          <a:chOff x="0" y="0"/>
          <a:chExt cx="0" cy="0"/>
        </a:xfrm>
      </p:grpSpPr>
      <p:cxnSp>
        <p:nvCxnSpPr>
          <p:cNvPr id="3064" name="Google Shape;3064;p19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65" name="Google Shape;3065;p192"/>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066" name="Google Shape;3066;p1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67" name="Google Shape;3067;p1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68" name="Google Shape;3068;p192"/>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069" name="Google Shape;3069;p192"/>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070" name="Google Shape;3070;p192"/>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071" name="Google Shape;3071;p192"/>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3072" name="Google Shape;3072;p192"/>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073" name="Google Shape;3073;p192"/>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074" name="Google Shape;3074;p192"/>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075" name="Google Shape;3075;p192"/>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076" name="Google Shape;3076;p192"/>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077" name="Google Shape;3077;p192"/>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078" name="Google Shape;3078;p192"/>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079" name="Google Shape;3079;p192"/>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080" name="Google Shape;3080;p192"/>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081" name="Google Shape;3081;p19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082" name="Google Shape;3082;p192"/>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3083" name="Shape 3083"/>
        <p:cNvGrpSpPr/>
        <p:nvPr/>
      </p:nvGrpSpPr>
      <p:grpSpPr>
        <a:xfrm>
          <a:off x="0" y="0"/>
          <a:ext cx="0" cy="0"/>
          <a:chOff x="0" y="0"/>
          <a:chExt cx="0" cy="0"/>
        </a:xfrm>
      </p:grpSpPr>
      <p:sp>
        <p:nvSpPr>
          <p:cNvPr id="3084" name="Google Shape;3084;p193"/>
          <p:cNvSpPr txBox="1"/>
          <p:nvPr>
            <p:ph idx="1" type="subTitle"/>
          </p:nvPr>
        </p:nvSpPr>
        <p:spPr>
          <a:xfrm>
            <a:off x="885050" y="3358700"/>
            <a:ext cx="3291900" cy="19809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p:txBody>
      </p:sp>
      <p:sp>
        <p:nvSpPr>
          <p:cNvPr id="3085" name="Google Shape;3085;p193"/>
          <p:cNvSpPr txBox="1"/>
          <p:nvPr>
            <p:ph type="title"/>
          </p:nvPr>
        </p:nvSpPr>
        <p:spPr>
          <a:xfrm>
            <a:off x="885050" y="1240700"/>
            <a:ext cx="4114800" cy="19809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p:txBody>
      </p:sp>
      <p:sp>
        <p:nvSpPr>
          <p:cNvPr id="3086" name="Google Shape;3086;p19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3087" name="Google Shape;3087;p19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88" name="Google Shape;3088;p19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089" name="Google Shape;3089;p1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90" name="Google Shape;3090;p1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91" name="Google Shape;3091;p193"/>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092" name="Google Shape;3092;p193"/>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3093" name="Google Shape;3093;p193"/>
          <p:cNvSpPr txBox="1"/>
          <p:nvPr>
            <p:ph idx="5" type="subTitle"/>
          </p:nvPr>
        </p:nvSpPr>
        <p:spPr>
          <a:xfrm>
            <a:off x="6857350" y="1240700"/>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094" name="Google Shape;3094;p193"/>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3095" name="Google Shape;3095;p193"/>
          <p:cNvSpPr txBox="1"/>
          <p:nvPr>
            <p:ph idx="7" type="subTitle"/>
          </p:nvPr>
        </p:nvSpPr>
        <p:spPr>
          <a:xfrm>
            <a:off x="6857350" y="2760775"/>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096" name="Google Shape;3096;p193"/>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3097" name="Google Shape;3097;p193"/>
          <p:cNvSpPr txBox="1"/>
          <p:nvPr>
            <p:ph idx="9" type="subTitle"/>
          </p:nvPr>
        </p:nvSpPr>
        <p:spPr>
          <a:xfrm>
            <a:off x="6857350" y="4280850"/>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94" name="Shape 194"/>
        <p:cNvGrpSpPr/>
        <p:nvPr/>
      </p:nvGrpSpPr>
      <p:grpSpPr>
        <a:xfrm>
          <a:off x="0" y="0"/>
          <a:ext cx="0" cy="0"/>
          <a:chOff x="0" y="0"/>
          <a:chExt cx="0" cy="0"/>
        </a:xfrm>
      </p:grpSpPr>
      <p:cxnSp>
        <p:nvCxnSpPr>
          <p:cNvPr id="195" name="Google Shape;195;p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6" name="Google Shape;196;p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7" name="Google Shape;197;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8" name="Google Shape;198;p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 name="Google Shape;199;p2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0" name="Google Shape;200;p20"/>
          <p:cNvSpPr/>
          <p:nvPr/>
        </p:nvSpPr>
        <p:spPr>
          <a:xfrm>
            <a:off x="0" y="2473638"/>
            <a:ext cx="1120500" cy="27024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11071500" y="2473638"/>
            <a:ext cx="1120500" cy="27024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5863800" y="2473650"/>
            <a:ext cx="6328200" cy="2702400"/>
          </a:xfrm>
          <a:prstGeom prst="chevron">
            <a:avLst>
              <a:gd fmla="val 27319" name="adj"/>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0" y="2473650"/>
            <a:ext cx="6328200" cy="2702400"/>
          </a:xfrm>
          <a:prstGeom prst="chevron">
            <a:avLst>
              <a:gd fmla="val 27319" name="adj"/>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05" name="Google Shape;205;p2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06" name="Google Shape;206;p2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07" name="Google Shape;207;p20"/>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8" name="Google Shape;208;p20"/>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3098" name="Shape 3098"/>
        <p:cNvGrpSpPr/>
        <p:nvPr/>
      </p:nvGrpSpPr>
      <p:grpSpPr>
        <a:xfrm>
          <a:off x="0" y="0"/>
          <a:ext cx="0" cy="0"/>
          <a:chOff x="0" y="0"/>
          <a:chExt cx="0" cy="0"/>
        </a:xfrm>
      </p:grpSpPr>
      <p:cxnSp>
        <p:nvCxnSpPr>
          <p:cNvPr id="3099" name="Google Shape;3099;p1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00" name="Google Shape;3100;p194"/>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101" name="Google Shape;3101;p1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02" name="Google Shape;3102;p1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03" name="Google Shape;3103;p194"/>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104" name="Google Shape;3104;p194"/>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3105" name="Google Shape;3105;p194"/>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3106" name="Google Shape;3106;p194"/>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107" name="Google Shape;3107;p194"/>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108" name="Google Shape;3108;p194"/>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109" name="Google Shape;3109;p194"/>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110" name="Google Shape;3110;p194"/>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111" name="Google Shape;3111;p194"/>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112" name="Google Shape;3112;p19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113" name="Google Shape;3113;p19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114" name="Google Shape;3114;p19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3115" name="Shape 3115"/>
        <p:cNvGrpSpPr/>
        <p:nvPr/>
      </p:nvGrpSpPr>
      <p:grpSpPr>
        <a:xfrm>
          <a:off x="0" y="0"/>
          <a:ext cx="0" cy="0"/>
          <a:chOff x="0" y="0"/>
          <a:chExt cx="0" cy="0"/>
        </a:xfrm>
      </p:grpSpPr>
      <p:cxnSp>
        <p:nvCxnSpPr>
          <p:cNvPr id="3116" name="Google Shape;3116;p1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17" name="Google Shape;3117;p19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118" name="Google Shape;3118;p1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19" name="Google Shape;3119;p1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20" name="Google Shape;3120;p195"/>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121" name="Google Shape;3121;p195"/>
          <p:cNvSpPr txBox="1"/>
          <p:nvPr>
            <p:ph idx="2"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3122" name="Google Shape;3122;p19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123" name="Google Shape;3123;p19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124" name="Google Shape;3124;p195"/>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3125" name="Shape 3125"/>
        <p:cNvGrpSpPr/>
        <p:nvPr/>
      </p:nvGrpSpPr>
      <p:grpSpPr>
        <a:xfrm>
          <a:off x="0" y="0"/>
          <a:ext cx="0" cy="0"/>
          <a:chOff x="0" y="0"/>
          <a:chExt cx="0" cy="0"/>
        </a:xfrm>
      </p:grpSpPr>
      <p:cxnSp>
        <p:nvCxnSpPr>
          <p:cNvPr id="3126" name="Google Shape;3126;p19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27" name="Google Shape;3127;p19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128" name="Google Shape;3128;p1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29" name="Google Shape;3129;p1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30" name="Google Shape;3130;p196"/>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131" name="Google Shape;3131;p196"/>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3132" name="Google Shape;3132;p19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133" name="Google Shape;3133;p19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134" name="Google Shape;3134;p19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135" name="Google Shape;3135;p196"/>
          <p:cNvSpPr/>
          <p:nvPr/>
        </p:nvSpPr>
        <p:spPr>
          <a:xfrm>
            <a:off x="10549750" y="6072800"/>
            <a:ext cx="1393500" cy="65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chemeClr val="lt1"/>
              </a:solidFill>
              <a:latin typeface="Red Hat Display"/>
              <a:ea typeface="Red Hat Display"/>
              <a:cs typeface="Red Hat Display"/>
              <a:sym typeface="Red Hat Display"/>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3136" name="Shape 3136"/>
        <p:cNvGrpSpPr/>
        <p:nvPr/>
      </p:nvGrpSpPr>
      <p:grpSpPr>
        <a:xfrm>
          <a:off x="0" y="0"/>
          <a:ext cx="0" cy="0"/>
          <a:chOff x="0" y="0"/>
          <a:chExt cx="0" cy="0"/>
        </a:xfrm>
      </p:grpSpPr>
      <p:sp>
        <p:nvSpPr>
          <p:cNvPr id="3137" name="Google Shape;3137;p197"/>
          <p:cNvSpPr txBox="1"/>
          <p:nvPr>
            <p:ph type="title"/>
          </p:nvPr>
        </p:nvSpPr>
        <p:spPr>
          <a:xfrm>
            <a:off x="3280375" y="1653075"/>
            <a:ext cx="7430700" cy="39321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sz="2800">
                <a:solidFill>
                  <a:schemeClr val="accent1"/>
                </a:solidFill>
              </a:defRPr>
            </a:lvl1pPr>
            <a:lvl2pPr lvl="1">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p:txBody>
      </p:sp>
      <p:sp>
        <p:nvSpPr>
          <p:cNvPr id="3138" name="Google Shape;3138;p1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139" name="Google Shape;3139;p19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40" name="Google Shape;3140;p19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141" name="Google Shape;3141;p1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42" name="Google Shape;3142;p1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43" name="Google Shape;3143;p197"/>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292929"/>
        </a:solidFill>
      </p:bgPr>
    </p:bg>
    <p:spTree>
      <p:nvGrpSpPr>
        <p:cNvPr id="3144" name="Shape 3144"/>
        <p:cNvGrpSpPr/>
        <p:nvPr/>
      </p:nvGrpSpPr>
      <p:grpSpPr>
        <a:xfrm>
          <a:off x="0" y="0"/>
          <a:ext cx="0" cy="0"/>
          <a:chOff x="0" y="0"/>
          <a:chExt cx="0" cy="0"/>
        </a:xfrm>
      </p:grpSpPr>
      <p:sp>
        <p:nvSpPr>
          <p:cNvPr id="3145" name="Google Shape;3145;p198"/>
          <p:cNvSpPr txBox="1"/>
          <p:nvPr>
            <p:ph idx="1"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Clr>
                <a:srgbClr val="FFFFFF"/>
              </a:buClr>
              <a:buSzPts val="1900"/>
              <a:buChar char="▸"/>
              <a:defRPr>
                <a:solidFill>
                  <a:srgbClr val="FFFFFF"/>
                </a:solidFill>
              </a:defRPr>
            </a:lvl1pPr>
            <a:lvl2pPr indent="-349250" lvl="1" marL="914400">
              <a:lnSpc>
                <a:spcPct val="115000"/>
              </a:lnSpc>
              <a:spcBef>
                <a:spcPts val="2000"/>
              </a:spcBef>
              <a:spcAft>
                <a:spcPts val="0"/>
              </a:spcAft>
              <a:buClr>
                <a:srgbClr val="FFFFFF"/>
              </a:buClr>
              <a:buSzPts val="1900"/>
              <a:buChar char="･"/>
              <a:defRPr>
                <a:solidFill>
                  <a:srgbClr val="FFFFFF"/>
                </a:solidFill>
              </a:defRPr>
            </a:lvl2pPr>
            <a:lvl3pPr indent="-349250" lvl="2" marL="1371600">
              <a:lnSpc>
                <a:spcPct val="115000"/>
              </a:lnSpc>
              <a:spcBef>
                <a:spcPts val="2000"/>
              </a:spcBef>
              <a:spcAft>
                <a:spcPts val="0"/>
              </a:spcAft>
              <a:buClr>
                <a:srgbClr val="FFFFFF"/>
              </a:buClr>
              <a:buSzPts val="1900"/>
              <a:buChar char="･"/>
              <a:defRPr>
                <a:solidFill>
                  <a:srgbClr val="FFFFFF"/>
                </a:solidFill>
              </a:defRPr>
            </a:lvl3pPr>
            <a:lvl4pPr indent="-349250" lvl="3" marL="1828800">
              <a:lnSpc>
                <a:spcPct val="115000"/>
              </a:lnSpc>
              <a:spcBef>
                <a:spcPts val="2000"/>
              </a:spcBef>
              <a:spcAft>
                <a:spcPts val="0"/>
              </a:spcAft>
              <a:buClr>
                <a:srgbClr val="FFFFFF"/>
              </a:buClr>
              <a:buSzPts val="1900"/>
              <a:buChar char="･"/>
              <a:defRPr>
                <a:solidFill>
                  <a:srgbClr val="FFFFFF"/>
                </a:solidFill>
              </a:defRPr>
            </a:lvl4pPr>
            <a:lvl5pPr indent="-349250" lvl="4" marL="2286000">
              <a:lnSpc>
                <a:spcPct val="115000"/>
              </a:lnSpc>
              <a:spcBef>
                <a:spcPts val="2000"/>
              </a:spcBef>
              <a:spcAft>
                <a:spcPts val="0"/>
              </a:spcAft>
              <a:buClr>
                <a:srgbClr val="FFFFFF"/>
              </a:buClr>
              <a:buSzPts val="1900"/>
              <a:buChar char="･"/>
              <a:defRPr>
                <a:solidFill>
                  <a:srgbClr val="FFFFFF"/>
                </a:solidFill>
              </a:defRPr>
            </a:lvl5pPr>
            <a:lvl6pPr indent="-349250" lvl="5" marL="2743200">
              <a:lnSpc>
                <a:spcPct val="115000"/>
              </a:lnSpc>
              <a:spcBef>
                <a:spcPts val="2000"/>
              </a:spcBef>
              <a:spcAft>
                <a:spcPts val="0"/>
              </a:spcAft>
              <a:buClr>
                <a:srgbClr val="FFFFFF"/>
              </a:buClr>
              <a:buSzPts val="1900"/>
              <a:buChar char="･"/>
              <a:defRPr>
                <a:solidFill>
                  <a:srgbClr val="FFFFFF"/>
                </a:solidFill>
              </a:defRPr>
            </a:lvl6pPr>
            <a:lvl7pPr indent="-349250" lvl="6" marL="3200400">
              <a:lnSpc>
                <a:spcPct val="115000"/>
              </a:lnSpc>
              <a:spcBef>
                <a:spcPts val="2000"/>
              </a:spcBef>
              <a:spcAft>
                <a:spcPts val="0"/>
              </a:spcAft>
              <a:buClr>
                <a:srgbClr val="FFFFFF"/>
              </a:buClr>
              <a:buSzPts val="1900"/>
              <a:buChar char="･"/>
              <a:defRPr>
                <a:solidFill>
                  <a:srgbClr val="FFFFFF"/>
                </a:solidFill>
              </a:defRPr>
            </a:lvl7pPr>
            <a:lvl8pPr indent="-349250" lvl="7" marL="3657600">
              <a:lnSpc>
                <a:spcPct val="115000"/>
              </a:lnSpc>
              <a:spcBef>
                <a:spcPts val="2000"/>
              </a:spcBef>
              <a:spcAft>
                <a:spcPts val="0"/>
              </a:spcAft>
              <a:buClr>
                <a:srgbClr val="FFFFFF"/>
              </a:buClr>
              <a:buSzPts val="1900"/>
              <a:buChar char="･"/>
              <a:defRPr>
                <a:solidFill>
                  <a:srgbClr val="FFFFFF"/>
                </a:solidFill>
              </a:defRPr>
            </a:lvl8pPr>
            <a:lvl9pPr indent="-349250" lvl="8" marL="4114800">
              <a:lnSpc>
                <a:spcPct val="115000"/>
              </a:lnSpc>
              <a:spcBef>
                <a:spcPts val="2000"/>
              </a:spcBef>
              <a:spcAft>
                <a:spcPts val="2000"/>
              </a:spcAft>
              <a:buClr>
                <a:srgbClr val="FFFFFF"/>
              </a:buClr>
              <a:buSzPts val="1900"/>
              <a:buChar char="･"/>
              <a:defRPr>
                <a:solidFill>
                  <a:srgbClr val="FFFFFF"/>
                </a:solidFill>
              </a:defRPr>
            </a:lvl9pPr>
          </a:lstStyle>
          <a:p/>
        </p:txBody>
      </p:sp>
      <p:sp>
        <p:nvSpPr>
          <p:cNvPr id="3146" name="Google Shape;3146;p198"/>
          <p:cNvSpPr txBox="1"/>
          <p:nvPr>
            <p:ph idx="2"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Clr>
                <a:srgbClr val="FFFFFF"/>
              </a:buClr>
              <a:buSzPts val="1900"/>
              <a:buChar char="▸"/>
              <a:defRPr>
                <a:solidFill>
                  <a:srgbClr val="FFFFFF"/>
                </a:solidFill>
              </a:defRPr>
            </a:lvl1pPr>
            <a:lvl2pPr indent="-349250" lvl="1" marL="914400">
              <a:lnSpc>
                <a:spcPct val="115000"/>
              </a:lnSpc>
              <a:spcBef>
                <a:spcPts val="2000"/>
              </a:spcBef>
              <a:spcAft>
                <a:spcPts val="0"/>
              </a:spcAft>
              <a:buClr>
                <a:srgbClr val="FFFFFF"/>
              </a:buClr>
              <a:buSzPts val="1900"/>
              <a:buChar char="･"/>
              <a:defRPr>
                <a:solidFill>
                  <a:srgbClr val="FFFFFF"/>
                </a:solidFill>
              </a:defRPr>
            </a:lvl2pPr>
            <a:lvl3pPr indent="-349250" lvl="2" marL="1371600">
              <a:lnSpc>
                <a:spcPct val="115000"/>
              </a:lnSpc>
              <a:spcBef>
                <a:spcPts val="2000"/>
              </a:spcBef>
              <a:spcAft>
                <a:spcPts val="0"/>
              </a:spcAft>
              <a:buClr>
                <a:srgbClr val="FFFFFF"/>
              </a:buClr>
              <a:buSzPts val="1900"/>
              <a:buChar char="･"/>
              <a:defRPr>
                <a:solidFill>
                  <a:srgbClr val="FFFFFF"/>
                </a:solidFill>
              </a:defRPr>
            </a:lvl3pPr>
            <a:lvl4pPr indent="-349250" lvl="3" marL="1828800">
              <a:lnSpc>
                <a:spcPct val="115000"/>
              </a:lnSpc>
              <a:spcBef>
                <a:spcPts val="2000"/>
              </a:spcBef>
              <a:spcAft>
                <a:spcPts val="0"/>
              </a:spcAft>
              <a:buClr>
                <a:srgbClr val="FFFFFF"/>
              </a:buClr>
              <a:buSzPts val="1900"/>
              <a:buChar char="･"/>
              <a:defRPr>
                <a:solidFill>
                  <a:srgbClr val="FFFFFF"/>
                </a:solidFill>
              </a:defRPr>
            </a:lvl4pPr>
            <a:lvl5pPr indent="-349250" lvl="4" marL="2286000">
              <a:lnSpc>
                <a:spcPct val="115000"/>
              </a:lnSpc>
              <a:spcBef>
                <a:spcPts val="2000"/>
              </a:spcBef>
              <a:spcAft>
                <a:spcPts val="0"/>
              </a:spcAft>
              <a:buClr>
                <a:srgbClr val="FFFFFF"/>
              </a:buClr>
              <a:buSzPts val="1900"/>
              <a:buChar char="･"/>
              <a:defRPr>
                <a:solidFill>
                  <a:srgbClr val="FFFFFF"/>
                </a:solidFill>
              </a:defRPr>
            </a:lvl5pPr>
            <a:lvl6pPr indent="-349250" lvl="5" marL="2743200">
              <a:lnSpc>
                <a:spcPct val="115000"/>
              </a:lnSpc>
              <a:spcBef>
                <a:spcPts val="2000"/>
              </a:spcBef>
              <a:spcAft>
                <a:spcPts val="0"/>
              </a:spcAft>
              <a:buClr>
                <a:srgbClr val="FFFFFF"/>
              </a:buClr>
              <a:buSzPts val="1900"/>
              <a:buChar char="･"/>
              <a:defRPr>
                <a:solidFill>
                  <a:srgbClr val="FFFFFF"/>
                </a:solidFill>
              </a:defRPr>
            </a:lvl6pPr>
            <a:lvl7pPr indent="-349250" lvl="6" marL="3200400">
              <a:lnSpc>
                <a:spcPct val="115000"/>
              </a:lnSpc>
              <a:spcBef>
                <a:spcPts val="2000"/>
              </a:spcBef>
              <a:spcAft>
                <a:spcPts val="0"/>
              </a:spcAft>
              <a:buClr>
                <a:srgbClr val="FFFFFF"/>
              </a:buClr>
              <a:buSzPts val="1900"/>
              <a:buChar char="･"/>
              <a:defRPr>
                <a:solidFill>
                  <a:srgbClr val="FFFFFF"/>
                </a:solidFill>
              </a:defRPr>
            </a:lvl7pPr>
            <a:lvl8pPr indent="-349250" lvl="7" marL="3657600">
              <a:lnSpc>
                <a:spcPct val="115000"/>
              </a:lnSpc>
              <a:spcBef>
                <a:spcPts val="2000"/>
              </a:spcBef>
              <a:spcAft>
                <a:spcPts val="0"/>
              </a:spcAft>
              <a:buClr>
                <a:srgbClr val="FFFFFF"/>
              </a:buClr>
              <a:buSzPts val="1900"/>
              <a:buChar char="･"/>
              <a:defRPr>
                <a:solidFill>
                  <a:srgbClr val="FFFFFF"/>
                </a:solidFill>
              </a:defRPr>
            </a:lvl8pPr>
            <a:lvl9pPr indent="-349250" lvl="8" marL="4114800">
              <a:lnSpc>
                <a:spcPct val="115000"/>
              </a:lnSpc>
              <a:spcBef>
                <a:spcPts val="2000"/>
              </a:spcBef>
              <a:spcAft>
                <a:spcPts val="2000"/>
              </a:spcAft>
              <a:buClr>
                <a:srgbClr val="FFFFFF"/>
              </a:buClr>
              <a:buSzPts val="1900"/>
              <a:buChar char="･"/>
              <a:defRPr>
                <a:solidFill>
                  <a:srgbClr val="FFFFFF"/>
                </a:solidFill>
              </a:defRPr>
            </a:lvl9pPr>
          </a:lstStyle>
          <a:p/>
        </p:txBody>
      </p:sp>
      <p:sp>
        <p:nvSpPr>
          <p:cNvPr id="3147" name="Google Shape;3147;p198"/>
          <p:cNvSpPr txBox="1"/>
          <p:nvPr>
            <p:ph type="title"/>
          </p:nvPr>
        </p:nvSpPr>
        <p:spPr>
          <a:xfrm>
            <a:off x="900275" y="1736433"/>
            <a:ext cx="3885900" cy="26985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cxnSp>
        <p:nvCxnSpPr>
          <p:cNvPr id="3148" name="Google Shape;3148;p19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49" name="Google Shape;3149;p19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3150" name="Google Shape;3150;p198"/>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pic>
        <p:nvPicPr>
          <p:cNvPr id="3151" name="Google Shape;3151;p19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3152" name="Google Shape;3152;p1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153" name="Google Shape;3153;p198"/>
          <p:cNvSpPr txBox="1"/>
          <p:nvPr>
            <p:ph idx="4"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3154" name="Shape 3154"/>
        <p:cNvGrpSpPr/>
        <p:nvPr/>
      </p:nvGrpSpPr>
      <p:grpSpPr>
        <a:xfrm>
          <a:off x="0" y="0"/>
          <a:ext cx="0" cy="0"/>
          <a:chOff x="0" y="0"/>
          <a:chExt cx="0" cy="0"/>
        </a:xfrm>
      </p:grpSpPr>
      <p:cxnSp>
        <p:nvCxnSpPr>
          <p:cNvPr id="3155" name="Google Shape;3155;p19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56" name="Google Shape;3156;p1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3157" name="Google Shape;3157;p19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3158" name="Google Shape;3158;p1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59" name="Google Shape;3159;p1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60" name="Google Shape;3160;p199"/>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161" name="Google Shape;3161;p199"/>
          <p:cNvSpPr txBox="1"/>
          <p:nvPr>
            <p:ph idx="3"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3162" name="Google Shape;3162;p199"/>
          <p:cNvSpPr txBox="1"/>
          <p:nvPr>
            <p:ph idx="4"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3163" name="Google Shape;3163;p199"/>
          <p:cNvSpPr txBox="1"/>
          <p:nvPr>
            <p:ph type="title"/>
          </p:nvPr>
        </p:nvSpPr>
        <p:spPr>
          <a:xfrm>
            <a:off x="900275" y="1736433"/>
            <a:ext cx="3885900" cy="26985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3164" name="Shape 3164"/>
        <p:cNvGrpSpPr/>
        <p:nvPr/>
      </p:nvGrpSpPr>
      <p:grpSpPr>
        <a:xfrm>
          <a:off x="0" y="0"/>
          <a:ext cx="0" cy="0"/>
          <a:chOff x="0" y="0"/>
          <a:chExt cx="0" cy="0"/>
        </a:xfrm>
      </p:grpSpPr>
      <p:cxnSp>
        <p:nvCxnSpPr>
          <p:cNvPr id="3165" name="Google Shape;3165;p20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66" name="Google Shape;3166;p2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3167" name="Google Shape;3167;p200"/>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3168" name="Google Shape;3168;p2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69" name="Google Shape;3169;p2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70" name="Google Shape;3170;p200"/>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171" name="Google Shape;3171;p200"/>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3172" name="Google Shape;3172;p200"/>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1">
  <p:cSld name="CUSTOM_3_1_1">
    <p:bg>
      <p:bgPr>
        <a:blipFill>
          <a:blip r:embed="rId2">
            <a:alphaModFix/>
          </a:blip>
          <a:stretch>
            <a:fillRect/>
          </a:stretch>
        </a:blipFill>
      </p:bgPr>
    </p:bg>
    <p:spTree>
      <p:nvGrpSpPr>
        <p:cNvPr id="3173" name="Shape 3173"/>
        <p:cNvGrpSpPr/>
        <p:nvPr/>
      </p:nvGrpSpPr>
      <p:grpSpPr>
        <a:xfrm>
          <a:off x="0" y="0"/>
          <a:ext cx="0" cy="0"/>
          <a:chOff x="0" y="0"/>
          <a:chExt cx="0" cy="0"/>
        </a:xfrm>
      </p:grpSpPr>
      <p:sp>
        <p:nvSpPr>
          <p:cNvPr id="3174" name="Google Shape;3174;p20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p:txBody>
      </p:sp>
      <p:cxnSp>
        <p:nvCxnSpPr>
          <p:cNvPr id="3175" name="Google Shape;3175;p201"/>
          <p:cNvCxnSpPr/>
          <p:nvPr/>
        </p:nvCxnSpPr>
        <p:spPr>
          <a:xfrm rot="10800000">
            <a:off x="447767" y="6401700"/>
            <a:ext cx="0" cy="456300"/>
          </a:xfrm>
          <a:prstGeom prst="straightConnector1">
            <a:avLst/>
          </a:prstGeom>
          <a:noFill/>
          <a:ln cap="flat" cmpd="sng" w="9525">
            <a:solidFill>
              <a:srgbClr val="800000"/>
            </a:solidFill>
            <a:prstDash val="solid"/>
            <a:round/>
            <a:headEnd len="med" w="med" type="none"/>
            <a:tailEnd len="med" w="med" type="none"/>
          </a:ln>
        </p:spPr>
      </p:cxnSp>
      <p:cxnSp>
        <p:nvCxnSpPr>
          <p:cNvPr id="3176" name="Google Shape;3176;p20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3177" name="Google Shape;3177;p201"/>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3178" name="Google Shape;3178;p2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79" name="Google Shape;3179;p201"/>
          <p:cNvPicPr preferRelativeResize="0"/>
          <p:nvPr/>
        </p:nvPicPr>
        <p:blipFill>
          <a:blip r:embed="rId3">
            <a:alphaModFix/>
          </a:blip>
          <a:stretch>
            <a:fillRect/>
          </a:stretch>
        </p:blipFill>
        <p:spPr>
          <a:xfrm>
            <a:off x="11455875" y="6243950"/>
            <a:ext cx="393800" cy="297425"/>
          </a:xfrm>
          <a:prstGeom prst="rect">
            <a:avLst/>
          </a:prstGeom>
          <a:noFill/>
          <a:ln>
            <a:noFill/>
          </a:ln>
        </p:spPr>
      </p:pic>
      <p:sp>
        <p:nvSpPr>
          <p:cNvPr id="3180" name="Google Shape;3180;p201"/>
          <p:cNvSpPr/>
          <p:nvPr/>
        </p:nvSpPr>
        <p:spPr>
          <a:xfrm>
            <a:off x="9546450" y="6301900"/>
            <a:ext cx="16473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3181" name="Google Shape;3181;p201"/>
          <p:cNvSpPr/>
          <p:nvPr/>
        </p:nvSpPr>
        <p:spPr>
          <a:xfrm>
            <a:off x="10068025" y="377025"/>
            <a:ext cx="1781700" cy="297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ark - Title_Pillar">
  <p:cSld name="6_Dark - Title_Pillar">
    <p:bg>
      <p:bgPr>
        <a:solidFill>
          <a:srgbClr val="020310"/>
        </a:solidFill>
      </p:bgPr>
    </p:bg>
    <p:spTree>
      <p:nvGrpSpPr>
        <p:cNvPr id="3182" name="Shape 3182"/>
        <p:cNvGrpSpPr/>
        <p:nvPr/>
      </p:nvGrpSpPr>
      <p:grpSpPr>
        <a:xfrm>
          <a:off x="0" y="0"/>
          <a:ext cx="0" cy="0"/>
          <a:chOff x="0" y="0"/>
          <a:chExt cx="0" cy="0"/>
        </a:xfrm>
      </p:grpSpPr>
      <p:pic>
        <p:nvPicPr>
          <p:cNvPr descr="A digital image of a grid with dots and lines&#10;&#10;Description automatically generated" id="3183" name="Google Shape;3183;p202"/>
          <p:cNvPicPr preferRelativeResize="0"/>
          <p:nvPr/>
        </p:nvPicPr>
        <p:blipFill rotWithShape="1">
          <a:blip r:embed="rId2">
            <a:alphaModFix amt="51000"/>
          </a:blip>
          <a:srcRect b="5219" l="0" r="0" t="-457"/>
          <a:stretch/>
        </p:blipFill>
        <p:spPr>
          <a:xfrm>
            <a:off x="2637608" y="326571"/>
            <a:ext cx="6916783" cy="6531429"/>
          </a:xfrm>
          <a:prstGeom prst="rect">
            <a:avLst/>
          </a:prstGeom>
          <a:noFill/>
          <a:ln>
            <a:noFill/>
          </a:ln>
        </p:spPr>
      </p:pic>
      <p:sp>
        <p:nvSpPr>
          <p:cNvPr id="3184" name="Google Shape;3184;p202"/>
          <p:cNvSpPr txBox="1"/>
          <p:nvPr>
            <p:ph type="ctrTitle"/>
          </p:nvPr>
        </p:nvSpPr>
        <p:spPr>
          <a:xfrm>
            <a:off x="1018030" y="781096"/>
            <a:ext cx="10412100" cy="1280100"/>
          </a:xfrm>
          <a:prstGeom prst="rect">
            <a:avLst/>
          </a:prstGeom>
          <a:noFill/>
          <a:ln>
            <a:noFill/>
          </a:ln>
        </p:spPr>
        <p:txBody>
          <a:bodyPr anchorCtr="0" anchor="b" bIns="91425" lIns="0" spcFirstLastPara="1" rIns="0" wrap="square" tIns="0">
            <a:noAutofit/>
          </a:bodyPr>
          <a:lstStyle>
            <a:lvl1pPr lvl="0" algn="ctr">
              <a:lnSpc>
                <a:spcPct val="90000"/>
              </a:lnSpc>
              <a:spcBef>
                <a:spcPts val="0"/>
              </a:spcBef>
              <a:spcAft>
                <a:spcPts val="0"/>
              </a:spcAft>
              <a:buClr>
                <a:schemeClr val="lt1"/>
              </a:buClr>
              <a:buSzPts val="4000"/>
              <a:buFont typeface="Arial"/>
              <a:buNone/>
              <a:defRPr b="0" i="0" sz="4000">
                <a:latin typeface="Arial"/>
                <a:ea typeface="Arial"/>
                <a:cs typeface="Arial"/>
                <a:sym typeface="Arial"/>
              </a:defRPr>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3185" name="Google Shape;3185;p202"/>
          <p:cNvSpPr txBox="1"/>
          <p:nvPr>
            <p:ph idx="1" type="body"/>
          </p:nvPr>
        </p:nvSpPr>
        <p:spPr>
          <a:xfrm>
            <a:off x="2109971" y="3266215"/>
            <a:ext cx="3498000" cy="3411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100"/>
              </a:spcBef>
              <a:spcAft>
                <a:spcPts val="0"/>
              </a:spcAft>
              <a:buClr>
                <a:schemeClr val="lt1"/>
              </a:buClr>
              <a:buSzPts val="1600"/>
              <a:buFont typeface="Arial"/>
              <a:buNone/>
              <a:defRPr b="0" sz="1600">
                <a:solidFill>
                  <a:schemeClr val="lt1"/>
                </a:solidFill>
                <a:latin typeface="Arial"/>
                <a:ea typeface="Arial"/>
                <a:cs typeface="Arial"/>
                <a:sym typeface="Arial"/>
              </a:defRPr>
            </a:lvl1pPr>
            <a:lvl2pPr indent="-349250" lvl="1" marL="914400" algn="l">
              <a:lnSpc>
                <a:spcPct val="90000"/>
              </a:lnSpc>
              <a:spcBef>
                <a:spcPts val="500"/>
              </a:spcBef>
              <a:spcAft>
                <a:spcPts val="0"/>
              </a:spcAft>
              <a:buClr>
                <a:schemeClr val="lt1"/>
              </a:buClr>
              <a:buSzPts val="1900"/>
              <a:buChar char="･"/>
              <a:defRPr sz="1500"/>
            </a:lvl2pPr>
            <a:lvl3pPr indent="-349250" lvl="2" marL="1371600" algn="l">
              <a:lnSpc>
                <a:spcPct val="90000"/>
              </a:lnSpc>
              <a:spcBef>
                <a:spcPts val="500"/>
              </a:spcBef>
              <a:spcAft>
                <a:spcPts val="0"/>
              </a:spcAft>
              <a:buClr>
                <a:schemeClr val="lt1"/>
              </a:buClr>
              <a:buSzPts val="1900"/>
              <a:buChar char="･"/>
              <a:defRPr sz="1500"/>
            </a:lvl3pPr>
            <a:lvl4pPr indent="-349250" lvl="3" marL="1828800" algn="l">
              <a:lnSpc>
                <a:spcPct val="90000"/>
              </a:lnSpc>
              <a:spcBef>
                <a:spcPts val="500"/>
              </a:spcBef>
              <a:spcAft>
                <a:spcPts val="0"/>
              </a:spcAft>
              <a:buClr>
                <a:schemeClr val="lt1"/>
              </a:buClr>
              <a:buSzPts val="1900"/>
              <a:buChar char="･"/>
              <a:defRPr sz="1500"/>
            </a:lvl4pPr>
            <a:lvl5pPr indent="-349250" lvl="4" marL="2286000" algn="l">
              <a:lnSpc>
                <a:spcPct val="90000"/>
              </a:lnSpc>
              <a:spcBef>
                <a:spcPts val="500"/>
              </a:spcBef>
              <a:spcAft>
                <a:spcPts val="0"/>
              </a:spcAft>
              <a:buClr>
                <a:schemeClr val="lt1"/>
              </a:buClr>
              <a:buSzPts val="1900"/>
              <a:buChar char="･"/>
              <a:defRPr sz="1500"/>
            </a:lvl5pPr>
            <a:lvl6pPr indent="-349250" lvl="5" marL="2743200" algn="l">
              <a:lnSpc>
                <a:spcPct val="90000"/>
              </a:lnSpc>
              <a:spcBef>
                <a:spcPts val="500"/>
              </a:spcBef>
              <a:spcAft>
                <a:spcPts val="0"/>
              </a:spcAft>
              <a:buClr>
                <a:schemeClr val="lt1"/>
              </a:buClr>
              <a:buSzPts val="1900"/>
              <a:buChar char="･"/>
              <a:defRPr sz="1500"/>
            </a:lvl6pPr>
            <a:lvl7pPr indent="-349250" lvl="6" marL="3200400" algn="l">
              <a:lnSpc>
                <a:spcPct val="90000"/>
              </a:lnSpc>
              <a:spcBef>
                <a:spcPts val="500"/>
              </a:spcBef>
              <a:spcAft>
                <a:spcPts val="0"/>
              </a:spcAft>
              <a:buClr>
                <a:schemeClr val="lt1"/>
              </a:buClr>
              <a:buSzPts val="1900"/>
              <a:buChar char="･"/>
              <a:defRPr sz="1500"/>
            </a:lvl7pPr>
            <a:lvl8pPr indent="-349250" lvl="7" marL="3657600" algn="l">
              <a:lnSpc>
                <a:spcPct val="90000"/>
              </a:lnSpc>
              <a:spcBef>
                <a:spcPts val="500"/>
              </a:spcBef>
              <a:spcAft>
                <a:spcPts val="0"/>
              </a:spcAft>
              <a:buClr>
                <a:schemeClr val="lt1"/>
              </a:buClr>
              <a:buSzPts val="1900"/>
              <a:buChar char="･"/>
              <a:defRPr sz="1500"/>
            </a:lvl8pPr>
            <a:lvl9pPr indent="-349250" lvl="8" marL="4114800" algn="l">
              <a:lnSpc>
                <a:spcPct val="90000"/>
              </a:lnSpc>
              <a:spcBef>
                <a:spcPts val="500"/>
              </a:spcBef>
              <a:spcAft>
                <a:spcPts val="500"/>
              </a:spcAft>
              <a:buClr>
                <a:schemeClr val="lt1"/>
              </a:buClr>
              <a:buSzPts val="1900"/>
              <a:buChar char="･"/>
              <a:defRPr sz="1500"/>
            </a:lvl9pPr>
          </a:lstStyle>
          <a:p/>
        </p:txBody>
      </p:sp>
      <p:sp>
        <p:nvSpPr>
          <p:cNvPr id="3186" name="Google Shape;3186;p202"/>
          <p:cNvSpPr txBox="1"/>
          <p:nvPr>
            <p:ph idx="2" type="body"/>
          </p:nvPr>
        </p:nvSpPr>
        <p:spPr>
          <a:xfrm>
            <a:off x="6584044" y="3266215"/>
            <a:ext cx="3498000" cy="3411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100"/>
              </a:spcBef>
              <a:spcAft>
                <a:spcPts val="0"/>
              </a:spcAft>
              <a:buClr>
                <a:schemeClr val="lt1"/>
              </a:buClr>
              <a:buSzPts val="1600"/>
              <a:buFont typeface="Arial"/>
              <a:buNone/>
              <a:defRPr b="0" sz="1600">
                <a:solidFill>
                  <a:schemeClr val="lt1"/>
                </a:solidFill>
                <a:latin typeface="Arial"/>
                <a:ea typeface="Arial"/>
                <a:cs typeface="Arial"/>
                <a:sym typeface="Arial"/>
              </a:defRPr>
            </a:lvl1pPr>
            <a:lvl2pPr indent="-349250" lvl="1" marL="914400" algn="l">
              <a:lnSpc>
                <a:spcPct val="90000"/>
              </a:lnSpc>
              <a:spcBef>
                <a:spcPts val="500"/>
              </a:spcBef>
              <a:spcAft>
                <a:spcPts val="0"/>
              </a:spcAft>
              <a:buClr>
                <a:schemeClr val="lt1"/>
              </a:buClr>
              <a:buSzPts val="1900"/>
              <a:buChar char="･"/>
              <a:defRPr sz="1500"/>
            </a:lvl2pPr>
            <a:lvl3pPr indent="-349250" lvl="2" marL="1371600" algn="l">
              <a:lnSpc>
                <a:spcPct val="90000"/>
              </a:lnSpc>
              <a:spcBef>
                <a:spcPts val="500"/>
              </a:spcBef>
              <a:spcAft>
                <a:spcPts val="0"/>
              </a:spcAft>
              <a:buClr>
                <a:schemeClr val="lt1"/>
              </a:buClr>
              <a:buSzPts val="1900"/>
              <a:buChar char="･"/>
              <a:defRPr sz="1500"/>
            </a:lvl3pPr>
            <a:lvl4pPr indent="-349250" lvl="3" marL="1828800" algn="l">
              <a:lnSpc>
                <a:spcPct val="90000"/>
              </a:lnSpc>
              <a:spcBef>
                <a:spcPts val="500"/>
              </a:spcBef>
              <a:spcAft>
                <a:spcPts val="0"/>
              </a:spcAft>
              <a:buClr>
                <a:schemeClr val="lt1"/>
              </a:buClr>
              <a:buSzPts val="1900"/>
              <a:buChar char="･"/>
              <a:defRPr sz="1500"/>
            </a:lvl4pPr>
            <a:lvl5pPr indent="-349250" lvl="4" marL="2286000" algn="l">
              <a:lnSpc>
                <a:spcPct val="90000"/>
              </a:lnSpc>
              <a:spcBef>
                <a:spcPts val="500"/>
              </a:spcBef>
              <a:spcAft>
                <a:spcPts val="0"/>
              </a:spcAft>
              <a:buClr>
                <a:schemeClr val="lt1"/>
              </a:buClr>
              <a:buSzPts val="1900"/>
              <a:buChar char="･"/>
              <a:defRPr sz="1500"/>
            </a:lvl5pPr>
            <a:lvl6pPr indent="-349250" lvl="5" marL="2743200" algn="l">
              <a:lnSpc>
                <a:spcPct val="90000"/>
              </a:lnSpc>
              <a:spcBef>
                <a:spcPts val="500"/>
              </a:spcBef>
              <a:spcAft>
                <a:spcPts val="0"/>
              </a:spcAft>
              <a:buClr>
                <a:schemeClr val="lt1"/>
              </a:buClr>
              <a:buSzPts val="1900"/>
              <a:buChar char="･"/>
              <a:defRPr sz="1500"/>
            </a:lvl6pPr>
            <a:lvl7pPr indent="-349250" lvl="6" marL="3200400" algn="l">
              <a:lnSpc>
                <a:spcPct val="90000"/>
              </a:lnSpc>
              <a:spcBef>
                <a:spcPts val="500"/>
              </a:spcBef>
              <a:spcAft>
                <a:spcPts val="0"/>
              </a:spcAft>
              <a:buClr>
                <a:schemeClr val="lt1"/>
              </a:buClr>
              <a:buSzPts val="1900"/>
              <a:buChar char="･"/>
              <a:defRPr sz="1500"/>
            </a:lvl7pPr>
            <a:lvl8pPr indent="-349250" lvl="7" marL="3657600" algn="l">
              <a:lnSpc>
                <a:spcPct val="90000"/>
              </a:lnSpc>
              <a:spcBef>
                <a:spcPts val="500"/>
              </a:spcBef>
              <a:spcAft>
                <a:spcPts val="0"/>
              </a:spcAft>
              <a:buClr>
                <a:schemeClr val="lt1"/>
              </a:buClr>
              <a:buSzPts val="1900"/>
              <a:buChar char="･"/>
              <a:defRPr sz="1500"/>
            </a:lvl8pPr>
            <a:lvl9pPr indent="-349250" lvl="8" marL="4114800" algn="l">
              <a:lnSpc>
                <a:spcPct val="90000"/>
              </a:lnSpc>
              <a:spcBef>
                <a:spcPts val="500"/>
              </a:spcBef>
              <a:spcAft>
                <a:spcPts val="500"/>
              </a:spcAft>
              <a:buClr>
                <a:schemeClr val="lt1"/>
              </a:buClr>
              <a:buSzPts val="1900"/>
              <a:buChar char="･"/>
              <a:defRPr sz="1500"/>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1">
  <p:cSld name="CUSTOM_4_17_1_2">
    <p:spTree>
      <p:nvGrpSpPr>
        <p:cNvPr id="3187" name="Shape 3187"/>
        <p:cNvGrpSpPr/>
        <p:nvPr/>
      </p:nvGrpSpPr>
      <p:grpSpPr>
        <a:xfrm>
          <a:off x="0" y="0"/>
          <a:ext cx="0" cy="0"/>
          <a:chOff x="0" y="0"/>
          <a:chExt cx="0" cy="0"/>
        </a:xfrm>
      </p:grpSpPr>
      <p:cxnSp>
        <p:nvCxnSpPr>
          <p:cNvPr id="3188" name="Google Shape;3188;p20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89" name="Google Shape;3189;p20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190" name="Google Shape;3190;p2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191" name="Google Shape;3191;p203"/>
          <p:cNvSpPr txBox="1"/>
          <p:nvPr>
            <p:ph idx="1" type="body"/>
          </p:nvPr>
        </p:nvSpPr>
        <p:spPr>
          <a:xfrm>
            <a:off x="885125" y="2291177"/>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3192" name="Google Shape;3192;p203"/>
          <p:cNvSpPr txBox="1"/>
          <p:nvPr>
            <p:ph idx="2" type="body"/>
          </p:nvPr>
        </p:nvSpPr>
        <p:spPr>
          <a:xfrm>
            <a:off x="6369425" y="2291175"/>
            <a:ext cx="4937700" cy="293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3193" name="Google Shape;3193;p20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194" name="Google Shape;3194;p203"/>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195" name="Google Shape;3195;p203"/>
          <p:cNvSpPr/>
          <p:nvPr/>
        </p:nvSpPr>
        <p:spPr>
          <a:xfrm>
            <a:off x="9945775" y="3494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pic>
        <p:nvPicPr>
          <p:cNvPr id="3196" name="Google Shape;3196;p203"/>
          <p:cNvPicPr preferRelativeResize="0"/>
          <p:nvPr/>
        </p:nvPicPr>
        <p:blipFill>
          <a:blip r:embed="rId2">
            <a:alphaModFix/>
          </a:blip>
          <a:stretch>
            <a:fillRect/>
          </a:stretch>
        </p:blipFill>
        <p:spPr>
          <a:xfrm>
            <a:off x="10826170" y="6343562"/>
            <a:ext cx="1044282" cy="246333"/>
          </a:xfrm>
          <a:prstGeom prst="rect">
            <a:avLst/>
          </a:prstGeom>
          <a:noFill/>
          <a:ln>
            <a:noFill/>
          </a:ln>
        </p:spPr>
      </p:pic>
      <p:pic>
        <p:nvPicPr>
          <p:cNvPr id="3197" name="Google Shape;3197;p203"/>
          <p:cNvPicPr preferRelativeResize="0"/>
          <p:nvPr/>
        </p:nvPicPr>
        <p:blipFill>
          <a:blip r:embed="rId3">
            <a:alphaModFix/>
          </a:blip>
          <a:stretch>
            <a:fillRect/>
          </a:stretch>
        </p:blipFill>
        <p:spPr>
          <a:xfrm>
            <a:off x="7277192" y="6266573"/>
            <a:ext cx="800522" cy="400261"/>
          </a:xfrm>
          <a:prstGeom prst="rect">
            <a:avLst/>
          </a:prstGeom>
          <a:noFill/>
          <a:ln>
            <a:noFill/>
          </a:ln>
        </p:spPr>
      </p:pic>
      <p:cxnSp>
        <p:nvCxnSpPr>
          <p:cNvPr id="3198" name="Google Shape;3198;p203"/>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3199" name="Google Shape;3199;p203"/>
          <p:cNvPicPr preferRelativeResize="0"/>
          <p:nvPr/>
        </p:nvPicPr>
        <p:blipFill>
          <a:blip r:embed="rId4">
            <a:alphaModFix/>
          </a:blip>
          <a:stretch>
            <a:fillRect/>
          </a:stretch>
        </p:blipFill>
        <p:spPr>
          <a:xfrm>
            <a:off x="8311472" y="6349623"/>
            <a:ext cx="626165" cy="234163"/>
          </a:xfrm>
          <a:prstGeom prst="rect">
            <a:avLst/>
          </a:prstGeom>
          <a:noFill/>
          <a:ln>
            <a:noFill/>
          </a:ln>
        </p:spPr>
      </p:pic>
      <p:pic>
        <p:nvPicPr>
          <p:cNvPr id="3200" name="Google Shape;3200;p203"/>
          <p:cNvPicPr preferRelativeResize="0"/>
          <p:nvPr/>
        </p:nvPicPr>
        <p:blipFill>
          <a:blip r:embed="rId5">
            <a:alphaModFix/>
          </a:blip>
          <a:stretch>
            <a:fillRect/>
          </a:stretch>
        </p:blipFill>
        <p:spPr>
          <a:xfrm>
            <a:off x="9266610" y="6109072"/>
            <a:ext cx="1271572" cy="715260"/>
          </a:xfrm>
          <a:prstGeom prst="rect">
            <a:avLst/>
          </a:prstGeom>
          <a:noFill/>
          <a:ln>
            <a:noFill/>
          </a:ln>
        </p:spPr>
      </p:pic>
      <p:cxnSp>
        <p:nvCxnSpPr>
          <p:cNvPr id="3201" name="Google Shape;3201;p203"/>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3202" name="Google Shape;3202;p203"/>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p:nvPr/>
        </p:nvSpPr>
        <p:spPr>
          <a:xfrm>
            <a:off x="8914175" y="5878875"/>
            <a:ext cx="32778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2" name="Google Shape;22;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3" name="Google Shape;23;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4" name="Google Shape;24;p3"/>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25" name="Google Shape;25;p3"/>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26" name="Google Shape;26;p3"/>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27" name="Google Shape;27;p3"/>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
        <p:nvSpPr>
          <p:cNvPr id="28" name="Google Shape;28;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29" name="Google Shape;29;p3"/>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30" name="Google Shape;30;p3"/>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31" name="Google Shape;31;p3"/>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32" name="Google Shape;32;p3"/>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3" name="Google Shape;33;p3"/>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34" name="Google Shape;34;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09" name="Shape 209"/>
        <p:cNvGrpSpPr/>
        <p:nvPr/>
      </p:nvGrpSpPr>
      <p:grpSpPr>
        <a:xfrm>
          <a:off x="0" y="0"/>
          <a:ext cx="0" cy="0"/>
          <a:chOff x="0" y="0"/>
          <a:chExt cx="0" cy="0"/>
        </a:xfrm>
      </p:grpSpPr>
      <p:cxnSp>
        <p:nvCxnSpPr>
          <p:cNvPr id="210" name="Google Shape;210;p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1" name="Google Shape;211;p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12" name="Google Shape;212;p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3" name="Google Shape;213;p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4" name="Google Shape;214;p2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15" name="Google Shape;215;p21"/>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216" name="Google Shape;216;p21"/>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217" name="Google Shape;217;p21"/>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18" name="Google Shape;218;p21"/>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19" name="Google Shape;219;p21"/>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20" name="Google Shape;220;p2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21" name="Google Shape;221;p2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03" name="Shape 3203"/>
        <p:cNvGrpSpPr/>
        <p:nvPr/>
      </p:nvGrpSpPr>
      <p:grpSpPr>
        <a:xfrm>
          <a:off x="0" y="0"/>
          <a:ext cx="0" cy="0"/>
          <a:chOff x="0" y="0"/>
          <a:chExt cx="0" cy="0"/>
        </a:xfrm>
      </p:grpSpPr>
      <p:sp>
        <p:nvSpPr>
          <p:cNvPr id="3204" name="Google Shape;3204;p204"/>
          <p:cNvSpPr txBox="1"/>
          <p:nvPr>
            <p:ph type="title"/>
          </p:nvPr>
        </p:nvSpPr>
        <p:spPr>
          <a:xfrm>
            <a:off x="415600" y="288567"/>
            <a:ext cx="11360700" cy="763500"/>
          </a:xfrm>
          <a:prstGeom prst="rect">
            <a:avLst/>
          </a:prstGeom>
        </p:spPr>
        <p:txBody>
          <a:bodyPr anchorCtr="0" anchor="t" bIns="0" lIns="0" spcFirstLastPara="1" rIns="0" wrap="square" tIns="0">
            <a:noAutofit/>
          </a:bodyPr>
          <a:lstStyle>
            <a:lvl1pPr lvl="0" algn="ctr">
              <a:spcBef>
                <a:spcPts val="0"/>
              </a:spcBef>
              <a:spcAft>
                <a:spcPts val="0"/>
              </a:spcAft>
              <a:buSzPts val="3500"/>
              <a:buFont typeface="Lexend"/>
              <a:buNone/>
              <a:defRPr>
                <a:latin typeface="Lexend"/>
                <a:ea typeface="Lexend"/>
                <a:cs typeface="Lexend"/>
                <a:sym typeface="Lexend"/>
              </a:defRPr>
            </a:lvl1pPr>
            <a:lvl2pPr lvl="1" algn="ctr">
              <a:spcBef>
                <a:spcPts val="0"/>
              </a:spcBef>
              <a:spcAft>
                <a:spcPts val="0"/>
              </a:spcAft>
              <a:buSzPts val="3500"/>
              <a:buFont typeface="Lexend"/>
              <a:buNone/>
              <a:defRPr>
                <a:latin typeface="Lexend"/>
                <a:ea typeface="Lexend"/>
                <a:cs typeface="Lexend"/>
                <a:sym typeface="Lexend"/>
              </a:defRPr>
            </a:lvl2pPr>
            <a:lvl3pPr lvl="2" algn="ctr">
              <a:spcBef>
                <a:spcPts val="0"/>
              </a:spcBef>
              <a:spcAft>
                <a:spcPts val="0"/>
              </a:spcAft>
              <a:buSzPts val="3500"/>
              <a:buFont typeface="Lexend"/>
              <a:buNone/>
              <a:defRPr>
                <a:latin typeface="Lexend"/>
                <a:ea typeface="Lexend"/>
                <a:cs typeface="Lexend"/>
                <a:sym typeface="Lexend"/>
              </a:defRPr>
            </a:lvl3pPr>
            <a:lvl4pPr lvl="3" algn="ctr">
              <a:spcBef>
                <a:spcPts val="0"/>
              </a:spcBef>
              <a:spcAft>
                <a:spcPts val="0"/>
              </a:spcAft>
              <a:buSzPts val="3500"/>
              <a:buFont typeface="Lexend"/>
              <a:buNone/>
              <a:defRPr>
                <a:latin typeface="Lexend"/>
                <a:ea typeface="Lexend"/>
                <a:cs typeface="Lexend"/>
                <a:sym typeface="Lexend"/>
              </a:defRPr>
            </a:lvl4pPr>
            <a:lvl5pPr lvl="4" algn="ctr">
              <a:spcBef>
                <a:spcPts val="0"/>
              </a:spcBef>
              <a:spcAft>
                <a:spcPts val="0"/>
              </a:spcAft>
              <a:buSzPts val="3500"/>
              <a:buFont typeface="Lexend"/>
              <a:buNone/>
              <a:defRPr>
                <a:latin typeface="Lexend"/>
                <a:ea typeface="Lexend"/>
                <a:cs typeface="Lexend"/>
                <a:sym typeface="Lexend"/>
              </a:defRPr>
            </a:lvl5pPr>
            <a:lvl6pPr lvl="5" algn="ctr">
              <a:spcBef>
                <a:spcPts val="0"/>
              </a:spcBef>
              <a:spcAft>
                <a:spcPts val="0"/>
              </a:spcAft>
              <a:buSzPts val="3500"/>
              <a:buFont typeface="Lexend"/>
              <a:buNone/>
              <a:defRPr>
                <a:latin typeface="Lexend"/>
                <a:ea typeface="Lexend"/>
                <a:cs typeface="Lexend"/>
                <a:sym typeface="Lexend"/>
              </a:defRPr>
            </a:lvl6pPr>
            <a:lvl7pPr lvl="6" algn="ctr">
              <a:spcBef>
                <a:spcPts val="0"/>
              </a:spcBef>
              <a:spcAft>
                <a:spcPts val="0"/>
              </a:spcAft>
              <a:buSzPts val="3500"/>
              <a:buFont typeface="Lexend"/>
              <a:buNone/>
              <a:defRPr>
                <a:latin typeface="Lexend"/>
                <a:ea typeface="Lexend"/>
                <a:cs typeface="Lexend"/>
                <a:sym typeface="Lexend"/>
              </a:defRPr>
            </a:lvl7pPr>
            <a:lvl8pPr lvl="7" algn="ctr">
              <a:spcBef>
                <a:spcPts val="0"/>
              </a:spcBef>
              <a:spcAft>
                <a:spcPts val="0"/>
              </a:spcAft>
              <a:buSzPts val="3500"/>
              <a:buFont typeface="Lexend"/>
              <a:buNone/>
              <a:defRPr>
                <a:latin typeface="Lexend"/>
                <a:ea typeface="Lexend"/>
                <a:cs typeface="Lexend"/>
                <a:sym typeface="Lexend"/>
              </a:defRPr>
            </a:lvl8pPr>
            <a:lvl9pPr lvl="8" algn="ctr">
              <a:spcBef>
                <a:spcPts val="0"/>
              </a:spcBef>
              <a:spcAft>
                <a:spcPts val="0"/>
              </a:spcAft>
              <a:buSzPts val="3500"/>
              <a:buFont typeface="Lexend"/>
              <a:buNone/>
              <a:defRPr>
                <a:latin typeface="Lexend"/>
                <a:ea typeface="Lexend"/>
                <a:cs typeface="Lexend"/>
                <a:sym typeface="Lexend"/>
              </a:defRPr>
            </a:lvl9pPr>
          </a:lstStyle>
          <a:p/>
        </p:txBody>
      </p:sp>
      <p:sp>
        <p:nvSpPr>
          <p:cNvPr id="3205" name="Google Shape;3205;p204"/>
          <p:cNvSpPr txBox="1"/>
          <p:nvPr>
            <p:ph idx="1" type="body"/>
          </p:nvPr>
        </p:nvSpPr>
        <p:spPr>
          <a:xfrm>
            <a:off x="415600" y="1231833"/>
            <a:ext cx="11360700" cy="4986000"/>
          </a:xfrm>
          <a:prstGeom prst="rect">
            <a:avLst/>
          </a:prstGeom>
        </p:spPr>
        <p:txBody>
          <a:bodyPr anchorCtr="0" anchor="t" bIns="0" lIns="0" spcFirstLastPara="1" rIns="0" wrap="square" tIns="0">
            <a:noAutofit/>
          </a:bodyPr>
          <a:lstStyle>
            <a:lvl1pPr indent="-349250" lvl="0" marL="457200">
              <a:spcBef>
                <a:spcPts val="0"/>
              </a:spcBef>
              <a:spcAft>
                <a:spcPts val="0"/>
              </a:spcAft>
              <a:buSzPts val="1900"/>
              <a:buFont typeface="Lexend"/>
              <a:buChar char="▸"/>
              <a:defRPr>
                <a:latin typeface="Lexend"/>
                <a:ea typeface="Lexend"/>
                <a:cs typeface="Lexend"/>
                <a:sym typeface="Lexend"/>
              </a:defRPr>
            </a:lvl1pPr>
            <a:lvl2pPr indent="-349250" lvl="1" marL="914400">
              <a:spcBef>
                <a:spcPts val="500"/>
              </a:spcBef>
              <a:spcAft>
                <a:spcPts val="0"/>
              </a:spcAft>
              <a:buSzPts val="1900"/>
              <a:buFont typeface="Lexend"/>
              <a:buChar char="･"/>
              <a:defRPr>
                <a:latin typeface="Lexend"/>
                <a:ea typeface="Lexend"/>
                <a:cs typeface="Lexend"/>
                <a:sym typeface="Lexend"/>
              </a:defRPr>
            </a:lvl2pPr>
            <a:lvl3pPr indent="-349250" lvl="2" marL="1371600">
              <a:spcBef>
                <a:spcPts val="500"/>
              </a:spcBef>
              <a:spcAft>
                <a:spcPts val="0"/>
              </a:spcAft>
              <a:buSzPts val="1900"/>
              <a:buFont typeface="Lexend"/>
              <a:buChar char="･"/>
              <a:defRPr>
                <a:latin typeface="Lexend"/>
                <a:ea typeface="Lexend"/>
                <a:cs typeface="Lexend"/>
                <a:sym typeface="Lexend"/>
              </a:defRPr>
            </a:lvl3pPr>
            <a:lvl4pPr indent="-349250" lvl="3" marL="1828800">
              <a:spcBef>
                <a:spcPts val="500"/>
              </a:spcBef>
              <a:spcAft>
                <a:spcPts val="0"/>
              </a:spcAft>
              <a:buSzPts val="1900"/>
              <a:buFont typeface="Lexend"/>
              <a:buChar char="･"/>
              <a:defRPr>
                <a:latin typeface="Lexend"/>
                <a:ea typeface="Lexend"/>
                <a:cs typeface="Lexend"/>
                <a:sym typeface="Lexend"/>
              </a:defRPr>
            </a:lvl4pPr>
            <a:lvl5pPr indent="-349250" lvl="4" marL="2286000">
              <a:spcBef>
                <a:spcPts val="500"/>
              </a:spcBef>
              <a:spcAft>
                <a:spcPts val="0"/>
              </a:spcAft>
              <a:buSzPts val="1900"/>
              <a:buFont typeface="Lexend"/>
              <a:buChar char="･"/>
              <a:defRPr>
                <a:latin typeface="Lexend"/>
                <a:ea typeface="Lexend"/>
                <a:cs typeface="Lexend"/>
                <a:sym typeface="Lexend"/>
              </a:defRPr>
            </a:lvl5pPr>
            <a:lvl6pPr indent="-349250" lvl="5" marL="2743200">
              <a:spcBef>
                <a:spcPts val="500"/>
              </a:spcBef>
              <a:spcAft>
                <a:spcPts val="0"/>
              </a:spcAft>
              <a:buSzPts val="1900"/>
              <a:buFont typeface="Lexend"/>
              <a:buChar char="･"/>
              <a:defRPr>
                <a:latin typeface="Lexend"/>
                <a:ea typeface="Lexend"/>
                <a:cs typeface="Lexend"/>
                <a:sym typeface="Lexend"/>
              </a:defRPr>
            </a:lvl6pPr>
            <a:lvl7pPr indent="-349250" lvl="6" marL="3200400">
              <a:spcBef>
                <a:spcPts val="500"/>
              </a:spcBef>
              <a:spcAft>
                <a:spcPts val="0"/>
              </a:spcAft>
              <a:buSzPts val="1900"/>
              <a:buFont typeface="Lexend"/>
              <a:buChar char="･"/>
              <a:defRPr>
                <a:latin typeface="Lexend"/>
                <a:ea typeface="Lexend"/>
                <a:cs typeface="Lexend"/>
                <a:sym typeface="Lexend"/>
              </a:defRPr>
            </a:lvl7pPr>
            <a:lvl8pPr indent="-349250" lvl="7" marL="3657600">
              <a:spcBef>
                <a:spcPts val="500"/>
              </a:spcBef>
              <a:spcAft>
                <a:spcPts val="0"/>
              </a:spcAft>
              <a:buSzPts val="1900"/>
              <a:buFont typeface="Lexend"/>
              <a:buChar char="･"/>
              <a:defRPr>
                <a:latin typeface="Lexend"/>
                <a:ea typeface="Lexend"/>
                <a:cs typeface="Lexend"/>
                <a:sym typeface="Lexend"/>
              </a:defRPr>
            </a:lvl8pPr>
            <a:lvl9pPr indent="-349250" lvl="8" marL="4114800">
              <a:spcBef>
                <a:spcPts val="500"/>
              </a:spcBef>
              <a:spcAft>
                <a:spcPts val="500"/>
              </a:spcAft>
              <a:buSzPts val="1900"/>
              <a:buFont typeface="Lexend"/>
              <a:buChar char="･"/>
              <a:defRPr>
                <a:latin typeface="Lexend"/>
                <a:ea typeface="Lexend"/>
                <a:cs typeface="Lexend"/>
                <a:sym typeface="Lexend"/>
              </a:defRPr>
            </a:lvl9pPr>
          </a:lstStyle>
          <a:p/>
        </p:txBody>
      </p:sp>
      <p:sp>
        <p:nvSpPr>
          <p:cNvPr id="3206" name="Google Shape;3206;p204"/>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a:buNone/>
              <a:defRPr sz="1500">
                <a:latin typeface="Lexend"/>
                <a:ea typeface="Lexend"/>
                <a:cs typeface="Lexend"/>
                <a:sym typeface="Lexend"/>
              </a:defRPr>
            </a:lvl1pPr>
            <a:lvl2pPr lvl="1">
              <a:buNone/>
              <a:defRPr sz="1500">
                <a:latin typeface="Lexend"/>
                <a:ea typeface="Lexend"/>
                <a:cs typeface="Lexend"/>
                <a:sym typeface="Lexend"/>
              </a:defRPr>
            </a:lvl2pPr>
            <a:lvl3pPr lvl="2">
              <a:buNone/>
              <a:defRPr sz="1500">
                <a:latin typeface="Lexend"/>
                <a:ea typeface="Lexend"/>
                <a:cs typeface="Lexend"/>
                <a:sym typeface="Lexend"/>
              </a:defRPr>
            </a:lvl3pPr>
            <a:lvl4pPr lvl="3">
              <a:buNone/>
              <a:defRPr sz="1500">
                <a:latin typeface="Lexend"/>
                <a:ea typeface="Lexend"/>
                <a:cs typeface="Lexend"/>
                <a:sym typeface="Lexend"/>
              </a:defRPr>
            </a:lvl4pPr>
            <a:lvl5pPr lvl="4">
              <a:buNone/>
              <a:defRPr sz="1500">
                <a:latin typeface="Lexend"/>
                <a:ea typeface="Lexend"/>
                <a:cs typeface="Lexend"/>
                <a:sym typeface="Lexend"/>
              </a:defRPr>
            </a:lvl5pPr>
            <a:lvl6pPr lvl="5">
              <a:buNone/>
              <a:defRPr sz="1500">
                <a:latin typeface="Lexend"/>
                <a:ea typeface="Lexend"/>
                <a:cs typeface="Lexend"/>
                <a:sym typeface="Lexend"/>
              </a:defRPr>
            </a:lvl6pPr>
            <a:lvl7pPr lvl="6">
              <a:buNone/>
              <a:defRPr sz="1500">
                <a:latin typeface="Lexend"/>
                <a:ea typeface="Lexend"/>
                <a:cs typeface="Lexend"/>
                <a:sym typeface="Lexend"/>
              </a:defRPr>
            </a:lvl7pPr>
            <a:lvl8pPr lvl="7">
              <a:buNone/>
              <a:defRPr sz="1500">
                <a:latin typeface="Lexend"/>
                <a:ea typeface="Lexend"/>
                <a:cs typeface="Lexend"/>
                <a:sym typeface="Lexend"/>
              </a:defRPr>
            </a:lvl8pPr>
            <a:lvl9pPr lvl="8">
              <a:buNone/>
              <a:defRPr sz="1500">
                <a:latin typeface="Lexend"/>
                <a:ea typeface="Lexend"/>
                <a:cs typeface="Lexend"/>
                <a:sym typeface="Lexend"/>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3">
    <p:spTree>
      <p:nvGrpSpPr>
        <p:cNvPr id="3207" name="Shape 3207"/>
        <p:cNvGrpSpPr/>
        <p:nvPr/>
      </p:nvGrpSpPr>
      <p:grpSpPr>
        <a:xfrm>
          <a:off x="0" y="0"/>
          <a:ext cx="0" cy="0"/>
          <a:chOff x="0" y="0"/>
          <a:chExt cx="0" cy="0"/>
        </a:xfrm>
      </p:grpSpPr>
      <p:sp>
        <p:nvSpPr>
          <p:cNvPr id="3208" name="Google Shape;3208;p20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209" name="Google Shape;3209;p20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10" name="Google Shape;3210;p20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211" name="Google Shape;3211;p2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12" name="Google Shape;3212;p205"/>
          <p:cNvSpPr txBox="1"/>
          <p:nvPr>
            <p:ph idx="1"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213" name="Google Shape;3213;p205"/>
          <p:cNvSpPr txBox="1"/>
          <p:nvPr>
            <p:ph idx="2"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pic>
        <p:nvPicPr>
          <p:cNvPr id="3214" name="Google Shape;3214;p205"/>
          <p:cNvPicPr preferRelativeResize="0"/>
          <p:nvPr/>
        </p:nvPicPr>
        <p:blipFill>
          <a:blip r:embed="rId2">
            <a:alphaModFix/>
          </a:blip>
          <a:stretch>
            <a:fillRect/>
          </a:stretch>
        </p:blipFill>
        <p:spPr>
          <a:xfrm>
            <a:off x="11455875" y="6243950"/>
            <a:ext cx="393800" cy="297425"/>
          </a:xfrm>
          <a:prstGeom prst="rect">
            <a:avLst/>
          </a:prstGeom>
          <a:noFill/>
          <a:ln>
            <a:noFill/>
          </a:ln>
        </p:spPr>
      </p:pic>
      <p:sp>
        <p:nvSpPr>
          <p:cNvPr id="3215" name="Google Shape;3215;p205"/>
          <p:cNvSpPr/>
          <p:nvPr/>
        </p:nvSpPr>
        <p:spPr>
          <a:xfrm>
            <a:off x="9945775" y="299500"/>
            <a:ext cx="1896900" cy="29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3216" name="Google Shape;3216;p205"/>
          <p:cNvSpPr/>
          <p:nvPr/>
        </p:nvSpPr>
        <p:spPr>
          <a:xfrm>
            <a:off x="9223263" y="6303500"/>
            <a:ext cx="1896900" cy="29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1">
  <p:cSld name="CUSTOM_4_17_1_1_1">
    <p:spTree>
      <p:nvGrpSpPr>
        <p:cNvPr id="3217" name="Shape 3217"/>
        <p:cNvGrpSpPr/>
        <p:nvPr/>
      </p:nvGrpSpPr>
      <p:grpSpPr>
        <a:xfrm>
          <a:off x="0" y="0"/>
          <a:ext cx="0" cy="0"/>
          <a:chOff x="0" y="0"/>
          <a:chExt cx="0" cy="0"/>
        </a:xfrm>
      </p:grpSpPr>
      <p:sp>
        <p:nvSpPr>
          <p:cNvPr id="3218" name="Google Shape;3218;p206"/>
          <p:cNvSpPr/>
          <p:nvPr/>
        </p:nvSpPr>
        <p:spPr>
          <a:xfrm>
            <a:off x="9397925" y="6246713"/>
            <a:ext cx="1909200" cy="29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cxnSp>
        <p:nvCxnSpPr>
          <p:cNvPr id="3219" name="Google Shape;3219;p2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20" name="Google Shape;3220;p20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221" name="Google Shape;3221;p2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22" name="Google Shape;3222;p206"/>
          <p:cNvSpPr txBox="1"/>
          <p:nvPr>
            <p:ph idx="1"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3223" name="Google Shape;3223;p20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224" name="Google Shape;3224;p206"/>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3225" name="Google Shape;3225;p206"/>
          <p:cNvPicPr preferRelativeResize="0"/>
          <p:nvPr/>
        </p:nvPicPr>
        <p:blipFill>
          <a:blip r:embed="rId2">
            <a:alphaModFix/>
          </a:blip>
          <a:stretch>
            <a:fillRect/>
          </a:stretch>
        </p:blipFill>
        <p:spPr>
          <a:xfrm>
            <a:off x="11455875" y="6243950"/>
            <a:ext cx="393800" cy="297425"/>
          </a:xfrm>
          <a:prstGeom prst="rect">
            <a:avLst/>
          </a:prstGeom>
          <a:noFill/>
          <a:ln>
            <a:noFill/>
          </a:ln>
        </p:spPr>
      </p:pic>
      <p:sp>
        <p:nvSpPr>
          <p:cNvPr id="3226" name="Google Shape;3226;p206"/>
          <p:cNvSpPr/>
          <p:nvPr/>
        </p:nvSpPr>
        <p:spPr>
          <a:xfrm>
            <a:off x="9933300" y="349400"/>
            <a:ext cx="1909200" cy="29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3230" name="Shape 3230"/>
        <p:cNvGrpSpPr/>
        <p:nvPr/>
      </p:nvGrpSpPr>
      <p:grpSpPr>
        <a:xfrm>
          <a:off x="0" y="0"/>
          <a:ext cx="0" cy="0"/>
          <a:chOff x="0" y="0"/>
          <a:chExt cx="0" cy="0"/>
        </a:xfrm>
      </p:grpSpPr>
      <p:sp>
        <p:nvSpPr>
          <p:cNvPr id="3231" name="Google Shape;3231;p20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0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3233" name="Google Shape;3233;p208"/>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p:txBody>
      </p:sp>
      <p:sp>
        <p:nvSpPr>
          <p:cNvPr id="3234" name="Google Shape;3234;p208"/>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3235" name="Google Shape;3235;p208"/>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3236" name="Google Shape;3236;p20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237" name="Google Shape;3237;p20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238" name="Google Shape;3238;p2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3239" name="Shape 3239"/>
        <p:cNvGrpSpPr/>
        <p:nvPr/>
      </p:nvGrpSpPr>
      <p:grpSpPr>
        <a:xfrm>
          <a:off x="0" y="0"/>
          <a:ext cx="0" cy="0"/>
          <a:chOff x="0" y="0"/>
          <a:chExt cx="0" cy="0"/>
        </a:xfrm>
      </p:grpSpPr>
      <p:sp>
        <p:nvSpPr>
          <p:cNvPr id="3240" name="Google Shape;3240;p20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0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None/>
              <a:defRPr sz="1400">
                <a:solidFill>
                  <a:schemeClr val="lt1"/>
                </a:solidFill>
              </a:defRPr>
            </a:lvl2pPr>
            <a:lvl3pPr lvl="2">
              <a:lnSpc>
                <a:spcPct val="180000"/>
              </a:lnSpc>
              <a:spcBef>
                <a:spcPts val="0"/>
              </a:spcBef>
              <a:spcAft>
                <a:spcPts val="0"/>
              </a:spcAft>
              <a:buClr>
                <a:schemeClr val="lt1"/>
              </a:buClr>
              <a:buSzPts val="1400"/>
              <a:buNone/>
              <a:defRPr sz="1400">
                <a:solidFill>
                  <a:schemeClr val="lt1"/>
                </a:solidFill>
              </a:defRPr>
            </a:lvl3pPr>
            <a:lvl4pPr lvl="3">
              <a:lnSpc>
                <a:spcPct val="180000"/>
              </a:lnSpc>
              <a:spcBef>
                <a:spcPts val="0"/>
              </a:spcBef>
              <a:spcAft>
                <a:spcPts val="0"/>
              </a:spcAft>
              <a:buClr>
                <a:schemeClr val="lt1"/>
              </a:buClr>
              <a:buSzPts val="1400"/>
              <a:buNone/>
              <a:defRPr sz="1400">
                <a:solidFill>
                  <a:schemeClr val="lt1"/>
                </a:solidFill>
              </a:defRPr>
            </a:lvl4pPr>
            <a:lvl5pPr lvl="4">
              <a:lnSpc>
                <a:spcPct val="180000"/>
              </a:lnSpc>
              <a:spcBef>
                <a:spcPts val="0"/>
              </a:spcBef>
              <a:spcAft>
                <a:spcPts val="0"/>
              </a:spcAft>
              <a:buClr>
                <a:schemeClr val="lt1"/>
              </a:buClr>
              <a:buSzPts val="1400"/>
              <a:buNone/>
              <a:defRPr sz="1400">
                <a:solidFill>
                  <a:schemeClr val="lt1"/>
                </a:solidFill>
              </a:defRPr>
            </a:lvl5pPr>
            <a:lvl6pPr lvl="5">
              <a:lnSpc>
                <a:spcPct val="180000"/>
              </a:lnSpc>
              <a:spcBef>
                <a:spcPts val="0"/>
              </a:spcBef>
              <a:spcAft>
                <a:spcPts val="0"/>
              </a:spcAft>
              <a:buClr>
                <a:schemeClr val="lt1"/>
              </a:buClr>
              <a:buSzPts val="1400"/>
              <a:buNone/>
              <a:defRPr sz="1400">
                <a:solidFill>
                  <a:schemeClr val="lt1"/>
                </a:solidFill>
              </a:defRPr>
            </a:lvl6pPr>
            <a:lvl7pPr lvl="6">
              <a:lnSpc>
                <a:spcPct val="180000"/>
              </a:lnSpc>
              <a:spcBef>
                <a:spcPts val="0"/>
              </a:spcBef>
              <a:spcAft>
                <a:spcPts val="0"/>
              </a:spcAft>
              <a:buClr>
                <a:schemeClr val="lt1"/>
              </a:buClr>
              <a:buSzPts val="1400"/>
              <a:buNone/>
              <a:defRPr sz="1400">
                <a:solidFill>
                  <a:schemeClr val="lt1"/>
                </a:solidFill>
              </a:defRPr>
            </a:lvl7pPr>
            <a:lvl8pPr lvl="7">
              <a:lnSpc>
                <a:spcPct val="180000"/>
              </a:lnSpc>
              <a:spcBef>
                <a:spcPts val="0"/>
              </a:spcBef>
              <a:spcAft>
                <a:spcPts val="0"/>
              </a:spcAft>
              <a:buClr>
                <a:schemeClr val="lt1"/>
              </a:buClr>
              <a:buSzPts val="1400"/>
              <a:buNone/>
              <a:defRPr sz="1400">
                <a:solidFill>
                  <a:schemeClr val="lt1"/>
                </a:solidFill>
              </a:defRPr>
            </a:lvl8pPr>
            <a:lvl9pPr lvl="8">
              <a:lnSpc>
                <a:spcPct val="180000"/>
              </a:lnSpc>
              <a:spcBef>
                <a:spcPts val="0"/>
              </a:spcBef>
              <a:spcAft>
                <a:spcPts val="0"/>
              </a:spcAft>
              <a:buClr>
                <a:schemeClr val="lt1"/>
              </a:buClr>
              <a:buSzPts val="1400"/>
              <a:buNone/>
              <a:defRPr sz="1400">
                <a:solidFill>
                  <a:schemeClr val="lt1"/>
                </a:solidFill>
              </a:defRPr>
            </a:lvl9pPr>
          </a:lstStyle>
          <a:p/>
        </p:txBody>
      </p:sp>
      <p:sp>
        <p:nvSpPr>
          <p:cNvPr id="3242" name="Google Shape;3242;p209"/>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p:txBody>
      </p:sp>
      <p:pic>
        <p:nvPicPr>
          <p:cNvPr id="3243" name="Google Shape;3243;p209"/>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3244" name="Google Shape;3244;p209"/>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3245" name="Google Shape;3245;p209"/>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3246" name="Google Shape;3246;p209"/>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3247" name="Google Shape;3247;p209"/>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
        <p:nvSpPr>
          <p:cNvPr id="3248" name="Google Shape;3248;p20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3249" name="Google Shape;3249;p209"/>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3250" name="Google Shape;3250;p209"/>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3251" name="Google Shape;3251;p209"/>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3252" name="Google Shape;3252;p209"/>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253" name="Google Shape;3253;p209"/>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3254" name="Google Shape;3254;p2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255" name="Shape 3255"/>
        <p:cNvGrpSpPr/>
        <p:nvPr/>
      </p:nvGrpSpPr>
      <p:grpSpPr>
        <a:xfrm>
          <a:off x="0" y="0"/>
          <a:ext cx="0" cy="0"/>
          <a:chOff x="0" y="0"/>
          <a:chExt cx="0" cy="0"/>
        </a:xfrm>
      </p:grpSpPr>
      <p:sp>
        <p:nvSpPr>
          <p:cNvPr id="3256" name="Google Shape;3256;p210"/>
          <p:cNvSpPr/>
          <p:nvPr/>
        </p:nvSpPr>
        <p:spPr>
          <a:xfrm>
            <a:off x="0" y="0"/>
            <a:ext cx="12192000" cy="5844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7" name="Google Shape;3257;p210" title="RH-AI-Presentation-Asset 4.png"/>
          <p:cNvPicPr preferRelativeResize="0"/>
          <p:nvPr/>
        </p:nvPicPr>
        <p:blipFill rotWithShape="1">
          <a:blip r:embed="rId3">
            <a:alphaModFix/>
          </a:blip>
          <a:srcRect b="0" l="0" r="49934" t="0"/>
          <a:stretch/>
        </p:blipFill>
        <p:spPr>
          <a:xfrm>
            <a:off x="8769329" y="1045675"/>
            <a:ext cx="3422675" cy="4309425"/>
          </a:xfrm>
          <a:prstGeom prst="rect">
            <a:avLst/>
          </a:prstGeom>
          <a:noFill/>
          <a:ln>
            <a:noFill/>
          </a:ln>
        </p:spPr>
      </p:pic>
      <p:sp>
        <p:nvSpPr>
          <p:cNvPr id="3258" name="Google Shape;3258;p21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9" name="Google Shape;3259;p210"/>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3260" name="Google Shape;3260;p2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261" name="Google Shape;3261;p2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62" name="Google Shape;3262;p210"/>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3263" name="Google Shape;3263;p210"/>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3264" name="Google Shape;3264;p210"/>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3265" name="Google Shape;3265;p210"/>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2">
  <p:cSld name="TITLE_2_2">
    <p:bg>
      <p:bgPr>
        <a:solidFill>
          <a:schemeClr val="lt1"/>
        </a:solidFill>
      </p:bgPr>
    </p:bg>
    <p:spTree>
      <p:nvGrpSpPr>
        <p:cNvPr id="3266" name="Shape 3266"/>
        <p:cNvGrpSpPr/>
        <p:nvPr/>
      </p:nvGrpSpPr>
      <p:grpSpPr>
        <a:xfrm>
          <a:off x="0" y="0"/>
          <a:ext cx="0" cy="0"/>
          <a:chOff x="0" y="0"/>
          <a:chExt cx="0" cy="0"/>
        </a:xfrm>
      </p:grpSpPr>
      <p:pic>
        <p:nvPicPr>
          <p:cNvPr id="3267" name="Google Shape;3267;p211" title="RH-AI-Presentation-Asset 5.png"/>
          <p:cNvPicPr preferRelativeResize="0"/>
          <p:nvPr/>
        </p:nvPicPr>
        <p:blipFill rotWithShape="1">
          <a:blip r:embed="rId2">
            <a:alphaModFix/>
          </a:blip>
          <a:srcRect b="0" l="0" r="49934" t="0"/>
          <a:stretch/>
        </p:blipFill>
        <p:spPr>
          <a:xfrm>
            <a:off x="8769329" y="1045675"/>
            <a:ext cx="3422675" cy="4309425"/>
          </a:xfrm>
          <a:prstGeom prst="rect">
            <a:avLst/>
          </a:prstGeom>
          <a:noFill/>
          <a:ln>
            <a:noFill/>
          </a:ln>
        </p:spPr>
      </p:pic>
      <p:cxnSp>
        <p:nvCxnSpPr>
          <p:cNvPr id="3268" name="Google Shape;3268;p2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269" name="Google Shape;3269;p2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70" name="Google Shape;3270;p211"/>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2800"/>
              <a:buFont typeface="Red Hat Display"/>
              <a:buNone/>
              <a:defRPr sz="2800">
                <a:solidFill>
                  <a:schemeClr val="dk1"/>
                </a:solidFill>
                <a:latin typeface="Red Hat Display"/>
                <a:ea typeface="Red Hat Display"/>
                <a:cs typeface="Red Hat Display"/>
                <a:sym typeface="Red Hat Display"/>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271" name="Google Shape;3271;p211"/>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lvl2pPr>
            <a:lvl3pPr lvl="2">
              <a:lnSpc>
                <a:spcPct val="100000"/>
              </a:lnSpc>
              <a:spcBef>
                <a:spcPts val="0"/>
              </a:spcBef>
              <a:spcAft>
                <a:spcPts val="0"/>
              </a:spcAft>
              <a:buNone/>
              <a:defRPr sz="4800"/>
            </a:lvl3pPr>
            <a:lvl4pPr lvl="3">
              <a:lnSpc>
                <a:spcPct val="100000"/>
              </a:lnSpc>
              <a:spcBef>
                <a:spcPts val="0"/>
              </a:spcBef>
              <a:spcAft>
                <a:spcPts val="0"/>
              </a:spcAft>
              <a:buNone/>
              <a:defRPr sz="4800"/>
            </a:lvl4pPr>
            <a:lvl5pPr lvl="4">
              <a:lnSpc>
                <a:spcPct val="100000"/>
              </a:lnSpc>
              <a:spcBef>
                <a:spcPts val="0"/>
              </a:spcBef>
              <a:spcAft>
                <a:spcPts val="0"/>
              </a:spcAft>
              <a:buNone/>
              <a:defRPr sz="4800"/>
            </a:lvl5pPr>
            <a:lvl6pPr lvl="5">
              <a:lnSpc>
                <a:spcPct val="100000"/>
              </a:lnSpc>
              <a:spcBef>
                <a:spcPts val="0"/>
              </a:spcBef>
              <a:spcAft>
                <a:spcPts val="0"/>
              </a:spcAft>
              <a:buNone/>
              <a:defRPr sz="4800"/>
            </a:lvl6pPr>
            <a:lvl7pPr lvl="6">
              <a:lnSpc>
                <a:spcPct val="100000"/>
              </a:lnSpc>
              <a:spcBef>
                <a:spcPts val="0"/>
              </a:spcBef>
              <a:spcAft>
                <a:spcPts val="0"/>
              </a:spcAft>
              <a:buNone/>
              <a:defRPr sz="4800"/>
            </a:lvl7pPr>
            <a:lvl8pPr lvl="7">
              <a:lnSpc>
                <a:spcPct val="100000"/>
              </a:lnSpc>
              <a:spcBef>
                <a:spcPts val="0"/>
              </a:spcBef>
              <a:spcAft>
                <a:spcPts val="0"/>
              </a:spcAft>
              <a:buNone/>
              <a:defRPr sz="4800"/>
            </a:lvl8pPr>
            <a:lvl9pPr lvl="8">
              <a:lnSpc>
                <a:spcPct val="100000"/>
              </a:lnSpc>
              <a:spcBef>
                <a:spcPts val="0"/>
              </a:spcBef>
              <a:spcAft>
                <a:spcPts val="0"/>
              </a:spcAft>
              <a:buNone/>
              <a:defRPr sz="4800"/>
            </a:lvl9pPr>
          </a:lstStyle>
          <a:p/>
        </p:txBody>
      </p:sp>
      <p:sp>
        <p:nvSpPr>
          <p:cNvPr id="3272" name="Google Shape;3272;p211"/>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sp>
        <p:nvSpPr>
          <p:cNvPr id="3273" name="Google Shape;3273;p211"/>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pic>
        <p:nvPicPr>
          <p:cNvPr id="3274" name="Google Shape;3274;p211"/>
          <p:cNvPicPr preferRelativeResize="0"/>
          <p:nvPr/>
        </p:nvPicPr>
        <p:blipFill>
          <a:blip r:embed="rId3">
            <a:alphaModFix/>
          </a:blip>
          <a:stretch>
            <a:fillRect/>
          </a:stretch>
        </p:blipFill>
        <p:spPr>
          <a:xfrm>
            <a:off x="10826170" y="6343562"/>
            <a:ext cx="1044282" cy="246333"/>
          </a:xfrm>
          <a:prstGeom prst="rect">
            <a:avLst/>
          </a:prstGeom>
          <a:noFill/>
          <a:ln>
            <a:noFill/>
          </a:ln>
        </p:spPr>
      </p:pic>
      <p:pic>
        <p:nvPicPr>
          <p:cNvPr id="3275" name="Google Shape;3275;p211"/>
          <p:cNvPicPr preferRelativeResize="0"/>
          <p:nvPr/>
        </p:nvPicPr>
        <p:blipFill>
          <a:blip r:embed="rId4">
            <a:alphaModFix/>
          </a:blip>
          <a:stretch>
            <a:fillRect/>
          </a:stretch>
        </p:blipFill>
        <p:spPr>
          <a:xfrm>
            <a:off x="7277192" y="6266573"/>
            <a:ext cx="800522" cy="400261"/>
          </a:xfrm>
          <a:prstGeom prst="rect">
            <a:avLst/>
          </a:prstGeom>
          <a:noFill/>
          <a:ln>
            <a:noFill/>
          </a:ln>
        </p:spPr>
      </p:pic>
      <p:cxnSp>
        <p:nvCxnSpPr>
          <p:cNvPr id="3276" name="Google Shape;3276;p211"/>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3277" name="Google Shape;3277;p211"/>
          <p:cNvPicPr preferRelativeResize="0"/>
          <p:nvPr/>
        </p:nvPicPr>
        <p:blipFill>
          <a:blip r:embed="rId5">
            <a:alphaModFix/>
          </a:blip>
          <a:stretch>
            <a:fillRect/>
          </a:stretch>
        </p:blipFill>
        <p:spPr>
          <a:xfrm>
            <a:off x="8311472" y="6349623"/>
            <a:ext cx="626165" cy="234163"/>
          </a:xfrm>
          <a:prstGeom prst="rect">
            <a:avLst/>
          </a:prstGeom>
          <a:noFill/>
          <a:ln>
            <a:noFill/>
          </a:ln>
        </p:spPr>
      </p:pic>
      <p:pic>
        <p:nvPicPr>
          <p:cNvPr id="3278" name="Google Shape;3278;p211"/>
          <p:cNvPicPr preferRelativeResize="0"/>
          <p:nvPr/>
        </p:nvPicPr>
        <p:blipFill>
          <a:blip r:embed="rId6">
            <a:alphaModFix/>
          </a:blip>
          <a:stretch>
            <a:fillRect/>
          </a:stretch>
        </p:blipFill>
        <p:spPr>
          <a:xfrm>
            <a:off x="9266610" y="6109072"/>
            <a:ext cx="1271572" cy="715260"/>
          </a:xfrm>
          <a:prstGeom prst="rect">
            <a:avLst/>
          </a:prstGeom>
          <a:noFill/>
          <a:ln>
            <a:noFill/>
          </a:ln>
        </p:spPr>
      </p:pic>
      <p:cxnSp>
        <p:nvCxnSpPr>
          <p:cNvPr id="3279" name="Google Shape;3279;p211"/>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3280" name="Google Shape;3280;p211"/>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2 1">
  <p:cSld name="TITLE_2_2_1">
    <p:bg>
      <p:bgPr>
        <a:solidFill>
          <a:schemeClr val="lt1"/>
        </a:solidFill>
      </p:bgPr>
    </p:bg>
    <p:spTree>
      <p:nvGrpSpPr>
        <p:cNvPr id="3281" name="Shape 3281"/>
        <p:cNvGrpSpPr/>
        <p:nvPr/>
      </p:nvGrpSpPr>
      <p:grpSpPr>
        <a:xfrm>
          <a:off x="0" y="0"/>
          <a:ext cx="0" cy="0"/>
          <a:chOff x="0" y="0"/>
          <a:chExt cx="0" cy="0"/>
        </a:xfrm>
      </p:grpSpPr>
      <p:sp>
        <p:nvSpPr>
          <p:cNvPr id="3282" name="Google Shape;3282;p21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12"/>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2800"/>
              <a:buFont typeface="Red Hat Display"/>
              <a:buNone/>
              <a:defRPr sz="2800">
                <a:solidFill>
                  <a:schemeClr val="dk1"/>
                </a:solidFill>
                <a:latin typeface="Red Hat Display"/>
                <a:ea typeface="Red Hat Display"/>
                <a:cs typeface="Red Hat Display"/>
                <a:sym typeface="Red Hat Display"/>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284" name="Google Shape;3284;p212"/>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lvl2pPr>
            <a:lvl3pPr lvl="2">
              <a:lnSpc>
                <a:spcPct val="100000"/>
              </a:lnSpc>
              <a:spcBef>
                <a:spcPts val="0"/>
              </a:spcBef>
              <a:spcAft>
                <a:spcPts val="0"/>
              </a:spcAft>
              <a:buNone/>
              <a:defRPr sz="4800"/>
            </a:lvl3pPr>
            <a:lvl4pPr lvl="3">
              <a:lnSpc>
                <a:spcPct val="100000"/>
              </a:lnSpc>
              <a:spcBef>
                <a:spcPts val="0"/>
              </a:spcBef>
              <a:spcAft>
                <a:spcPts val="0"/>
              </a:spcAft>
              <a:buNone/>
              <a:defRPr sz="4800"/>
            </a:lvl4pPr>
            <a:lvl5pPr lvl="4">
              <a:lnSpc>
                <a:spcPct val="100000"/>
              </a:lnSpc>
              <a:spcBef>
                <a:spcPts val="0"/>
              </a:spcBef>
              <a:spcAft>
                <a:spcPts val="0"/>
              </a:spcAft>
              <a:buNone/>
              <a:defRPr sz="4800"/>
            </a:lvl5pPr>
            <a:lvl6pPr lvl="5">
              <a:lnSpc>
                <a:spcPct val="100000"/>
              </a:lnSpc>
              <a:spcBef>
                <a:spcPts val="0"/>
              </a:spcBef>
              <a:spcAft>
                <a:spcPts val="0"/>
              </a:spcAft>
              <a:buNone/>
              <a:defRPr sz="4800"/>
            </a:lvl6pPr>
            <a:lvl7pPr lvl="6">
              <a:lnSpc>
                <a:spcPct val="100000"/>
              </a:lnSpc>
              <a:spcBef>
                <a:spcPts val="0"/>
              </a:spcBef>
              <a:spcAft>
                <a:spcPts val="0"/>
              </a:spcAft>
              <a:buNone/>
              <a:defRPr sz="4800"/>
            </a:lvl7pPr>
            <a:lvl8pPr lvl="7">
              <a:lnSpc>
                <a:spcPct val="100000"/>
              </a:lnSpc>
              <a:spcBef>
                <a:spcPts val="0"/>
              </a:spcBef>
              <a:spcAft>
                <a:spcPts val="0"/>
              </a:spcAft>
              <a:buNone/>
              <a:defRPr sz="4800"/>
            </a:lvl8pPr>
            <a:lvl9pPr lvl="8">
              <a:lnSpc>
                <a:spcPct val="100000"/>
              </a:lnSpc>
              <a:spcBef>
                <a:spcPts val="0"/>
              </a:spcBef>
              <a:spcAft>
                <a:spcPts val="0"/>
              </a:spcAft>
              <a:buNone/>
              <a:defRPr sz="4800"/>
            </a:lvl9pPr>
          </a:lstStyle>
          <a:p/>
        </p:txBody>
      </p:sp>
      <p:sp>
        <p:nvSpPr>
          <p:cNvPr id="3285" name="Google Shape;3285;p212"/>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sp>
        <p:nvSpPr>
          <p:cNvPr id="3286" name="Google Shape;3286;p212"/>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pic>
        <p:nvPicPr>
          <p:cNvPr id="3287" name="Google Shape;3287;p212"/>
          <p:cNvPicPr preferRelativeResize="0"/>
          <p:nvPr/>
        </p:nvPicPr>
        <p:blipFill>
          <a:blip r:embed="rId2">
            <a:alphaModFix/>
          </a:blip>
          <a:stretch>
            <a:fillRect/>
          </a:stretch>
        </p:blipFill>
        <p:spPr>
          <a:xfrm>
            <a:off x="10106850" y="6203986"/>
            <a:ext cx="1580275" cy="372766"/>
          </a:xfrm>
          <a:prstGeom prst="rect">
            <a:avLst/>
          </a:prstGeom>
          <a:noFill/>
          <a:ln>
            <a:noFill/>
          </a:ln>
        </p:spPr>
      </p:pic>
      <p:cxnSp>
        <p:nvCxnSpPr>
          <p:cNvPr id="3288" name="Google Shape;3288;p21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289" name="Google Shape;3289;p2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90" name="Google Shape;3290;p212" title="RH-AI-Presentation-Asset 3.png"/>
          <p:cNvPicPr preferRelativeResize="0"/>
          <p:nvPr/>
        </p:nvPicPr>
        <p:blipFill>
          <a:blip r:embed="rId3">
            <a:alphaModFix/>
          </a:blip>
          <a:stretch>
            <a:fillRect/>
          </a:stretch>
        </p:blipFill>
        <p:spPr>
          <a:xfrm>
            <a:off x="7857825" y="1822775"/>
            <a:ext cx="3877051" cy="3182399"/>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1">
  <p:cSld name="TITLE_2_1">
    <p:bg>
      <p:bgPr>
        <a:blipFill>
          <a:blip r:embed="rId2">
            <a:alphaModFix/>
          </a:blip>
          <a:stretch>
            <a:fillRect/>
          </a:stretch>
        </a:blipFill>
      </p:bgPr>
    </p:bg>
    <p:spTree>
      <p:nvGrpSpPr>
        <p:cNvPr id="3291" name="Shape 3291"/>
        <p:cNvGrpSpPr/>
        <p:nvPr/>
      </p:nvGrpSpPr>
      <p:grpSpPr>
        <a:xfrm>
          <a:off x="0" y="0"/>
          <a:ext cx="0" cy="0"/>
          <a:chOff x="0" y="0"/>
          <a:chExt cx="0" cy="0"/>
        </a:xfrm>
      </p:grpSpPr>
      <p:sp>
        <p:nvSpPr>
          <p:cNvPr id="3292" name="Google Shape;3292;p213"/>
          <p:cNvSpPr/>
          <p:nvPr/>
        </p:nvSpPr>
        <p:spPr>
          <a:xfrm>
            <a:off x="0" y="0"/>
            <a:ext cx="12192000" cy="5844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1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13"/>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3295" name="Google Shape;3295;p213"/>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3296" name="Google Shape;3296;p213"/>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3297" name="Google Shape;3297;p213"/>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3298" name="Google Shape;3298;p21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299" name="Google Shape;3299;p21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300" name="Google Shape;3300;p2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01" name="Google Shape;3301;p213" title="RH-AI-Presentation-Asset 2.png"/>
          <p:cNvPicPr preferRelativeResize="0"/>
          <p:nvPr/>
        </p:nvPicPr>
        <p:blipFill rotWithShape="1">
          <a:blip r:embed="rId4">
            <a:alphaModFix/>
          </a:blip>
          <a:srcRect b="2696" l="0" r="0" t="2705"/>
          <a:stretch/>
        </p:blipFill>
        <p:spPr>
          <a:xfrm>
            <a:off x="7857825" y="1822775"/>
            <a:ext cx="3877051" cy="3182399"/>
          </a:xfrm>
          <a:prstGeom prst="rect">
            <a:avLst/>
          </a:prstGeom>
          <a:noFill/>
          <a:ln>
            <a:noFill/>
          </a:ln>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3302" name="Shape 3302"/>
        <p:cNvGrpSpPr/>
        <p:nvPr/>
      </p:nvGrpSpPr>
      <p:grpSpPr>
        <a:xfrm>
          <a:off x="0" y="0"/>
          <a:ext cx="0" cy="0"/>
          <a:chOff x="0" y="0"/>
          <a:chExt cx="0" cy="0"/>
        </a:xfrm>
      </p:grpSpPr>
      <p:sp>
        <p:nvSpPr>
          <p:cNvPr id="3303" name="Google Shape;3303;p214"/>
          <p:cNvSpPr/>
          <p:nvPr/>
        </p:nvSpPr>
        <p:spPr>
          <a:xfrm>
            <a:off x="0" y="0"/>
            <a:ext cx="12192000" cy="5844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1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14"/>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3306" name="Google Shape;3306;p214"/>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p:txBody>
      </p:sp>
      <p:pic>
        <p:nvPicPr>
          <p:cNvPr id="3307" name="Google Shape;3307;p214"/>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3308" name="Google Shape;3308;p214"/>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3309" name="Google Shape;3309;p214"/>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3310" name="Google Shape;3310;p214"/>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3311" name="Google Shape;3311;p214"/>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3312" name="Google Shape;3312;p214"/>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3313" name="Google Shape;3313;p2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314" name="Google Shape;3314;p2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15" name="Google Shape;3315;p214"/>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3316" name="Google Shape;3316;p214"/>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3317" name="Google Shape;3317;p214"/>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3318" name="Google Shape;3318;p214"/>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22" name="Shape 222"/>
        <p:cNvGrpSpPr/>
        <p:nvPr/>
      </p:nvGrpSpPr>
      <p:grpSpPr>
        <a:xfrm>
          <a:off x="0" y="0"/>
          <a:ext cx="0" cy="0"/>
          <a:chOff x="0" y="0"/>
          <a:chExt cx="0" cy="0"/>
        </a:xfrm>
      </p:grpSpPr>
      <p:sp>
        <p:nvSpPr>
          <p:cNvPr id="223" name="Google Shape;223;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24" name="Google Shape;224;p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5" name="Google Shape;225;p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6" name="Google Shape;226;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7" name="Google Shape;227;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8" name="Google Shape;228;p2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3319" name="Shape 3319"/>
        <p:cNvGrpSpPr/>
        <p:nvPr/>
      </p:nvGrpSpPr>
      <p:grpSpPr>
        <a:xfrm>
          <a:off x="0" y="0"/>
          <a:ext cx="0" cy="0"/>
          <a:chOff x="0" y="0"/>
          <a:chExt cx="0" cy="0"/>
        </a:xfrm>
      </p:grpSpPr>
      <p:pic>
        <p:nvPicPr>
          <p:cNvPr id="3320" name="Google Shape;3320;p215"/>
          <p:cNvPicPr preferRelativeResize="0"/>
          <p:nvPr/>
        </p:nvPicPr>
        <p:blipFill rotWithShape="1">
          <a:blip r:embed="rId3">
            <a:alphaModFix/>
          </a:blip>
          <a:srcRect b="0" l="35303" r="34731" t="0"/>
          <a:stretch/>
        </p:blipFill>
        <p:spPr>
          <a:xfrm>
            <a:off x="872050" y="0"/>
            <a:ext cx="3653350" cy="6858000"/>
          </a:xfrm>
          <a:prstGeom prst="rect">
            <a:avLst/>
          </a:prstGeom>
          <a:noFill/>
          <a:ln>
            <a:noFill/>
          </a:ln>
        </p:spPr>
      </p:pic>
      <p:sp>
        <p:nvSpPr>
          <p:cNvPr id="3321" name="Google Shape;3321;p21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2" name="Google Shape;3322;p215"/>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3323" name="Google Shape;3323;p21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324" name="Google Shape;3324;p215"/>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a:lnSpc>
                <a:spcPct val="140000"/>
              </a:lnSpc>
              <a:spcBef>
                <a:spcPts val="0"/>
              </a:spcBef>
              <a:spcAft>
                <a:spcPts val="0"/>
              </a:spcAft>
              <a:buClr>
                <a:schemeClr val="dk1"/>
              </a:buClr>
              <a:buSzPts val="1800"/>
              <a:buNone/>
              <a:defRPr sz="1800">
                <a:solidFill>
                  <a:schemeClr val="dk1"/>
                </a:solidFill>
              </a:defRPr>
            </a:lvl2pPr>
            <a:lvl3pPr lvl="2">
              <a:lnSpc>
                <a:spcPct val="140000"/>
              </a:lnSpc>
              <a:spcBef>
                <a:spcPts val="0"/>
              </a:spcBef>
              <a:spcAft>
                <a:spcPts val="0"/>
              </a:spcAft>
              <a:buClr>
                <a:schemeClr val="dk1"/>
              </a:buClr>
              <a:buSzPts val="1800"/>
              <a:buNone/>
              <a:defRPr sz="1800">
                <a:solidFill>
                  <a:schemeClr val="dk1"/>
                </a:solidFill>
              </a:defRPr>
            </a:lvl3pPr>
            <a:lvl4pPr lvl="3">
              <a:lnSpc>
                <a:spcPct val="140000"/>
              </a:lnSpc>
              <a:spcBef>
                <a:spcPts val="0"/>
              </a:spcBef>
              <a:spcAft>
                <a:spcPts val="0"/>
              </a:spcAft>
              <a:buClr>
                <a:schemeClr val="dk1"/>
              </a:buClr>
              <a:buSzPts val="1800"/>
              <a:buNone/>
              <a:defRPr sz="1800">
                <a:solidFill>
                  <a:schemeClr val="dk1"/>
                </a:solidFill>
              </a:defRPr>
            </a:lvl4pPr>
            <a:lvl5pPr lvl="4">
              <a:lnSpc>
                <a:spcPct val="140000"/>
              </a:lnSpc>
              <a:spcBef>
                <a:spcPts val="0"/>
              </a:spcBef>
              <a:spcAft>
                <a:spcPts val="0"/>
              </a:spcAft>
              <a:buClr>
                <a:schemeClr val="dk1"/>
              </a:buClr>
              <a:buSzPts val="1800"/>
              <a:buNone/>
              <a:defRPr sz="1800">
                <a:solidFill>
                  <a:schemeClr val="dk1"/>
                </a:solidFill>
              </a:defRPr>
            </a:lvl5pPr>
            <a:lvl6pPr lvl="5">
              <a:lnSpc>
                <a:spcPct val="140000"/>
              </a:lnSpc>
              <a:spcBef>
                <a:spcPts val="0"/>
              </a:spcBef>
              <a:spcAft>
                <a:spcPts val="0"/>
              </a:spcAft>
              <a:buClr>
                <a:schemeClr val="dk1"/>
              </a:buClr>
              <a:buSzPts val="1800"/>
              <a:buNone/>
              <a:defRPr sz="1800">
                <a:solidFill>
                  <a:schemeClr val="dk1"/>
                </a:solidFill>
              </a:defRPr>
            </a:lvl6pPr>
            <a:lvl7pPr lvl="6">
              <a:lnSpc>
                <a:spcPct val="140000"/>
              </a:lnSpc>
              <a:spcBef>
                <a:spcPts val="0"/>
              </a:spcBef>
              <a:spcAft>
                <a:spcPts val="0"/>
              </a:spcAft>
              <a:buClr>
                <a:schemeClr val="dk1"/>
              </a:buClr>
              <a:buSzPts val="1800"/>
              <a:buNone/>
              <a:defRPr sz="1800">
                <a:solidFill>
                  <a:schemeClr val="dk1"/>
                </a:solidFill>
              </a:defRPr>
            </a:lvl7pPr>
            <a:lvl8pPr lvl="7">
              <a:lnSpc>
                <a:spcPct val="140000"/>
              </a:lnSpc>
              <a:spcBef>
                <a:spcPts val="0"/>
              </a:spcBef>
              <a:spcAft>
                <a:spcPts val="0"/>
              </a:spcAft>
              <a:buClr>
                <a:schemeClr val="dk1"/>
              </a:buClr>
              <a:buSzPts val="1800"/>
              <a:buNone/>
              <a:defRPr sz="1800">
                <a:solidFill>
                  <a:schemeClr val="dk1"/>
                </a:solidFill>
              </a:defRPr>
            </a:lvl8pPr>
            <a:lvl9pPr lvl="8">
              <a:lnSpc>
                <a:spcPct val="140000"/>
              </a:lnSpc>
              <a:spcBef>
                <a:spcPts val="0"/>
              </a:spcBef>
              <a:spcAft>
                <a:spcPts val="0"/>
              </a:spcAft>
              <a:buClr>
                <a:schemeClr val="dk1"/>
              </a:buClr>
              <a:buSzPts val="1800"/>
              <a:buNone/>
              <a:defRPr sz="1800">
                <a:solidFill>
                  <a:schemeClr val="dk1"/>
                </a:solidFill>
              </a:defRPr>
            </a:lvl9pPr>
          </a:lstStyle>
          <a:p/>
        </p:txBody>
      </p:sp>
      <p:sp>
        <p:nvSpPr>
          <p:cNvPr id="3325" name="Google Shape;3325;p215"/>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3326" name="Google Shape;3326;p215"/>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3327" name="Google Shape;3327;p215"/>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328" name="Google Shape;3328;p2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3329" name="Shape 3329"/>
        <p:cNvGrpSpPr/>
        <p:nvPr/>
      </p:nvGrpSpPr>
      <p:grpSpPr>
        <a:xfrm>
          <a:off x="0" y="0"/>
          <a:ext cx="0" cy="0"/>
          <a:chOff x="0" y="0"/>
          <a:chExt cx="0" cy="0"/>
        </a:xfrm>
      </p:grpSpPr>
      <p:pic>
        <p:nvPicPr>
          <p:cNvPr id="3330" name="Google Shape;3330;p216"/>
          <p:cNvPicPr preferRelativeResize="0"/>
          <p:nvPr/>
        </p:nvPicPr>
        <p:blipFill rotWithShape="1">
          <a:blip r:embed="rId3">
            <a:alphaModFix/>
          </a:blip>
          <a:srcRect b="0" l="35303" r="34731" t="0"/>
          <a:stretch/>
        </p:blipFill>
        <p:spPr>
          <a:xfrm>
            <a:off x="872050" y="0"/>
            <a:ext cx="3653350" cy="6858000"/>
          </a:xfrm>
          <a:prstGeom prst="rect">
            <a:avLst/>
          </a:prstGeom>
          <a:noFill/>
          <a:ln>
            <a:noFill/>
          </a:ln>
        </p:spPr>
      </p:pic>
      <p:sp>
        <p:nvSpPr>
          <p:cNvPr id="3331" name="Google Shape;3331;p21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2" name="Google Shape;3332;p216"/>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3333" name="Google Shape;3333;p21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334" name="Google Shape;3334;p216"/>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3335" name="Google Shape;3335;p21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336" name="Google Shape;3336;p216"/>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a:lnSpc>
                <a:spcPct val="180000"/>
              </a:lnSpc>
              <a:spcBef>
                <a:spcPts val="0"/>
              </a:spcBef>
              <a:spcAft>
                <a:spcPts val="0"/>
              </a:spcAft>
              <a:buClr>
                <a:schemeClr val="dk1"/>
              </a:buClr>
              <a:buSzPts val="1400"/>
              <a:buNone/>
              <a:defRPr sz="1400">
                <a:solidFill>
                  <a:schemeClr val="dk1"/>
                </a:solidFill>
              </a:defRPr>
            </a:lvl2pPr>
            <a:lvl3pPr lvl="2">
              <a:lnSpc>
                <a:spcPct val="180000"/>
              </a:lnSpc>
              <a:spcBef>
                <a:spcPts val="0"/>
              </a:spcBef>
              <a:spcAft>
                <a:spcPts val="0"/>
              </a:spcAft>
              <a:buClr>
                <a:schemeClr val="dk1"/>
              </a:buClr>
              <a:buSzPts val="1400"/>
              <a:buNone/>
              <a:defRPr sz="1400">
                <a:solidFill>
                  <a:schemeClr val="dk1"/>
                </a:solidFill>
              </a:defRPr>
            </a:lvl3pPr>
            <a:lvl4pPr lvl="3">
              <a:lnSpc>
                <a:spcPct val="180000"/>
              </a:lnSpc>
              <a:spcBef>
                <a:spcPts val="0"/>
              </a:spcBef>
              <a:spcAft>
                <a:spcPts val="0"/>
              </a:spcAft>
              <a:buClr>
                <a:schemeClr val="dk1"/>
              </a:buClr>
              <a:buSzPts val="1400"/>
              <a:buNone/>
              <a:defRPr sz="1400">
                <a:solidFill>
                  <a:schemeClr val="dk1"/>
                </a:solidFill>
              </a:defRPr>
            </a:lvl4pPr>
            <a:lvl5pPr lvl="4">
              <a:lnSpc>
                <a:spcPct val="180000"/>
              </a:lnSpc>
              <a:spcBef>
                <a:spcPts val="0"/>
              </a:spcBef>
              <a:spcAft>
                <a:spcPts val="0"/>
              </a:spcAft>
              <a:buClr>
                <a:schemeClr val="dk1"/>
              </a:buClr>
              <a:buSzPts val="1400"/>
              <a:buNone/>
              <a:defRPr sz="1400">
                <a:solidFill>
                  <a:schemeClr val="dk1"/>
                </a:solidFill>
              </a:defRPr>
            </a:lvl5pPr>
            <a:lvl6pPr lvl="5">
              <a:lnSpc>
                <a:spcPct val="180000"/>
              </a:lnSpc>
              <a:spcBef>
                <a:spcPts val="0"/>
              </a:spcBef>
              <a:spcAft>
                <a:spcPts val="0"/>
              </a:spcAft>
              <a:buClr>
                <a:schemeClr val="dk1"/>
              </a:buClr>
              <a:buSzPts val="1400"/>
              <a:buNone/>
              <a:defRPr sz="1400">
                <a:solidFill>
                  <a:schemeClr val="dk1"/>
                </a:solidFill>
              </a:defRPr>
            </a:lvl6pPr>
            <a:lvl7pPr lvl="6">
              <a:lnSpc>
                <a:spcPct val="180000"/>
              </a:lnSpc>
              <a:spcBef>
                <a:spcPts val="0"/>
              </a:spcBef>
              <a:spcAft>
                <a:spcPts val="0"/>
              </a:spcAft>
              <a:buClr>
                <a:schemeClr val="dk1"/>
              </a:buClr>
              <a:buSzPts val="1400"/>
              <a:buNone/>
              <a:defRPr sz="1400">
                <a:solidFill>
                  <a:schemeClr val="dk1"/>
                </a:solidFill>
              </a:defRPr>
            </a:lvl7pPr>
            <a:lvl8pPr lvl="7">
              <a:lnSpc>
                <a:spcPct val="180000"/>
              </a:lnSpc>
              <a:spcBef>
                <a:spcPts val="0"/>
              </a:spcBef>
              <a:spcAft>
                <a:spcPts val="0"/>
              </a:spcAft>
              <a:buClr>
                <a:schemeClr val="dk1"/>
              </a:buClr>
              <a:buSzPts val="1400"/>
              <a:buNone/>
              <a:defRPr sz="1400">
                <a:solidFill>
                  <a:schemeClr val="dk1"/>
                </a:solidFill>
              </a:defRPr>
            </a:lvl8pPr>
            <a:lvl9pPr lvl="8">
              <a:lnSpc>
                <a:spcPct val="180000"/>
              </a:lnSpc>
              <a:spcBef>
                <a:spcPts val="0"/>
              </a:spcBef>
              <a:spcAft>
                <a:spcPts val="0"/>
              </a:spcAft>
              <a:buClr>
                <a:schemeClr val="dk1"/>
              </a:buClr>
              <a:buSzPts val="1400"/>
              <a:buNone/>
              <a:defRPr sz="1400">
                <a:solidFill>
                  <a:schemeClr val="dk1"/>
                </a:solidFill>
              </a:defRPr>
            </a:lvl9pPr>
          </a:lstStyle>
          <a:p/>
        </p:txBody>
      </p:sp>
      <p:sp>
        <p:nvSpPr>
          <p:cNvPr id="3337" name="Google Shape;3337;p216"/>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3338" name="Google Shape;3338;p216"/>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3339" name="Google Shape;3339;p216"/>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3340" name="Google Shape;3340;p216"/>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3341" name="Google Shape;3341;p216"/>
          <p:cNvPicPr preferRelativeResize="0"/>
          <p:nvPr/>
        </p:nvPicPr>
        <p:blipFill rotWithShape="1">
          <a:blip r:embed="rId5">
            <a:alphaModFix/>
          </a:blip>
          <a:srcRect b="0" l="2507" r="2498" t="0"/>
          <a:stretch/>
        </p:blipFill>
        <p:spPr>
          <a:xfrm>
            <a:off x="8586459" y="5174306"/>
            <a:ext cx="229074" cy="241150"/>
          </a:xfrm>
          <a:prstGeom prst="rect">
            <a:avLst/>
          </a:prstGeom>
          <a:noFill/>
          <a:ln>
            <a:noFill/>
          </a:ln>
        </p:spPr>
      </p:pic>
      <p:pic>
        <p:nvPicPr>
          <p:cNvPr id="3342" name="Google Shape;3342;p216"/>
          <p:cNvPicPr preferRelativeResize="0"/>
          <p:nvPr/>
        </p:nvPicPr>
        <p:blipFill rotWithShape="1">
          <a:blip r:embed="rId6">
            <a:alphaModFix/>
          </a:blip>
          <a:srcRect b="0" l="2507" r="2498" t="0"/>
          <a:stretch/>
        </p:blipFill>
        <p:spPr>
          <a:xfrm>
            <a:off x="8586459" y="4669206"/>
            <a:ext cx="229074" cy="241150"/>
          </a:xfrm>
          <a:prstGeom prst="rect">
            <a:avLst/>
          </a:prstGeom>
          <a:noFill/>
          <a:ln>
            <a:noFill/>
          </a:ln>
        </p:spPr>
      </p:pic>
      <p:pic>
        <p:nvPicPr>
          <p:cNvPr id="3343" name="Google Shape;3343;p216"/>
          <p:cNvPicPr preferRelativeResize="0"/>
          <p:nvPr/>
        </p:nvPicPr>
        <p:blipFill rotWithShape="1">
          <a:blip r:embed="rId7">
            <a:alphaModFix/>
          </a:blip>
          <a:srcRect b="0" l="2507" r="2498" t="0"/>
          <a:stretch/>
        </p:blipFill>
        <p:spPr>
          <a:xfrm>
            <a:off x="5660534" y="5174306"/>
            <a:ext cx="229075" cy="241150"/>
          </a:xfrm>
          <a:prstGeom prst="rect">
            <a:avLst/>
          </a:prstGeom>
          <a:noFill/>
          <a:ln>
            <a:noFill/>
          </a:ln>
        </p:spPr>
      </p:pic>
      <p:pic>
        <p:nvPicPr>
          <p:cNvPr id="3344" name="Google Shape;3344;p216"/>
          <p:cNvPicPr preferRelativeResize="0"/>
          <p:nvPr/>
        </p:nvPicPr>
        <p:blipFill rotWithShape="1">
          <a:blip r:embed="rId8">
            <a:alphaModFix/>
          </a:blip>
          <a:srcRect b="0" l="2507" r="2498" t="0"/>
          <a:stretch/>
        </p:blipFill>
        <p:spPr>
          <a:xfrm>
            <a:off x="5660534" y="4669206"/>
            <a:ext cx="229075" cy="241150"/>
          </a:xfrm>
          <a:prstGeom prst="rect">
            <a:avLst/>
          </a:prstGeom>
          <a:noFill/>
          <a:ln>
            <a:noFill/>
          </a:ln>
        </p:spPr>
      </p:pic>
      <p:sp>
        <p:nvSpPr>
          <p:cNvPr id="3345" name="Google Shape;3345;p2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3346" name="Shape 3346"/>
        <p:cNvGrpSpPr/>
        <p:nvPr/>
      </p:nvGrpSpPr>
      <p:grpSpPr>
        <a:xfrm>
          <a:off x="0" y="0"/>
          <a:ext cx="0" cy="0"/>
          <a:chOff x="0" y="0"/>
          <a:chExt cx="0" cy="0"/>
        </a:xfrm>
      </p:grpSpPr>
      <p:pic>
        <p:nvPicPr>
          <p:cNvPr id="3347" name="Google Shape;3347;p217"/>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3348" name="Google Shape;3348;p217"/>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3349" name="Google Shape;3349;p217"/>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b="1" sz="8000">
                <a:solidFill>
                  <a:schemeClr val="lt1"/>
                </a:solidFill>
              </a:defRPr>
            </a:lvl2pPr>
            <a:lvl3pPr lvl="2">
              <a:lnSpc>
                <a:spcPct val="105000"/>
              </a:lnSpc>
              <a:spcBef>
                <a:spcPts val="0"/>
              </a:spcBef>
              <a:spcAft>
                <a:spcPts val="0"/>
              </a:spcAft>
              <a:buNone/>
              <a:defRPr b="1" sz="8000">
                <a:solidFill>
                  <a:schemeClr val="lt1"/>
                </a:solidFill>
              </a:defRPr>
            </a:lvl3pPr>
            <a:lvl4pPr lvl="3">
              <a:lnSpc>
                <a:spcPct val="105000"/>
              </a:lnSpc>
              <a:spcBef>
                <a:spcPts val="0"/>
              </a:spcBef>
              <a:spcAft>
                <a:spcPts val="0"/>
              </a:spcAft>
              <a:buNone/>
              <a:defRPr b="1" sz="8000">
                <a:solidFill>
                  <a:schemeClr val="lt1"/>
                </a:solidFill>
              </a:defRPr>
            </a:lvl4pPr>
            <a:lvl5pPr lvl="4">
              <a:lnSpc>
                <a:spcPct val="105000"/>
              </a:lnSpc>
              <a:spcBef>
                <a:spcPts val="0"/>
              </a:spcBef>
              <a:spcAft>
                <a:spcPts val="0"/>
              </a:spcAft>
              <a:buNone/>
              <a:defRPr b="1" sz="8000">
                <a:solidFill>
                  <a:schemeClr val="lt1"/>
                </a:solidFill>
              </a:defRPr>
            </a:lvl5pPr>
            <a:lvl6pPr lvl="5">
              <a:lnSpc>
                <a:spcPct val="105000"/>
              </a:lnSpc>
              <a:spcBef>
                <a:spcPts val="0"/>
              </a:spcBef>
              <a:spcAft>
                <a:spcPts val="0"/>
              </a:spcAft>
              <a:buNone/>
              <a:defRPr b="1" sz="8000">
                <a:solidFill>
                  <a:schemeClr val="lt1"/>
                </a:solidFill>
              </a:defRPr>
            </a:lvl6pPr>
            <a:lvl7pPr lvl="6">
              <a:lnSpc>
                <a:spcPct val="105000"/>
              </a:lnSpc>
              <a:spcBef>
                <a:spcPts val="0"/>
              </a:spcBef>
              <a:spcAft>
                <a:spcPts val="0"/>
              </a:spcAft>
              <a:buNone/>
              <a:defRPr b="1" sz="8000">
                <a:solidFill>
                  <a:schemeClr val="lt1"/>
                </a:solidFill>
              </a:defRPr>
            </a:lvl7pPr>
            <a:lvl8pPr lvl="7">
              <a:lnSpc>
                <a:spcPct val="105000"/>
              </a:lnSpc>
              <a:spcBef>
                <a:spcPts val="0"/>
              </a:spcBef>
              <a:spcAft>
                <a:spcPts val="0"/>
              </a:spcAft>
              <a:buNone/>
              <a:defRPr b="1" sz="8000">
                <a:solidFill>
                  <a:schemeClr val="lt1"/>
                </a:solidFill>
              </a:defRPr>
            </a:lvl8pPr>
            <a:lvl9pPr lvl="8">
              <a:lnSpc>
                <a:spcPct val="105000"/>
              </a:lnSpc>
              <a:spcBef>
                <a:spcPts val="0"/>
              </a:spcBef>
              <a:spcAft>
                <a:spcPts val="0"/>
              </a:spcAft>
              <a:buNone/>
              <a:defRPr b="1" sz="8000">
                <a:solidFill>
                  <a:schemeClr val="lt1"/>
                </a:solidFill>
              </a:defRPr>
            </a:lvl9pPr>
          </a:lstStyle>
          <a:p/>
        </p:txBody>
      </p:sp>
      <p:sp>
        <p:nvSpPr>
          <p:cNvPr id="3350" name="Google Shape;3350;p217"/>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3351" name="Google Shape;3351;p217"/>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3352" name="Google Shape;3352;p21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353" name="Google Shape;3353;p2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3354" name="Shape 3354"/>
        <p:cNvGrpSpPr/>
        <p:nvPr/>
      </p:nvGrpSpPr>
      <p:grpSpPr>
        <a:xfrm>
          <a:off x="0" y="0"/>
          <a:ext cx="0" cy="0"/>
          <a:chOff x="0" y="0"/>
          <a:chExt cx="0" cy="0"/>
        </a:xfrm>
      </p:grpSpPr>
      <p:sp>
        <p:nvSpPr>
          <p:cNvPr id="3355" name="Google Shape;3355;p21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3356" name="Google Shape;3356;p21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357" name="Google Shape;3357;p21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358" name="Google Shape;3358;p2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359" name="Google Shape;3359;p21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141414"/>
                </a:solidFill>
              </a:defRPr>
            </a:lvl2pPr>
            <a:lvl3pPr lvl="2">
              <a:lnSpc>
                <a:spcPct val="174000"/>
              </a:lnSpc>
              <a:spcBef>
                <a:spcPts val="0"/>
              </a:spcBef>
              <a:spcAft>
                <a:spcPts val="0"/>
              </a:spcAft>
              <a:buNone/>
              <a:defRPr sz="1400">
                <a:solidFill>
                  <a:srgbClr val="141414"/>
                </a:solidFill>
              </a:defRPr>
            </a:lvl3pPr>
            <a:lvl4pPr lvl="3">
              <a:lnSpc>
                <a:spcPct val="174000"/>
              </a:lnSpc>
              <a:spcBef>
                <a:spcPts val="0"/>
              </a:spcBef>
              <a:spcAft>
                <a:spcPts val="0"/>
              </a:spcAft>
              <a:buNone/>
              <a:defRPr sz="1400">
                <a:solidFill>
                  <a:srgbClr val="141414"/>
                </a:solidFill>
              </a:defRPr>
            </a:lvl4pPr>
            <a:lvl5pPr lvl="4">
              <a:lnSpc>
                <a:spcPct val="174000"/>
              </a:lnSpc>
              <a:spcBef>
                <a:spcPts val="0"/>
              </a:spcBef>
              <a:spcAft>
                <a:spcPts val="0"/>
              </a:spcAft>
              <a:buNone/>
              <a:defRPr sz="1400">
                <a:solidFill>
                  <a:srgbClr val="141414"/>
                </a:solidFill>
              </a:defRPr>
            </a:lvl5pPr>
            <a:lvl6pPr lvl="5">
              <a:lnSpc>
                <a:spcPct val="174000"/>
              </a:lnSpc>
              <a:spcBef>
                <a:spcPts val="0"/>
              </a:spcBef>
              <a:spcAft>
                <a:spcPts val="0"/>
              </a:spcAft>
              <a:buNone/>
              <a:defRPr sz="1400">
                <a:solidFill>
                  <a:srgbClr val="141414"/>
                </a:solidFill>
              </a:defRPr>
            </a:lvl6pPr>
            <a:lvl7pPr lvl="6">
              <a:lnSpc>
                <a:spcPct val="174000"/>
              </a:lnSpc>
              <a:spcBef>
                <a:spcPts val="0"/>
              </a:spcBef>
              <a:spcAft>
                <a:spcPts val="0"/>
              </a:spcAft>
              <a:buNone/>
              <a:defRPr sz="1400">
                <a:solidFill>
                  <a:srgbClr val="141414"/>
                </a:solidFill>
              </a:defRPr>
            </a:lvl7pPr>
            <a:lvl8pPr lvl="7">
              <a:lnSpc>
                <a:spcPct val="174000"/>
              </a:lnSpc>
              <a:spcBef>
                <a:spcPts val="0"/>
              </a:spcBef>
              <a:spcAft>
                <a:spcPts val="0"/>
              </a:spcAft>
              <a:buNone/>
              <a:defRPr sz="1400">
                <a:solidFill>
                  <a:srgbClr val="141414"/>
                </a:solidFill>
              </a:defRPr>
            </a:lvl8pPr>
            <a:lvl9pPr lvl="8">
              <a:lnSpc>
                <a:spcPct val="174000"/>
              </a:lnSpc>
              <a:spcBef>
                <a:spcPts val="0"/>
              </a:spcBef>
              <a:spcAft>
                <a:spcPts val="0"/>
              </a:spcAft>
              <a:buNone/>
              <a:defRPr sz="1400">
                <a:solidFill>
                  <a:srgbClr val="141414"/>
                </a:solidFill>
              </a:defRPr>
            </a:lvl9pPr>
          </a:lstStyle>
          <a:p/>
        </p:txBody>
      </p:sp>
      <p:pic>
        <p:nvPicPr>
          <p:cNvPr id="3360" name="Google Shape;3360;p21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361" name="Google Shape;3361;p2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3362" name="Shape 3362"/>
        <p:cNvGrpSpPr/>
        <p:nvPr/>
      </p:nvGrpSpPr>
      <p:grpSpPr>
        <a:xfrm>
          <a:off x="0" y="0"/>
          <a:ext cx="0" cy="0"/>
          <a:chOff x="0" y="0"/>
          <a:chExt cx="0" cy="0"/>
        </a:xfrm>
      </p:grpSpPr>
      <p:sp>
        <p:nvSpPr>
          <p:cNvPr id="3363" name="Google Shape;3363;p21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364" name="Google Shape;3364;p21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365" name="Google Shape;3365;p2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366" name="Google Shape;3366;p2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3367" name="Google Shape;3367;p21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lt1"/>
                </a:solidFill>
              </a:defRPr>
            </a:lvl2pPr>
            <a:lvl3pPr lvl="2">
              <a:lnSpc>
                <a:spcPct val="174000"/>
              </a:lnSpc>
              <a:spcBef>
                <a:spcPts val="0"/>
              </a:spcBef>
              <a:spcAft>
                <a:spcPts val="0"/>
              </a:spcAft>
              <a:buNone/>
              <a:defRPr sz="1400">
                <a:solidFill>
                  <a:schemeClr val="lt1"/>
                </a:solidFill>
              </a:defRPr>
            </a:lvl3pPr>
            <a:lvl4pPr lvl="3">
              <a:lnSpc>
                <a:spcPct val="174000"/>
              </a:lnSpc>
              <a:spcBef>
                <a:spcPts val="0"/>
              </a:spcBef>
              <a:spcAft>
                <a:spcPts val="0"/>
              </a:spcAft>
              <a:buNone/>
              <a:defRPr sz="1400">
                <a:solidFill>
                  <a:schemeClr val="lt1"/>
                </a:solidFill>
              </a:defRPr>
            </a:lvl4pPr>
            <a:lvl5pPr lvl="4">
              <a:lnSpc>
                <a:spcPct val="174000"/>
              </a:lnSpc>
              <a:spcBef>
                <a:spcPts val="0"/>
              </a:spcBef>
              <a:spcAft>
                <a:spcPts val="0"/>
              </a:spcAft>
              <a:buNone/>
              <a:defRPr sz="1400">
                <a:solidFill>
                  <a:schemeClr val="lt1"/>
                </a:solidFill>
              </a:defRPr>
            </a:lvl5pPr>
            <a:lvl6pPr lvl="5">
              <a:lnSpc>
                <a:spcPct val="174000"/>
              </a:lnSpc>
              <a:spcBef>
                <a:spcPts val="0"/>
              </a:spcBef>
              <a:spcAft>
                <a:spcPts val="0"/>
              </a:spcAft>
              <a:buNone/>
              <a:defRPr sz="1400">
                <a:solidFill>
                  <a:schemeClr val="lt1"/>
                </a:solidFill>
              </a:defRPr>
            </a:lvl6pPr>
            <a:lvl7pPr lvl="6">
              <a:lnSpc>
                <a:spcPct val="174000"/>
              </a:lnSpc>
              <a:spcBef>
                <a:spcPts val="0"/>
              </a:spcBef>
              <a:spcAft>
                <a:spcPts val="0"/>
              </a:spcAft>
              <a:buNone/>
              <a:defRPr sz="1400">
                <a:solidFill>
                  <a:schemeClr val="lt1"/>
                </a:solidFill>
              </a:defRPr>
            </a:lvl7pPr>
            <a:lvl8pPr lvl="7">
              <a:lnSpc>
                <a:spcPct val="174000"/>
              </a:lnSpc>
              <a:spcBef>
                <a:spcPts val="0"/>
              </a:spcBef>
              <a:spcAft>
                <a:spcPts val="0"/>
              </a:spcAft>
              <a:buNone/>
              <a:defRPr sz="1400">
                <a:solidFill>
                  <a:schemeClr val="lt1"/>
                </a:solidFill>
              </a:defRPr>
            </a:lvl8pPr>
            <a:lvl9pPr lvl="8">
              <a:lnSpc>
                <a:spcPct val="174000"/>
              </a:lnSpc>
              <a:spcBef>
                <a:spcPts val="0"/>
              </a:spcBef>
              <a:spcAft>
                <a:spcPts val="0"/>
              </a:spcAft>
              <a:buNone/>
              <a:defRPr sz="1400">
                <a:solidFill>
                  <a:schemeClr val="lt1"/>
                </a:solidFill>
              </a:defRPr>
            </a:lvl9pPr>
          </a:lstStyle>
          <a:p/>
        </p:txBody>
      </p:sp>
      <p:pic>
        <p:nvPicPr>
          <p:cNvPr id="3368" name="Google Shape;3368;p219"/>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369" name="Google Shape;3369;p2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1">
  <p:cSld name="CUSTOM_2_1_3">
    <p:bg>
      <p:bgPr>
        <a:solidFill>
          <a:srgbClr val="353535"/>
        </a:solidFill>
      </p:bgPr>
    </p:bg>
    <p:spTree>
      <p:nvGrpSpPr>
        <p:cNvPr id="3370" name="Shape 3370"/>
        <p:cNvGrpSpPr/>
        <p:nvPr/>
      </p:nvGrpSpPr>
      <p:grpSpPr>
        <a:xfrm>
          <a:off x="0" y="0"/>
          <a:ext cx="0" cy="0"/>
          <a:chOff x="0" y="0"/>
          <a:chExt cx="0" cy="0"/>
        </a:xfrm>
      </p:grpSpPr>
      <p:cxnSp>
        <p:nvCxnSpPr>
          <p:cNvPr id="3371" name="Google Shape;3371;p22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372" name="Google Shape;3372;p2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373" name="Google Shape;3373;p220"/>
          <p:cNvSpPr/>
          <p:nvPr/>
        </p:nvSpPr>
        <p:spPr>
          <a:xfrm>
            <a:off x="50" y="0"/>
            <a:ext cx="12191400" cy="6858000"/>
          </a:xfrm>
          <a:prstGeom prst="rect">
            <a:avLst/>
          </a:prstGeom>
          <a:solidFill>
            <a:srgbClr val="1B0D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3374" name="Google Shape;3374;p220"/>
          <p:cNvPicPr preferRelativeResize="0"/>
          <p:nvPr/>
        </p:nvPicPr>
        <p:blipFill>
          <a:blip r:embed="rId2">
            <a:alphaModFix/>
          </a:blip>
          <a:stretch>
            <a:fillRect/>
          </a:stretch>
        </p:blipFill>
        <p:spPr>
          <a:xfrm>
            <a:off x="50" y="0"/>
            <a:ext cx="12191800" cy="6857888"/>
          </a:xfrm>
          <a:prstGeom prst="rect">
            <a:avLst/>
          </a:prstGeom>
          <a:noFill/>
          <a:ln>
            <a:noFill/>
          </a:ln>
        </p:spPr>
      </p:pic>
      <p:sp>
        <p:nvSpPr>
          <p:cNvPr id="3375" name="Google Shape;3375;p220"/>
          <p:cNvSpPr/>
          <p:nvPr/>
        </p:nvSpPr>
        <p:spPr>
          <a:xfrm>
            <a:off x="-150" y="0"/>
            <a:ext cx="12191700" cy="6858000"/>
          </a:xfrm>
          <a:prstGeom prst="rect">
            <a:avLst/>
          </a:prstGeom>
          <a:solidFill>
            <a:srgbClr val="110A27">
              <a:alpha val="56960"/>
            </a:srgbClr>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pic>
        <p:nvPicPr>
          <p:cNvPr id="3376" name="Google Shape;3376;p220"/>
          <p:cNvPicPr preferRelativeResize="0"/>
          <p:nvPr/>
        </p:nvPicPr>
        <p:blipFill rotWithShape="1">
          <a:blip r:embed="rId3">
            <a:alphaModFix/>
          </a:blip>
          <a:srcRect b="17481" l="2972" r="8571" t="11687"/>
          <a:stretch/>
        </p:blipFill>
        <p:spPr>
          <a:xfrm>
            <a:off x="0" y="0"/>
            <a:ext cx="12191400" cy="6857900"/>
          </a:xfrm>
          <a:prstGeom prst="rect">
            <a:avLst/>
          </a:prstGeom>
          <a:noFill/>
          <a:ln>
            <a:noFill/>
          </a:ln>
        </p:spPr>
      </p:pic>
      <p:sp>
        <p:nvSpPr>
          <p:cNvPr id="3377" name="Google Shape;3377;p220"/>
          <p:cNvSpPr/>
          <p:nvPr/>
        </p:nvSpPr>
        <p:spPr>
          <a:xfrm>
            <a:off x="0" y="12057"/>
            <a:ext cx="12192000" cy="6858000"/>
          </a:xfrm>
          <a:prstGeom prst="rect">
            <a:avLst/>
          </a:prstGeom>
          <a:solidFill>
            <a:srgbClr val="110A27">
              <a:alpha val="41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3378" name="Google Shape;3378;p220"/>
          <p:cNvPicPr preferRelativeResize="0"/>
          <p:nvPr/>
        </p:nvPicPr>
        <p:blipFill>
          <a:blip r:embed="rId4">
            <a:alphaModFix/>
          </a:blip>
          <a:stretch>
            <a:fillRect/>
          </a:stretch>
        </p:blipFill>
        <p:spPr>
          <a:xfrm>
            <a:off x="3870686" y="3221166"/>
            <a:ext cx="4206182" cy="921867"/>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3379" name="Shape 3379"/>
        <p:cNvGrpSpPr/>
        <p:nvPr/>
      </p:nvGrpSpPr>
      <p:grpSpPr>
        <a:xfrm>
          <a:off x="0" y="0"/>
          <a:ext cx="0" cy="0"/>
          <a:chOff x="0" y="0"/>
          <a:chExt cx="0" cy="0"/>
        </a:xfrm>
      </p:grpSpPr>
      <p:cxnSp>
        <p:nvCxnSpPr>
          <p:cNvPr id="3380" name="Google Shape;3380;p22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381" name="Google Shape;3381;p2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382" name="Google Shape;3382;p2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3383" name="Google Shape;3383;p22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384" name="Google Shape;3384;p2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385" name="Google Shape;3385;p221"/>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FFFFFF"/>
                </a:solidFill>
              </a:defRPr>
            </a:lvl2pPr>
            <a:lvl3pPr lvl="2">
              <a:lnSpc>
                <a:spcPct val="174000"/>
              </a:lnSpc>
              <a:spcBef>
                <a:spcPts val="0"/>
              </a:spcBef>
              <a:spcAft>
                <a:spcPts val="0"/>
              </a:spcAft>
              <a:buNone/>
              <a:defRPr sz="1400">
                <a:solidFill>
                  <a:srgbClr val="FFFFFF"/>
                </a:solidFill>
              </a:defRPr>
            </a:lvl3pPr>
            <a:lvl4pPr lvl="3">
              <a:lnSpc>
                <a:spcPct val="174000"/>
              </a:lnSpc>
              <a:spcBef>
                <a:spcPts val="0"/>
              </a:spcBef>
              <a:spcAft>
                <a:spcPts val="0"/>
              </a:spcAft>
              <a:buNone/>
              <a:defRPr sz="1400">
                <a:solidFill>
                  <a:srgbClr val="FFFFFF"/>
                </a:solidFill>
              </a:defRPr>
            </a:lvl4pPr>
            <a:lvl5pPr lvl="4">
              <a:lnSpc>
                <a:spcPct val="174000"/>
              </a:lnSpc>
              <a:spcBef>
                <a:spcPts val="0"/>
              </a:spcBef>
              <a:spcAft>
                <a:spcPts val="0"/>
              </a:spcAft>
              <a:buNone/>
              <a:defRPr sz="1400">
                <a:solidFill>
                  <a:srgbClr val="FFFFFF"/>
                </a:solidFill>
              </a:defRPr>
            </a:lvl5pPr>
            <a:lvl6pPr lvl="5">
              <a:lnSpc>
                <a:spcPct val="174000"/>
              </a:lnSpc>
              <a:spcBef>
                <a:spcPts val="0"/>
              </a:spcBef>
              <a:spcAft>
                <a:spcPts val="0"/>
              </a:spcAft>
              <a:buNone/>
              <a:defRPr sz="1400">
                <a:solidFill>
                  <a:srgbClr val="FFFFFF"/>
                </a:solidFill>
              </a:defRPr>
            </a:lvl6pPr>
            <a:lvl7pPr lvl="6">
              <a:lnSpc>
                <a:spcPct val="174000"/>
              </a:lnSpc>
              <a:spcBef>
                <a:spcPts val="0"/>
              </a:spcBef>
              <a:spcAft>
                <a:spcPts val="0"/>
              </a:spcAft>
              <a:buNone/>
              <a:defRPr sz="1400">
                <a:solidFill>
                  <a:srgbClr val="FFFFFF"/>
                </a:solidFill>
              </a:defRPr>
            </a:lvl7pPr>
            <a:lvl8pPr lvl="7">
              <a:lnSpc>
                <a:spcPct val="174000"/>
              </a:lnSpc>
              <a:spcBef>
                <a:spcPts val="0"/>
              </a:spcBef>
              <a:spcAft>
                <a:spcPts val="0"/>
              </a:spcAft>
              <a:buNone/>
              <a:defRPr sz="1400">
                <a:solidFill>
                  <a:srgbClr val="FFFFFF"/>
                </a:solidFill>
              </a:defRPr>
            </a:lvl8pPr>
            <a:lvl9pPr lvl="8">
              <a:lnSpc>
                <a:spcPct val="174000"/>
              </a:lnSpc>
              <a:spcBef>
                <a:spcPts val="0"/>
              </a:spcBef>
              <a:spcAft>
                <a:spcPts val="0"/>
              </a:spcAft>
              <a:buNone/>
              <a:defRPr sz="1400">
                <a:solidFill>
                  <a:srgbClr val="FFFFFF"/>
                </a:solidFill>
              </a:defRPr>
            </a:lvl9pPr>
          </a:lstStyle>
          <a:p/>
        </p:txBody>
      </p:sp>
      <p:sp>
        <p:nvSpPr>
          <p:cNvPr id="3386" name="Google Shape;3386;p221"/>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a:spcBef>
                <a:spcPts val="0"/>
              </a:spcBef>
              <a:spcAft>
                <a:spcPts val="0"/>
              </a:spcAft>
              <a:buClr>
                <a:srgbClr val="FFFFFF"/>
              </a:buClr>
              <a:buSzPts val="1800"/>
              <a:buNone/>
              <a:defRPr>
                <a:solidFill>
                  <a:srgbClr val="FFFFFF"/>
                </a:solidFill>
              </a:defRPr>
            </a:lvl2pPr>
            <a:lvl3pPr lvl="2">
              <a:spcBef>
                <a:spcPts val="500"/>
              </a:spcBef>
              <a:spcAft>
                <a:spcPts val="0"/>
              </a:spcAft>
              <a:buClr>
                <a:srgbClr val="FFFFFF"/>
              </a:buClr>
              <a:buSzPts val="1800"/>
              <a:buNone/>
              <a:defRPr>
                <a:solidFill>
                  <a:srgbClr val="FFFFFF"/>
                </a:solidFill>
              </a:defRPr>
            </a:lvl3pPr>
            <a:lvl4pPr lvl="3">
              <a:spcBef>
                <a:spcPts val="500"/>
              </a:spcBef>
              <a:spcAft>
                <a:spcPts val="0"/>
              </a:spcAft>
              <a:buClr>
                <a:srgbClr val="FFFFFF"/>
              </a:buClr>
              <a:buSzPts val="1800"/>
              <a:buNone/>
              <a:defRPr>
                <a:solidFill>
                  <a:srgbClr val="FFFFFF"/>
                </a:solidFill>
              </a:defRPr>
            </a:lvl4pPr>
            <a:lvl5pPr lvl="4">
              <a:spcBef>
                <a:spcPts val="500"/>
              </a:spcBef>
              <a:spcAft>
                <a:spcPts val="0"/>
              </a:spcAft>
              <a:buClr>
                <a:srgbClr val="FFFFFF"/>
              </a:buClr>
              <a:buSzPts val="1800"/>
              <a:buNone/>
              <a:defRPr>
                <a:solidFill>
                  <a:srgbClr val="FFFFFF"/>
                </a:solidFill>
              </a:defRPr>
            </a:lvl5pPr>
            <a:lvl6pPr lvl="5">
              <a:spcBef>
                <a:spcPts val="500"/>
              </a:spcBef>
              <a:spcAft>
                <a:spcPts val="0"/>
              </a:spcAft>
              <a:buClr>
                <a:srgbClr val="FFFFFF"/>
              </a:buClr>
              <a:buSzPts val="1800"/>
              <a:buNone/>
              <a:defRPr>
                <a:solidFill>
                  <a:srgbClr val="FFFFFF"/>
                </a:solidFill>
              </a:defRPr>
            </a:lvl6pPr>
            <a:lvl7pPr lvl="6">
              <a:spcBef>
                <a:spcPts val="500"/>
              </a:spcBef>
              <a:spcAft>
                <a:spcPts val="0"/>
              </a:spcAft>
              <a:buClr>
                <a:srgbClr val="FFFFFF"/>
              </a:buClr>
              <a:buSzPts val="1800"/>
              <a:buNone/>
              <a:defRPr>
                <a:solidFill>
                  <a:srgbClr val="FFFFFF"/>
                </a:solidFill>
              </a:defRPr>
            </a:lvl7pPr>
            <a:lvl8pPr lvl="7">
              <a:spcBef>
                <a:spcPts val="500"/>
              </a:spcBef>
              <a:spcAft>
                <a:spcPts val="0"/>
              </a:spcAft>
              <a:buClr>
                <a:srgbClr val="FFFFFF"/>
              </a:buClr>
              <a:buSzPts val="1800"/>
              <a:buNone/>
              <a:defRPr>
                <a:solidFill>
                  <a:srgbClr val="FFFFFF"/>
                </a:solidFill>
              </a:defRPr>
            </a:lvl8pPr>
            <a:lvl9pPr lvl="8">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387" name="Shape 3387"/>
        <p:cNvGrpSpPr/>
        <p:nvPr/>
      </p:nvGrpSpPr>
      <p:grpSpPr>
        <a:xfrm>
          <a:off x="0" y="0"/>
          <a:ext cx="0" cy="0"/>
          <a:chOff x="0" y="0"/>
          <a:chExt cx="0" cy="0"/>
        </a:xfrm>
      </p:grpSpPr>
      <p:sp>
        <p:nvSpPr>
          <p:cNvPr id="3388" name="Google Shape;3388;p22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389" name="Google Shape;3389;p22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390" name="Google Shape;3390;p2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391" name="Google Shape;3391;p2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3392" name="Google Shape;3392;p22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rgbClr val="EBEBEB"/>
                </a:solidFill>
              </a:defRPr>
            </a:lvl1pPr>
            <a:lvl2pPr lvl="1">
              <a:lnSpc>
                <a:spcPct val="174000"/>
              </a:lnSpc>
              <a:spcBef>
                <a:spcPts val="0"/>
              </a:spcBef>
              <a:spcAft>
                <a:spcPts val="0"/>
              </a:spcAft>
              <a:buNone/>
              <a:defRPr sz="1400">
                <a:solidFill>
                  <a:srgbClr val="EBEBEB"/>
                </a:solidFill>
              </a:defRPr>
            </a:lvl2pPr>
            <a:lvl3pPr lvl="2">
              <a:lnSpc>
                <a:spcPct val="174000"/>
              </a:lnSpc>
              <a:spcBef>
                <a:spcPts val="0"/>
              </a:spcBef>
              <a:spcAft>
                <a:spcPts val="0"/>
              </a:spcAft>
              <a:buNone/>
              <a:defRPr sz="1400">
                <a:solidFill>
                  <a:srgbClr val="EBEBEB"/>
                </a:solidFill>
              </a:defRPr>
            </a:lvl3pPr>
            <a:lvl4pPr lvl="3">
              <a:lnSpc>
                <a:spcPct val="174000"/>
              </a:lnSpc>
              <a:spcBef>
                <a:spcPts val="0"/>
              </a:spcBef>
              <a:spcAft>
                <a:spcPts val="0"/>
              </a:spcAft>
              <a:buNone/>
              <a:defRPr sz="1400">
                <a:solidFill>
                  <a:srgbClr val="EBEBEB"/>
                </a:solidFill>
              </a:defRPr>
            </a:lvl4pPr>
            <a:lvl5pPr lvl="4">
              <a:lnSpc>
                <a:spcPct val="174000"/>
              </a:lnSpc>
              <a:spcBef>
                <a:spcPts val="0"/>
              </a:spcBef>
              <a:spcAft>
                <a:spcPts val="0"/>
              </a:spcAft>
              <a:buNone/>
              <a:defRPr sz="1400">
                <a:solidFill>
                  <a:srgbClr val="EBEBEB"/>
                </a:solidFill>
              </a:defRPr>
            </a:lvl5pPr>
            <a:lvl6pPr lvl="5">
              <a:lnSpc>
                <a:spcPct val="174000"/>
              </a:lnSpc>
              <a:spcBef>
                <a:spcPts val="0"/>
              </a:spcBef>
              <a:spcAft>
                <a:spcPts val="0"/>
              </a:spcAft>
              <a:buNone/>
              <a:defRPr sz="1400">
                <a:solidFill>
                  <a:srgbClr val="EBEBEB"/>
                </a:solidFill>
              </a:defRPr>
            </a:lvl6pPr>
            <a:lvl7pPr lvl="6">
              <a:lnSpc>
                <a:spcPct val="174000"/>
              </a:lnSpc>
              <a:spcBef>
                <a:spcPts val="0"/>
              </a:spcBef>
              <a:spcAft>
                <a:spcPts val="0"/>
              </a:spcAft>
              <a:buNone/>
              <a:defRPr sz="1400">
                <a:solidFill>
                  <a:srgbClr val="EBEBEB"/>
                </a:solidFill>
              </a:defRPr>
            </a:lvl7pPr>
            <a:lvl8pPr lvl="7">
              <a:lnSpc>
                <a:spcPct val="174000"/>
              </a:lnSpc>
              <a:spcBef>
                <a:spcPts val="0"/>
              </a:spcBef>
              <a:spcAft>
                <a:spcPts val="0"/>
              </a:spcAft>
              <a:buNone/>
              <a:defRPr sz="1400">
                <a:solidFill>
                  <a:srgbClr val="EBEBEB"/>
                </a:solidFill>
              </a:defRPr>
            </a:lvl8pPr>
            <a:lvl9pPr lvl="8">
              <a:lnSpc>
                <a:spcPct val="174000"/>
              </a:lnSpc>
              <a:spcBef>
                <a:spcPts val="0"/>
              </a:spcBef>
              <a:spcAft>
                <a:spcPts val="0"/>
              </a:spcAft>
              <a:buNone/>
              <a:defRPr sz="1400">
                <a:solidFill>
                  <a:srgbClr val="EBEBEB"/>
                </a:solidFill>
              </a:defRPr>
            </a:lvl9pPr>
          </a:lstStyle>
          <a:p/>
        </p:txBody>
      </p:sp>
      <p:pic>
        <p:nvPicPr>
          <p:cNvPr id="3393" name="Google Shape;3393;p22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394" name="Google Shape;3394;p222"/>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p:txBody>
      </p:sp>
      <p:sp>
        <p:nvSpPr>
          <p:cNvPr id="3395" name="Google Shape;3395;p2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3396" name="Shape 3396"/>
        <p:cNvGrpSpPr/>
        <p:nvPr/>
      </p:nvGrpSpPr>
      <p:grpSpPr>
        <a:xfrm>
          <a:off x="0" y="0"/>
          <a:ext cx="0" cy="0"/>
          <a:chOff x="0" y="0"/>
          <a:chExt cx="0" cy="0"/>
        </a:xfrm>
      </p:grpSpPr>
      <p:sp>
        <p:nvSpPr>
          <p:cNvPr id="3397" name="Google Shape;3397;p223"/>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p:txBody>
      </p:sp>
      <p:sp>
        <p:nvSpPr>
          <p:cNvPr id="3398" name="Google Shape;3398;p223"/>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a:spcBef>
                <a:spcPts val="0"/>
              </a:spcBef>
              <a:spcAft>
                <a:spcPts val="0"/>
              </a:spcAft>
              <a:buSzPts val="1800"/>
              <a:buNone/>
              <a:defRPr/>
            </a:lvl2pPr>
            <a:lvl3pPr lvl="2">
              <a:spcBef>
                <a:spcPts val="500"/>
              </a:spcBef>
              <a:spcAft>
                <a:spcPts val="0"/>
              </a:spcAft>
              <a:buSzPts val="18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500"/>
              </a:spcAft>
              <a:buSzPts val="1800"/>
              <a:buNone/>
              <a:defRPr/>
            </a:lvl9pPr>
          </a:lstStyle>
          <a:p/>
        </p:txBody>
      </p:sp>
      <p:cxnSp>
        <p:nvCxnSpPr>
          <p:cNvPr id="3399" name="Google Shape;3399;p22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400" name="Google Shape;3400;p22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401" name="Google Shape;3401;p22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3402" name="Google Shape;3402;p22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403" name="Google Shape;3403;p2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404" name="Shape 3404"/>
        <p:cNvGrpSpPr/>
        <p:nvPr/>
      </p:nvGrpSpPr>
      <p:grpSpPr>
        <a:xfrm>
          <a:off x="0" y="0"/>
          <a:ext cx="0" cy="0"/>
          <a:chOff x="0" y="0"/>
          <a:chExt cx="0" cy="0"/>
        </a:xfrm>
      </p:grpSpPr>
      <p:sp>
        <p:nvSpPr>
          <p:cNvPr id="3405" name="Google Shape;3405;p224"/>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accent1"/>
                </a:solidFill>
              </a:defRPr>
            </a:lvl1pPr>
            <a:lvl2pPr lvl="1">
              <a:lnSpc>
                <a:spcPct val="100000"/>
              </a:lnSpc>
              <a:spcBef>
                <a:spcPts val="0"/>
              </a:spcBef>
              <a:spcAft>
                <a:spcPts val="0"/>
              </a:spcAft>
              <a:buNone/>
              <a:defRPr sz="5400">
                <a:solidFill>
                  <a:schemeClr val="accent1"/>
                </a:solidFill>
              </a:defRPr>
            </a:lvl2pPr>
            <a:lvl3pPr lvl="2">
              <a:lnSpc>
                <a:spcPct val="100000"/>
              </a:lnSpc>
              <a:spcBef>
                <a:spcPts val="0"/>
              </a:spcBef>
              <a:spcAft>
                <a:spcPts val="0"/>
              </a:spcAft>
              <a:buNone/>
              <a:defRPr sz="5400">
                <a:solidFill>
                  <a:schemeClr val="accent1"/>
                </a:solidFill>
              </a:defRPr>
            </a:lvl3pPr>
            <a:lvl4pPr lvl="3">
              <a:lnSpc>
                <a:spcPct val="100000"/>
              </a:lnSpc>
              <a:spcBef>
                <a:spcPts val="0"/>
              </a:spcBef>
              <a:spcAft>
                <a:spcPts val="0"/>
              </a:spcAft>
              <a:buNone/>
              <a:defRPr sz="5400">
                <a:solidFill>
                  <a:schemeClr val="accent1"/>
                </a:solidFill>
              </a:defRPr>
            </a:lvl4pPr>
            <a:lvl5pPr lvl="4">
              <a:lnSpc>
                <a:spcPct val="100000"/>
              </a:lnSpc>
              <a:spcBef>
                <a:spcPts val="0"/>
              </a:spcBef>
              <a:spcAft>
                <a:spcPts val="0"/>
              </a:spcAft>
              <a:buNone/>
              <a:defRPr sz="5400">
                <a:solidFill>
                  <a:schemeClr val="accent1"/>
                </a:solidFill>
              </a:defRPr>
            </a:lvl5pPr>
            <a:lvl6pPr lvl="5">
              <a:lnSpc>
                <a:spcPct val="100000"/>
              </a:lnSpc>
              <a:spcBef>
                <a:spcPts val="0"/>
              </a:spcBef>
              <a:spcAft>
                <a:spcPts val="0"/>
              </a:spcAft>
              <a:buNone/>
              <a:defRPr sz="5400">
                <a:solidFill>
                  <a:schemeClr val="accent1"/>
                </a:solidFill>
              </a:defRPr>
            </a:lvl6pPr>
            <a:lvl7pPr lvl="6">
              <a:lnSpc>
                <a:spcPct val="100000"/>
              </a:lnSpc>
              <a:spcBef>
                <a:spcPts val="0"/>
              </a:spcBef>
              <a:spcAft>
                <a:spcPts val="0"/>
              </a:spcAft>
              <a:buNone/>
              <a:defRPr sz="5400">
                <a:solidFill>
                  <a:schemeClr val="accent1"/>
                </a:solidFill>
              </a:defRPr>
            </a:lvl7pPr>
            <a:lvl8pPr lvl="7">
              <a:lnSpc>
                <a:spcPct val="100000"/>
              </a:lnSpc>
              <a:spcBef>
                <a:spcPts val="0"/>
              </a:spcBef>
              <a:spcAft>
                <a:spcPts val="0"/>
              </a:spcAft>
              <a:buNone/>
              <a:defRPr sz="5400">
                <a:solidFill>
                  <a:schemeClr val="accent1"/>
                </a:solidFill>
              </a:defRPr>
            </a:lvl8pPr>
            <a:lvl9pPr lvl="8">
              <a:lnSpc>
                <a:spcPct val="100000"/>
              </a:lnSpc>
              <a:spcBef>
                <a:spcPts val="0"/>
              </a:spcBef>
              <a:spcAft>
                <a:spcPts val="0"/>
              </a:spcAft>
              <a:buNone/>
              <a:defRPr sz="5400">
                <a:solidFill>
                  <a:schemeClr val="accent1"/>
                </a:solidFill>
              </a:defRPr>
            </a:lvl9pPr>
          </a:lstStyle>
          <a:p/>
        </p:txBody>
      </p:sp>
      <p:cxnSp>
        <p:nvCxnSpPr>
          <p:cNvPr id="3406" name="Google Shape;3406;p22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407" name="Google Shape;3407;p22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3408" name="Google Shape;3408;p22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409" name="Google Shape;3409;p224"/>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3410" name="Google Shape;3410;p2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11" name="Google Shape;3411;p224"/>
          <p:cNvPicPr preferRelativeResize="0"/>
          <p:nvPr/>
        </p:nvPicPr>
        <p:blipFill rotWithShape="1">
          <a:blip r:embed="rId4">
            <a:alphaModFix amt="25000"/>
          </a:blip>
          <a:srcRect b="0" l="0" r="53632" t="0"/>
          <a:stretch/>
        </p:blipFill>
        <p:spPr>
          <a:xfrm>
            <a:off x="13124775" y="517800"/>
            <a:ext cx="4360724" cy="529024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29" name="Shape 229"/>
        <p:cNvGrpSpPr/>
        <p:nvPr/>
      </p:nvGrpSpPr>
      <p:grpSpPr>
        <a:xfrm>
          <a:off x="0" y="0"/>
          <a:ext cx="0" cy="0"/>
          <a:chOff x="0" y="0"/>
          <a:chExt cx="0" cy="0"/>
        </a:xfrm>
      </p:grpSpPr>
      <p:sp>
        <p:nvSpPr>
          <p:cNvPr id="230" name="Google Shape;230;p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1" name="Google Shape;231;p2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2" name="Google Shape;232;p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3" name="Google Shape;233;p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4" name="Google Shape;234;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5" name="Google Shape;235;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6" name="Google Shape;236;p23"/>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7" name="Google Shape;237;p2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8" name="Google Shape;238;p2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412" name="Shape 3412"/>
        <p:cNvGrpSpPr/>
        <p:nvPr/>
      </p:nvGrpSpPr>
      <p:grpSpPr>
        <a:xfrm>
          <a:off x="0" y="0"/>
          <a:ext cx="0" cy="0"/>
          <a:chOff x="0" y="0"/>
          <a:chExt cx="0" cy="0"/>
        </a:xfrm>
      </p:grpSpPr>
      <p:sp>
        <p:nvSpPr>
          <p:cNvPr id="3413" name="Google Shape;3413;p22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lt1"/>
                </a:solidFill>
              </a:defRPr>
            </a:lvl1pPr>
            <a:lvl2pPr lvl="1">
              <a:lnSpc>
                <a:spcPct val="100000"/>
              </a:lnSpc>
              <a:spcBef>
                <a:spcPts val="0"/>
              </a:spcBef>
              <a:spcAft>
                <a:spcPts val="0"/>
              </a:spcAft>
              <a:buNone/>
              <a:defRPr sz="5400">
                <a:solidFill>
                  <a:schemeClr val="lt1"/>
                </a:solidFill>
              </a:defRPr>
            </a:lvl2pPr>
            <a:lvl3pPr lvl="2">
              <a:lnSpc>
                <a:spcPct val="100000"/>
              </a:lnSpc>
              <a:spcBef>
                <a:spcPts val="0"/>
              </a:spcBef>
              <a:spcAft>
                <a:spcPts val="0"/>
              </a:spcAft>
              <a:buNone/>
              <a:defRPr sz="5400">
                <a:solidFill>
                  <a:schemeClr val="lt1"/>
                </a:solidFill>
              </a:defRPr>
            </a:lvl3pPr>
            <a:lvl4pPr lvl="3">
              <a:lnSpc>
                <a:spcPct val="100000"/>
              </a:lnSpc>
              <a:spcBef>
                <a:spcPts val="0"/>
              </a:spcBef>
              <a:spcAft>
                <a:spcPts val="0"/>
              </a:spcAft>
              <a:buNone/>
              <a:defRPr sz="5400">
                <a:solidFill>
                  <a:schemeClr val="lt1"/>
                </a:solidFill>
              </a:defRPr>
            </a:lvl4pPr>
            <a:lvl5pPr lvl="4">
              <a:lnSpc>
                <a:spcPct val="100000"/>
              </a:lnSpc>
              <a:spcBef>
                <a:spcPts val="0"/>
              </a:spcBef>
              <a:spcAft>
                <a:spcPts val="0"/>
              </a:spcAft>
              <a:buNone/>
              <a:defRPr sz="5400">
                <a:solidFill>
                  <a:schemeClr val="lt1"/>
                </a:solidFill>
              </a:defRPr>
            </a:lvl5pPr>
            <a:lvl6pPr lvl="5">
              <a:lnSpc>
                <a:spcPct val="100000"/>
              </a:lnSpc>
              <a:spcBef>
                <a:spcPts val="0"/>
              </a:spcBef>
              <a:spcAft>
                <a:spcPts val="0"/>
              </a:spcAft>
              <a:buNone/>
              <a:defRPr sz="5400">
                <a:solidFill>
                  <a:schemeClr val="lt1"/>
                </a:solidFill>
              </a:defRPr>
            </a:lvl6pPr>
            <a:lvl7pPr lvl="6">
              <a:lnSpc>
                <a:spcPct val="100000"/>
              </a:lnSpc>
              <a:spcBef>
                <a:spcPts val="0"/>
              </a:spcBef>
              <a:spcAft>
                <a:spcPts val="0"/>
              </a:spcAft>
              <a:buNone/>
              <a:defRPr sz="5400">
                <a:solidFill>
                  <a:schemeClr val="lt1"/>
                </a:solidFill>
              </a:defRPr>
            </a:lvl7pPr>
            <a:lvl8pPr lvl="7">
              <a:lnSpc>
                <a:spcPct val="100000"/>
              </a:lnSpc>
              <a:spcBef>
                <a:spcPts val="0"/>
              </a:spcBef>
              <a:spcAft>
                <a:spcPts val="0"/>
              </a:spcAft>
              <a:buNone/>
              <a:defRPr sz="5400">
                <a:solidFill>
                  <a:schemeClr val="lt1"/>
                </a:solidFill>
              </a:defRPr>
            </a:lvl8pPr>
            <a:lvl9pPr lvl="8">
              <a:lnSpc>
                <a:spcPct val="100000"/>
              </a:lnSpc>
              <a:spcBef>
                <a:spcPts val="0"/>
              </a:spcBef>
              <a:spcAft>
                <a:spcPts val="0"/>
              </a:spcAft>
              <a:buNone/>
              <a:defRPr sz="5400">
                <a:solidFill>
                  <a:schemeClr val="lt1"/>
                </a:solidFill>
              </a:defRPr>
            </a:lvl9pPr>
          </a:lstStyle>
          <a:p/>
        </p:txBody>
      </p:sp>
      <p:cxnSp>
        <p:nvCxnSpPr>
          <p:cNvPr id="3414" name="Google Shape;3414;p225"/>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3415" name="Google Shape;3415;p22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416" name="Google Shape;3416;p22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3417" name="Google Shape;3417;p225"/>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3418" name="Google Shape;3418;p2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419" name="Google Shape;3419;p2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420" name="Shape 3420"/>
        <p:cNvGrpSpPr/>
        <p:nvPr/>
      </p:nvGrpSpPr>
      <p:grpSpPr>
        <a:xfrm>
          <a:off x="0" y="0"/>
          <a:ext cx="0" cy="0"/>
          <a:chOff x="0" y="0"/>
          <a:chExt cx="0" cy="0"/>
        </a:xfrm>
      </p:grpSpPr>
      <p:sp>
        <p:nvSpPr>
          <p:cNvPr id="3421" name="Google Shape;3421;p2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422" name="Google Shape;3422;p2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23" name="Google Shape;3423;p2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24" name="Google Shape;3424;p2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25" name="Google Shape;3425;p2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26" name="Google Shape;3426;p22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427" name="Google Shape;3427;p22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428" name="Google Shape;3428;p226"/>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429" name="Shape 3429"/>
        <p:cNvGrpSpPr/>
        <p:nvPr/>
      </p:nvGrpSpPr>
      <p:grpSpPr>
        <a:xfrm>
          <a:off x="0" y="0"/>
          <a:ext cx="0" cy="0"/>
          <a:chOff x="0" y="0"/>
          <a:chExt cx="0" cy="0"/>
        </a:xfrm>
      </p:grpSpPr>
      <p:sp>
        <p:nvSpPr>
          <p:cNvPr id="3430" name="Google Shape;3430;p2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3431" name="Google Shape;3431;p2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32" name="Google Shape;3432;p2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33" name="Google Shape;3433;p2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34" name="Google Shape;3434;p2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35" name="Google Shape;3435;p22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436" name="Google Shape;3436;p227"/>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27"/>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27"/>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27"/>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27"/>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27"/>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3442" name="Google Shape;3442;p227"/>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3443" name="Google Shape;3443;p227"/>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3444" name="Google Shape;3444;p22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445" name="Google Shape;3445;p227"/>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446" name="Shape 3446"/>
        <p:cNvGrpSpPr/>
        <p:nvPr/>
      </p:nvGrpSpPr>
      <p:grpSpPr>
        <a:xfrm>
          <a:off x="0" y="0"/>
          <a:ext cx="0" cy="0"/>
          <a:chOff x="0" y="0"/>
          <a:chExt cx="0" cy="0"/>
        </a:xfrm>
      </p:grpSpPr>
      <p:cxnSp>
        <p:nvCxnSpPr>
          <p:cNvPr id="3447" name="Google Shape;3447;p2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48" name="Google Shape;3448;p2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49" name="Google Shape;3449;p2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50" name="Google Shape;3450;p2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51" name="Google Shape;3451;p22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452" name="Google Shape;3452;p228"/>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28"/>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28"/>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28"/>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28"/>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3457" name="Google Shape;3457;p22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458" name="Google Shape;3458;p22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459" name="Google Shape;3459;p228"/>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3460" name="Google Shape;3460;p228"/>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461" name="Shape 3461"/>
        <p:cNvGrpSpPr/>
        <p:nvPr/>
      </p:nvGrpSpPr>
      <p:grpSpPr>
        <a:xfrm>
          <a:off x="0" y="0"/>
          <a:ext cx="0" cy="0"/>
          <a:chOff x="0" y="0"/>
          <a:chExt cx="0" cy="0"/>
        </a:xfrm>
      </p:grpSpPr>
      <p:cxnSp>
        <p:nvCxnSpPr>
          <p:cNvPr id="3462" name="Google Shape;3462;p2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63" name="Google Shape;3463;p2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64" name="Google Shape;3464;p2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65" name="Google Shape;3465;p2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66" name="Google Shape;3466;p22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3467" name="Google Shape;3467;p229"/>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3468" name="Google Shape;3468;p229"/>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3469" name="Google Shape;3469;p229"/>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3470" name="Google Shape;3470;p229"/>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3471" name="Google Shape;3471;p229"/>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472" name="Google Shape;3472;p22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473" name="Google Shape;3473;p229"/>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474" name="Shape 3474"/>
        <p:cNvGrpSpPr/>
        <p:nvPr/>
      </p:nvGrpSpPr>
      <p:grpSpPr>
        <a:xfrm>
          <a:off x="0" y="0"/>
          <a:ext cx="0" cy="0"/>
          <a:chOff x="0" y="0"/>
          <a:chExt cx="0" cy="0"/>
        </a:xfrm>
      </p:grpSpPr>
      <p:sp>
        <p:nvSpPr>
          <p:cNvPr id="3475" name="Google Shape;3475;p2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3476" name="Google Shape;3476;p2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77" name="Google Shape;3477;p2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78" name="Google Shape;3478;p2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79" name="Google Shape;3479;p2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80" name="Google Shape;3480;p23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481" name="Shape 3481"/>
        <p:cNvGrpSpPr/>
        <p:nvPr/>
      </p:nvGrpSpPr>
      <p:grpSpPr>
        <a:xfrm>
          <a:off x="0" y="0"/>
          <a:ext cx="0" cy="0"/>
          <a:chOff x="0" y="0"/>
          <a:chExt cx="0" cy="0"/>
        </a:xfrm>
      </p:grpSpPr>
      <p:sp>
        <p:nvSpPr>
          <p:cNvPr id="3482" name="Google Shape;3482;p2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483" name="Google Shape;3483;p23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3484" name="Google Shape;3484;p2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85" name="Google Shape;3485;p2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86" name="Google Shape;3486;p2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87" name="Google Shape;3487;p2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88" name="Google Shape;3488;p231"/>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3489" name="Google Shape;3489;p23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490" name="Google Shape;3490;p231"/>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491" name="Shape 3491"/>
        <p:cNvGrpSpPr/>
        <p:nvPr/>
      </p:nvGrpSpPr>
      <p:grpSpPr>
        <a:xfrm>
          <a:off x="0" y="0"/>
          <a:ext cx="0" cy="0"/>
          <a:chOff x="0" y="0"/>
          <a:chExt cx="0" cy="0"/>
        </a:xfrm>
      </p:grpSpPr>
      <p:cxnSp>
        <p:nvCxnSpPr>
          <p:cNvPr id="3492" name="Google Shape;3492;p2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93" name="Google Shape;3493;p2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94" name="Google Shape;3494;p2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95" name="Google Shape;3495;p2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96" name="Google Shape;3496;p23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497" name="Google Shape;3497;p23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498" name="Google Shape;3498;p23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499" name="Google Shape;3499;p232"/>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500" name="Shape 3500"/>
        <p:cNvGrpSpPr/>
        <p:nvPr/>
      </p:nvGrpSpPr>
      <p:grpSpPr>
        <a:xfrm>
          <a:off x="0" y="0"/>
          <a:ext cx="0" cy="0"/>
          <a:chOff x="0" y="0"/>
          <a:chExt cx="0" cy="0"/>
        </a:xfrm>
      </p:grpSpPr>
      <p:sp>
        <p:nvSpPr>
          <p:cNvPr id="3501" name="Google Shape;3501;p2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502" name="Google Shape;3502;p2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03" name="Google Shape;3503;p2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04" name="Google Shape;3504;p2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05" name="Google Shape;3505;p2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06" name="Google Shape;3506;p23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507" name="Google Shape;3507;p233"/>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3508" name="Shape 3508"/>
        <p:cNvGrpSpPr/>
        <p:nvPr/>
      </p:nvGrpSpPr>
      <p:grpSpPr>
        <a:xfrm>
          <a:off x="0" y="0"/>
          <a:ext cx="0" cy="0"/>
          <a:chOff x="0" y="0"/>
          <a:chExt cx="0" cy="0"/>
        </a:xfrm>
      </p:grpSpPr>
      <p:cxnSp>
        <p:nvCxnSpPr>
          <p:cNvPr id="3509" name="Google Shape;3509;p2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10" name="Google Shape;3510;p2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11" name="Google Shape;3511;p2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12" name="Google Shape;3512;p2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13" name="Google Shape;3513;p23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514" name="Google Shape;3514;p234"/>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3515" name="Google Shape;3515;p234"/>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3516" name="Google Shape;3516;p234"/>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517" name="Google Shape;3517;p23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518" name="Google Shape;3518;p234"/>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39" name="Shape 239"/>
        <p:cNvGrpSpPr/>
        <p:nvPr/>
      </p:nvGrpSpPr>
      <p:grpSpPr>
        <a:xfrm>
          <a:off x="0" y="0"/>
          <a:ext cx="0" cy="0"/>
          <a:chOff x="0" y="0"/>
          <a:chExt cx="0" cy="0"/>
        </a:xfrm>
      </p:grpSpPr>
      <p:cxnSp>
        <p:nvCxnSpPr>
          <p:cNvPr id="240" name="Google Shape;240;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1" name="Google Shape;241;p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2" name="Google Shape;242;p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3" name="Google Shape;243;p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4" name="Google Shape;244;p2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5" name="Google Shape;245;p2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46" name="Google Shape;246;p2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7" name="Google Shape;247;p24"/>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3519" name="Shape 3519"/>
        <p:cNvGrpSpPr/>
        <p:nvPr/>
      </p:nvGrpSpPr>
      <p:grpSpPr>
        <a:xfrm>
          <a:off x="0" y="0"/>
          <a:ext cx="0" cy="0"/>
          <a:chOff x="0" y="0"/>
          <a:chExt cx="0" cy="0"/>
        </a:xfrm>
      </p:grpSpPr>
      <p:cxnSp>
        <p:nvCxnSpPr>
          <p:cNvPr id="3520" name="Google Shape;3520;p2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21" name="Google Shape;3521;p2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22" name="Google Shape;3522;p2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23" name="Google Shape;3523;p2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24" name="Google Shape;3524;p23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525" name="Google Shape;3525;p235"/>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3526" name="Google Shape;3526;p23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527" name="Google Shape;3527;p23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528" name="Google Shape;3528;p235"/>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3529" name="Shape 3529"/>
        <p:cNvGrpSpPr/>
        <p:nvPr/>
      </p:nvGrpSpPr>
      <p:grpSpPr>
        <a:xfrm>
          <a:off x="0" y="0"/>
          <a:ext cx="0" cy="0"/>
          <a:chOff x="0" y="0"/>
          <a:chExt cx="0" cy="0"/>
        </a:xfrm>
      </p:grpSpPr>
      <p:sp>
        <p:nvSpPr>
          <p:cNvPr id="3530" name="Google Shape;3530;p2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531" name="Google Shape;3531;p2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32" name="Google Shape;3532;p2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33" name="Google Shape;3533;p2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34" name="Google Shape;3534;p2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35" name="Google Shape;3535;p23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536" name="Google Shape;3536;p236"/>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3537" name="Google Shape;3537;p236"/>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0"/>
              </a:spcBef>
              <a:spcAft>
                <a:spcPts val="0"/>
              </a:spcAft>
              <a:buNone/>
              <a:defRPr sz="1400"/>
            </a:lvl2pPr>
            <a:lvl3pPr lvl="2">
              <a:spcBef>
                <a:spcPts val="0"/>
              </a:spcBef>
              <a:spcAft>
                <a:spcPts val="0"/>
              </a:spcAft>
              <a:buNone/>
              <a:defRPr sz="1400"/>
            </a:lvl3pPr>
            <a:lvl4pPr lvl="3">
              <a:spcBef>
                <a:spcPts val="0"/>
              </a:spcBef>
              <a:spcAft>
                <a:spcPts val="0"/>
              </a:spcAft>
              <a:buNone/>
              <a:defRPr sz="1400"/>
            </a:lvl4pPr>
            <a:lvl5pPr lvl="4">
              <a:spcBef>
                <a:spcPts val="0"/>
              </a:spcBef>
              <a:spcAft>
                <a:spcPts val="0"/>
              </a:spcAft>
              <a:buNone/>
              <a:defRPr sz="1400"/>
            </a:lvl5pPr>
            <a:lvl6pPr lvl="5">
              <a:spcBef>
                <a:spcPts val="0"/>
              </a:spcBef>
              <a:spcAft>
                <a:spcPts val="0"/>
              </a:spcAft>
              <a:buNone/>
              <a:defRPr sz="1400"/>
            </a:lvl6pPr>
            <a:lvl7pPr lvl="6">
              <a:spcBef>
                <a:spcPts val="0"/>
              </a:spcBef>
              <a:spcAft>
                <a:spcPts val="0"/>
              </a:spcAft>
              <a:buNone/>
              <a:defRPr sz="1400"/>
            </a:lvl7pPr>
            <a:lvl8pPr lvl="7">
              <a:spcBef>
                <a:spcPts val="0"/>
              </a:spcBef>
              <a:spcAft>
                <a:spcPts val="0"/>
              </a:spcAft>
              <a:buNone/>
              <a:defRPr sz="1400"/>
            </a:lvl8pPr>
            <a:lvl9pPr lvl="8">
              <a:spcBef>
                <a:spcPts val="0"/>
              </a:spcBef>
              <a:spcAft>
                <a:spcPts val="0"/>
              </a:spcAft>
              <a:buNone/>
              <a:defRPr sz="1400"/>
            </a:lvl9pPr>
          </a:lstStyle>
          <a:p/>
        </p:txBody>
      </p:sp>
      <p:sp>
        <p:nvSpPr>
          <p:cNvPr id="3538" name="Google Shape;3538;p236"/>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3539" name="Google Shape;3539;p236"/>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0"/>
              </a:spcBef>
              <a:spcAft>
                <a:spcPts val="0"/>
              </a:spcAft>
              <a:buNone/>
              <a:defRPr sz="1400"/>
            </a:lvl2pPr>
            <a:lvl3pPr lvl="2" algn="ctr">
              <a:spcBef>
                <a:spcPts val="0"/>
              </a:spcBef>
              <a:spcAft>
                <a:spcPts val="0"/>
              </a:spcAft>
              <a:buNone/>
              <a:defRPr sz="1400"/>
            </a:lvl3pPr>
            <a:lvl4pPr lvl="3" algn="ctr">
              <a:spcBef>
                <a:spcPts val="0"/>
              </a:spcBef>
              <a:spcAft>
                <a:spcPts val="0"/>
              </a:spcAft>
              <a:buNone/>
              <a:defRPr sz="1400"/>
            </a:lvl4pPr>
            <a:lvl5pPr lvl="4" algn="ctr">
              <a:spcBef>
                <a:spcPts val="0"/>
              </a:spcBef>
              <a:spcAft>
                <a:spcPts val="0"/>
              </a:spcAft>
              <a:buNone/>
              <a:defRPr sz="1400"/>
            </a:lvl5pPr>
            <a:lvl6pPr lvl="5" algn="ctr">
              <a:spcBef>
                <a:spcPts val="0"/>
              </a:spcBef>
              <a:spcAft>
                <a:spcPts val="0"/>
              </a:spcAft>
              <a:buNone/>
              <a:defRPr sz="1400"/>
            </a:lvl6pPr>
            <a:lvl7pPr lvl="6" algn="ctr">
              <a:spcBef>
                <a:spcPts val="0"/>
              </a:spcBef>
              <a:spcAft>
                <a:spcPts val="0"/>
              </a:spcAft>
              <a:buNone/>
              <a:defRPr sz="1400"/>
            </a:lvl7pPr>
            <a:lvl8pPr lvl="7" algn="ctr">
              <a:spcBef>
                <a:spcPts val="0"/>
              </a:spcBef>
              <a:spcAft>
                <a:spcPts val="0"/>
              </a:spcAft>
              <a:buNone/>
              <a:defRPr sz="1400"/>
            </a:lvl8pPr>
            <a:lvl9pPr lvl="8" algn="ctr">
              <a:spcBef>
                <a:spcPts val="0"/>
              </a:spcBef>
              <a:spcAft>
                <a:spcPts val="0"/>
              </a:spcAft>
              <a:buNone/>
              <a:defRPr sz="1400"/>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540" name="Shape 3540"/>
        <p:cNvGrpSpPr/>
        <p:nvPr/>
      </p:nvGrpSpPr>
      <p:grpSpPr>
        <a:xfrm>
          <a:off x="0" y="0"/>
          <a:ext cx="0" cy="0"/>
          <a:chOff x="0" y="0"/>
          <a:chExt cx="0" cy="0"/>
        </a:xfrm>
      </p:grpSpPr>
      <p:cxnSp>
        <p:nvCxnSpPr>
          <p:cNvPr id="3541" name="Google Shape;3541;p2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42" name="Google Shape;3542;p2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43" name="Google Shape;3543;p2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44" name="Google Shape;3544;p2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45" name="Google Shape;3545;p23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546" name="Google Shape;3546;p237"/>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547" name="Google Shape;3547;p237"/>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3548" name="Google Shape;3548;p237"/>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3549" name="Google Shape;3549;p237"/>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3550" name="Google Shape;3550;p237"/>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551" name="Google Shape;3551;p237"/>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p:txBody>
      </p:sp>
      <p:sp>
        <p:nvSpPr>
          <p:cNvPr id="3552" name="Google Shape;3552;p237"/>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553" name="Google Shape;3553;p23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554" name="Google Shape;3554;p237"/>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555" name="Shape 3555"/>
        <p:cNvGrpSpPr/>
        <p:nvPr/>
      </p:nvGrpSpPr>
      <p:grpSpPr>
        <a:xfrm>
          <a:off x="0" y="0"/>
          <a:ext cx="0" cy="0"/>
          <a:chOff x="0" y="0"/>
          <a:chExt cx="0" cy="0"/>
        </a:xfrm>
      </p:grpSpPr>
      <p:sp>
        <p:nvSpPr>
          <p:cNvPr id="3556" name="Google Shape;3556;p238"/>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3557" name="Google Shape;3557;p238"/>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3558" name="Google Shape;3558;p238"/>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cxnSp>
        <p:nvCxnSpPr>
          <p:cNvPr id="3559" name="Google Shape;3559;p2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60" name="Google Shape;3560;p2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61" name="Google Shape;3561;p2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62" name="Google Shape;3562;p2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63" name="Google Shape;3563;p238"/>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564" name="Google Shape;3564;p238"/>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3565" name="Google Shape;3565;p238"/>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3566" name="Google Shape;3566;p238"/>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567" name="Google Shape;3567;p238"/>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3568" name="Google Shape;3568;p238"/>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569" name="Google Shape;3569;p238"/>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3570" name="Google Shape;3570;p238"/>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571" name="Google Shape;3571;p238"/>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3572" name="Google Shape;3572;p238"/>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573" name="Google Shape;3573;p23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574" name="Google Shape;3574;p238"/>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575" name="Shape 3575"/>
        <p:cNvGrpSpPr/>
        <p:nvPr/>
      </p:nvGrpSpPr>
      <p:grpSpPr>
        <a:xfrm>
          <a:off x="0" y="0"/>
          <a:ext cx="0" cy="0"/>
          <a:chOff x="0" y="0"/>
          <a:chExt cx="0" cy="0"/>
        </a:xfrm>
      </p:grpSpPr>
      <p:sp>
        <p:nvSpPr>
          <p:cNvPr id="3576" name="Google Shape;3576;p239"/>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3577" name="Google Shape;3577;p239"/>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cxnSp>
        <p:nvCxnSpPr>
          <p:cNvPr id="3578" name="Google Shape;3578;p2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79" name="Google Shape;3579;p2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80" name="Google Shape;3580;p2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81" name="Google Shape;3581;p2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82" name="Google Shape;3582;p23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583" name="Google Shape;3583;p239"/>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584" name="Google Shape;3584;p239"/>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3585" name="Google Shape;3585;p239"/>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586" name="Google Shape;3586;p239"/>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3587" name="Google Shape;3587;p239"/>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588" name="Google Shape;3588;p239"/>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3589" name="Google Shape;3589;p239"/>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590" name="Google Shape;3590;p23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591" name="Google Shape;3591;p239"/>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592" name="Shape 3592"/>
        <p:cNvGrpSpPr/>
        <p:nvPr/>
      </p:nvGrpSpPr>
      <p:grpSpPr>
        <a:xfrm>
          <a:off x="0" y="0"/>
          <a:ext cx="0" cy="0"/>
          <a:chOff x="0" y="0"/>
          <a:chExt cx="0" cy="0"/>
        </a:xfrm>
      </p:grpSpPr>
      <p:cxnSp>
        <p:nvCxnSpPr>
          <p:cNvPr id="3593" name="Google Shape;3593;p2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94" name="Google Shape;3594;p24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95" name="Google Shape;3595;p2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96" name="Google Shape;3596;p2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97" name="Google Shape;3597;p24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598" name="Google Shape;3598;p240"/>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599" name="Google Shape;3599;p240"/>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600" name="Google Shape;3600;p240"/>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601" name="Google Shape;3601;p240"/>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3602" name="Google Shape;3602;p240"/>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603" name="Google Shape;3603;p240"/>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3604" name="Google Shape;3604;p240"/>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605" name="Google Shape;3605;p24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606" name="Google Shape;3606;p240"/>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607" name="Shape 3607"/>
        <p:cNvGrpSpPr/>
        <p:nvPr/>
      </p:nvGrpSpPr>
      <p:grpSpPr>
        <a:xfrm>
          <a:off x="0" y="0"/>
          <a:ext cx="0" cy="0"/>
          <a:chOff x="0" y="0"/>
          <a:chExt cx="0" cy="0"/>
        </a:xfrm>
      </p:grpSpPr>
      <p:cxnSp>
        <p:nvCxnSpPr>
          <p:cNvPr id="3608" name="Google Shape;3608;p2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09" name="Google Shape;3609;p2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10" name="Google Shape;3610;p2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11" name="Google Shape;3611;p2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12" name="Google Shape;3612;p24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613" name="Google Shape;3613;p241"/>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614" name="Google Shape;3614;p241"/>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3615" name="Google Shape;3615;p241"/>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3616" name="Google Shape;3616;p241"/>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3617" name="Google Shape;3617;p241"/>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3618" name="Google Shape;3618;p241"/>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3619" name="Google Shape;3619;p241"/>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3620" name="Google Shape;3620;p241"/>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621" name="Google Shape;3621;p24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622" name="Google Shape;3622;p241"/>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623" name="Shape 3623"/>
        <p:cNvGrpSpPr/>
        <p:nvPr/>
      </p:nvGrpSpPr>
      <p:grpSpPr>
        <a:xfrm>
          <a:off x="0" y="0"/>
          <a:ext cx="0" cy="0"/>
          <a:chOff x="0" y="0"/>
          <a:chExt cx="0" cy="0"/>
        </a:xfrm>
      </p:grpSpPr>
      <p:cxnSp>
        <p:nvCxnSpPr>
          <p:cNvPr id="3624" name="Google Shape;3624;p2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25" name="Google Shape;3625;p24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26" name="Google Shape;3626;p2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27" name="Google Shape;3627;p2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28" name="Google Shape;3628;p24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629" name="Google Shape;3629;p242"/>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3630" name="Google Shape;3630;p242"/>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3631" name="Google Shape;3631;p242"/>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3632" name="Google Shape;3632;p242"/>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3633" name="Google Shape;3633;p242"/>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42"/>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42"/>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42"/>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42"/>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42"/>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42"/>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42"/>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42"/>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42"/>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42"/>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42"/>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42"/>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42"/>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42"/>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42"/>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42"/>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42"/>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42"/>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42"/>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42"/>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42"/>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42"/>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42"/>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42"/>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42"/>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42"/>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42"/>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42"/>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42"/>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42"/>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42"/>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42"/>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42"/>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42"/>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42"/>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42"/>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42"/>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42"/>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42"/>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42"/>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42"/>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42"/>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42"/>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42"/>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42"/>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42"/>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42"/>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42"/>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42"/>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42"/>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42"/>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42"/>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42"/>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42"/>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42"/>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42"/>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42"/>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42"/>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42"/>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42"/>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42"/>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42"/>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42"/>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42"/>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42"/>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42"/>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42"/>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42"/>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42"/>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42"/>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42"/>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42"/>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42"/>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42"/>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42"/>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42"/>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42"/>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42"/>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42"/>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42"/>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42"/>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42"/>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42"/>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42"/>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42"/>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42"/>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42"/>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42"/>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42"/>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42"/>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42"/>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42"/>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42"/>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42"/>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42"/>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42"/>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42"/>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42"/>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42"/>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42"/>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42"/>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42"/>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42"/>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42"/>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42"/>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42"/>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42"/>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42"/>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42"/>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42"/>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42"/>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42"/>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42"/>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42"/>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42"/>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42"/>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42"/>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42"/>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42"/>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42"/>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42"/>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42"/>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42"/>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42"/>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42"/>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42"/>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42"/>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42"/>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42"/>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42"/>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42"/>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42"/>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42"/>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42"/>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42"/>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42"/>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42"/>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42"/>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42"/>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42"/>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42"/>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42"/>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42"/>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42"/>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42"/>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42"/>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42"/>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42"/>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42"/>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42"/>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42"/>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42"/>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42"/>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42"/>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42"/>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42"/>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42"/>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42"/>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42"/>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42"/>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42"/>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42"/>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42"/>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42"/>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42"/>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42"/>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42"/>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42"/>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42"/>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42"/>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42"/>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42"/>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42"/>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42"/>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42"/>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42"/>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42"/>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42"/>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42"/>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42"/>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42"/>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42"/>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42"/>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42"/>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42"/>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42"/>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42"/>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42"/>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42"/>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42"/>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42"/>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42"/>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42"/>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42"/>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42"/>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42"/>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42"/>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42"/>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42"/>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42"/>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834" name="Google Shape;3834;p24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835" name="Google Shape;3835;p242"/>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3836" name="Shape 3836"/>
        <p:cNvGrpSpPr/>
        <p:nvPr/>
      </p:nvGrpSpPr>
      <p:grpSpPr>
        <a:xfrm>
          <a:off x="0" y="0"/>
          <a:ext cx="0" cy="0"/>
          <a:chOff x="0" y="0"/>
          <a:chExt cx="0" cy="0"/>
        </a:xfrm>
      </p:grpSpPr>
      <p:cxnSp>
        <p:nvCxnSpPr>
          <p:cNvPr id="3837" name="Google Shape;3837;p2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838" name="Google Shape;3838;p2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839" name="Google Shape;3839;p2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40" name="Google Shape;3840;p2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41" name="Google Shape;3841;p24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842" name="Google Shape;3842;p243"/>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3843" name="Google Shape;3843;p243"/>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3844" name="Google Shape;3844;p243"/>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3845" name="Google Shape;3845;p243"/>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3846" name="Google Shape;3846;p243"/>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3847" name="Google Shape;3847;p243"/>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3848" name="Google Shape;3848;p243"/>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3849" name="Google Shape;3849;p243"/>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pic>
        <p:nvPicPr>
          <p:cNvPr id="3850" name="Google Shape;3850;p243"/>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3851" name="Google Shape;3851;p243"/>
          <p:cNvPicPr preferRelativeResize="0"/>
          <p:nvPr/>
        </p:nvPicPr>
        <p:blipFill rotWithShape="1">
          <a:blip r:embed="rId3">
            <a:alphaModFix/>
          </a:blip>
          <a:srcRect b="0" l="0" r="0" t="0"/>
          <a:stretch/>
        </p:blipFill>
        <p:spPr>
          <a:xfrm>
            <a:off x="4627759" y="2217196"/>
            <a:ext cx="553219" cy="553200"/>
          </a:xfrm>
          <a:prstGeom prst="rect">
            <a:avLst/>
          </a:prstGeom>
          <a:noFill/>
          <a:ln>
            <a:noFill/>
          </a:ln>
        </p:spPr>
      </p:pic>
      <p:pic>
        <p:nvPicPr>
          <p:cNvPr id="3852" name="Google Shape;3852;p243"/>
          <p:cNvPicPr preferRelativeResize="0"/>
          <p:nvPr/>
        </p:nvPicPr>
        <p:blipFill rotWithShape="1">
          <a:blip r:embed="rId3">
            <a:alphaModFix/>
          </a:blip>
          <a:srcRect b="0" l="0" r="0" t="0"/>
          <a:stretch/>
        </p:blipFill>
        <p:spPr>
          <a:xfrm>
            <a:off x="8210712" y="2217196"/>
            <a:ext cx="553219" cy="553200"/>
          </a:xfrm>
          <a:prstGeom prst="rect">
            <a:avLst/>
          </a:prstGeom>
          <a:noFill/>
          <a:ln>
            <a:noFill/>
          </a:ln>
        </p:spPr>
      </p:pic>
      <p:sp>
        <p:nvSpPr>
          <p:cNvPr id="3853" name="Google Shape;3853;p243"/>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854" name="Google Shape;3854;p24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855" name="Google Shape;3855;p243"/>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3856" name="Shape 3856"/>
        <p:cNvGrpSpPr/>
        <p:nvPr/>
      </p:nvGrpSpPr>
      <p:grpSpPr>
        <a:xfrm>
          <a:off x="0" y="0"/>
          <a:ext cx="0" cy="0"/>
          <a:chOff x="0" y="0"/>
          <a:chExt cx="0" cy="0"/>
        </a:xfrm>
      </p:grpSpPr>
      <p:cxnSp>
        <p:nvCxnSpPr>
          <p:cNvPr id="3857" name="Google Shape;3857;p2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858" name="Google Shape;3858;p24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859" name="Google Shape;3859;p2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60" name="Google Shape;3860;p2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61" name="Google Shape;3861;p24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862" name="Google Shape;3862;p244"/>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3863" name="Google Shape;3863;p244"/>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3864" name="Google Shape;3864;p244"/>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3865" name="Google Shape;3865;p244"/>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3866" name="Google Shape;3866;p244"/>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pic>
        <p:nvPicPr>
          <p:cNvPr id="3867" name="Google Shape;3867;p244"/>
          <p:cNvPicPr preferRelativeResize="0"/>
          <p:nvPr/>
        </p:nvPicPr>
        <p:blipFill rotWithShape="1">
          <a:blip r:embed="rId3">
            <a:alphaModFix/>
          </a:blip>
          <a:srcRect b="0" l="0" r="0" t="0"/>
          <a:stretch/>
        </p:blipFill>
        <p:spPr>
          <a:xfrm>
            <a:off x="1227082" y="2044890"/>
            <a:ext cx="731700" cy="731684"/>
          </a:xfrm>
          <a:prstGeom prst="rect">
            <a:avLst/>
          </a:prstGeom>
          <a:noFill/>
          <a:ln>
            <a:noFill/>
          </a:ln>
        </p:spPr>
      </p:pic>
      <p:pic>
        <p:nvPicPr>
          <p:cNvPr id="3868" name="Google Shape;3868;p244"/>
          <p:cNvPicPr preferRelativeResize="0"/>
          <p:nvPr/>
        </p:nvPicPr>
        <p:blipFill rotWithShape="1">
          <a:blip r:embed="rId3">
            <a:alphaModFix/>
          </a:blip>
          <a:srcRect b="0" l="0" r="0" t="0"/>
          <a:stretch/>
        </p:blipFill>
        <p:spPr>
          <a:xfrm>
            <a:off x="6413282" y="2044890"/>
            <a:ext cx="731700" cy="731684"/>
          </a:xfrm>
          <a:prstGeom prst="rect">
            <a:avLst/>
          </a:prstGeom>
          <a:noFill/>
          <a:ln>
            <a:noFill/>
          </a:ln>
        </p:spPr>
      </p:pic>
      <p:sp>
        <p:nvSpPr>
          <p:cNvPr id="3869" name="Google Shape;3869;p244"/>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870" name="Google Shape;3870;p24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871" name="Google Shape;3871;p244"/>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48" name="Shape 248"/>
        <p:cNvGrpSpPr/>
        <p:nvPr/>
      </p:nvGrpSpPr>
      <p:grpSpPr>
        <a:xfrm>
          <a:off x="0" y="0"/>
          <a:ext cx="0" cy="0"/>
          <a:chOff x="0" y="0"/>
          <a:chExt cx="0" cy="0"/>
        </a:xfrm>
      </p:grpSpPr>
      <p:sp>
        <p:nvSpPr>
          <p:cNvPr id="249" name="Google Shape;249;p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50" name="Google Shape;250;p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1" name="Google Shape;251;p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2" name="Google Shape;252;p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3" name="Google Shape;253;p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4" name="Google Shape;254;p2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5" name="Google Shape;255;p25"/>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3872" name="Shape 3872"/>
        <p:cNvGrpSpPr/>
        <p:nvPr/>
      </p:nvGrpSpPr>
      <p:grpSpPr>
        <a:xfrm>
          <a:off x="0" y="0"/>
          <a:ext cx="0" cy="0"/>
          <a:chOff x="0" y="0"/>
          <a:chExt cx="0" cy="0"/>
        </a:xfrm>
      </p:grpSpPr>
      <p:sp>
        <p:nvSpPr>
          <p:cNvPr id="3873" name="Google Shape;3873;p2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874" name="Google Shape;3874;p2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875" name="Google Shape;3875;p24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876" name="Google Shape;3876;p2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77" name="Google Shape;3877;p2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78" name="Google Shape;3878;p24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879" name="Google Shape;3879;p245"/>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600"/>
            </a:lvl1pPr>
            <a:lvl2pPr lvl="1">
              <a:lnSpc>
                <a:spcPct val="115000"/>
              </a:lnSpc>
              <a:spcBef>
                <a:spcPts val="0"/>
              </a:spcBef>
              <a:spcAft>
                <a:spcPts val="0"/>
              </a:spcAft>
              <a:buNone/>
              <a:defRPr sz="2600"/>
            </a:lvl2pPr>
            <a:lvl3pPr lvl="2">
              <a:lnSpc>
                <a:spcPct val="115000"/>
              </a:lnSpc>
              <a:spcBef>
                <a:spcPts val="0"/>
              </a:spcBef>
              <a:spcAft>
                <a:spcPts val="0"/>
              </a:spcAft>
              <a:buNone/>
              <a:defRPr sz="2600"/>
            </a:lvl3pPr>
            <a:lvl4pPr lvl="3">
              <a:lnSpc>
                <a:spcPct val="115000"/>
              </a:lnSpc>
              <a:spcBef>
                <a:spcPts val="0"/>
              </a:spcBef>
              <a:spcAft>
                <a:spcPts val="0"/>
              </a:spcAft>
              <a:buNone/>
              <a:defRPr sz="2600"/>
            </a:lvl4pPr>
            <a:lvl5pPr lvl="4">
              <a:lnSpc>
                <a:spcPct val="115000"/>
              </a:lnSpc>
              <a:spcBef>
                <a:spcPts val="0"/>
              </a:spcBef>
              <a:spcAft>
                <a:spcPts val="0"/>
              </a:spcAft>
              <a:buNone/>
              <a:defRPr sz="2600"/>
            </a:lvl5pPr>
            <a:lvl6pPr lvl="5">
              <a:lnSpc>
                <a:spcPct val="115000"/>
              </a:lnSpc>
              <a:spcBef>
                <a:spcPts val="0"/>
              </a:spcBef>
              <a:spcAft>
                <a:spcPts val="0"/>
              </a:spcAft>
              <a:buNone/>
              <a:defRPr sz="2600"/>
            </a:lvl6pPr>
            <a:lvl7pPr lvl="6">
              <a:lnSpc>
                <a:spcPct val="115000"/>
              </a:lnSpc>
              <a:spcBef>
                <a:spcPts val="0"/>
              </a:spcBef>
              <a:spcAft>
                <a:spcPts val="0"/>
              </a:spcAft>
              <a:buNone/>
              <a:defRPr sz="2600"/>
            </a:lvl7pPr>
            <a:lvl8pPr lvl="7">
              <a:lnSpc>
                <a:spcPct val="115000"/>
              </a:lnSpc>
              <a:spcBef>
                <a:spcPts val="0"/>
              </a:spcBef>
              <a:spcAft>
                <a:spcPts val="0"/>
              </a:spcAft>
              <a:buNone/>
              <a:defRPr sz="2600"/>
            </a:lvl8pPr>
            <a:lvl9pPr lvl="8">
              <a:lnSpc>
                <a:spcPct val="115000"/>
              </a:lnSpc>
              <a:spcBef>
                <a:spcPts val="0"/>
              </a:spcBef>
              <a:spcAft>
                <a:spcPts val="0"/>
              </a:spcAft>
              <a:buNone/>
              <a:defRPr sz="2600"/>
            </a:lvl9pPr>
          </a:lstStyle>
          <a:p/>
        </p:txBody>
      </p:sp>
      <p:sp>
        <p:nvSpPr>
          <p:cNvPr id="3880" name="Google Shape;3880;p245"/>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1400"/>
            </a:lvl1pPr>
            <a:lvl2pPr lvl="1">
              <a:lnSpc>
                <a:spcPct val="114000"/>
              </a:lnSpc>
              <a:spcBef>
                <a:spcPts val="0"/>
              </a:spcBef>
              <a:spcAft>
                <a:spcPts val="0"/>
              </a:spcAft>
              <a:buNone/>
              <a:defRPr sz="1400"/>
            </a:lvl2pPr>
            <a:lvl3pPr lvl="2">
              <a:lnSpc>
                <a:spcPct val="114000"/>
              </a:lnSpc>
              <a:spcBef>
                <a:spcPts val="0"/>
              </a:spcBef>
              <a:spcAft>
                <a:spcPts val="0"/>
              </a:spcAft>
              <a:buNone/>
              <a:defRPr sz="1400"/>
            </a:lvl3pPr>
            <a:lvl4pPr lvl="3">
              <a:lnSpc>
                <a:spcPct val="114000"/>
              </a:lnSpc>
              <a:spcBef>
                <a:spcPts val="0"/>
              </a:spcBef>
              <a:spcAft>
                <a:spcPts val="0"/>
              </a:spcAft>
              <a:buNone/>
              <a:defRPr sz="1400"/>
            </a:lvl4pPr>
            <a:lvl5pPr lvl="4">
              <a:lnSpc>
                <a:spcPct val="114000"/>
              </a:lnSpc>
              <a:spcBef>
                <a:spcPts val="0"/>
              </a:spcBef>
              <a:spcAft>
                <a:spcPts val="0"/>
              </a:spcAft>
              <a:buNone/>
              <a:defRPr sz="1400"/>
            </a:lvl5pPr>
            <a:lvl6pPr lvl="5">
              <a:lnSpc>
                <a:spcPct val="114000"/>
              </a:lnSpc>
              <a:spcBef>
                <a:spcPts val="0"/>
              </a:spcBef>
              <a:spcAft>
                <a:spcPts val="0"/>
              </a:spcAft>
              <a:buNone/>
              <a:defRPr sz="1400"/>
            </a:lvl6pPr>
            <a:lvl7pPr lvl="6">
              <a:lnSpc>
                <a:spcPct val="114000"/>
              </a:lnSpc>
              <a:spcBef>
                <a:spcPts val="0"/>
              </a:spcBef>
              <a:spcAft>
                <a:spcPts val="0"/>
              </a:spcAft>
              <a:buNone/>
              <a:defRPr sz="1400"/>
            </a:lvl7pPr>
            <a:lvl8pPr lvl="7">
              <a:lnSpc>
                <a:spcPct val="114000"/>
              </a:lnSpc>
              <a:spcBef>
                <a:spcPts val="0"/>
              </a:spcBef>
              <a:spcAft>
                <a:spcPts val="0"/>
              </a:spcAft>
              <a:buNone/>
              <a:defRPr sz="1400"/>
            </a:lvl8pPr>
            <a:lvl9pPr lvl="8">
              <a:lnSpc>
                <a:spcPct val="114000"/>
              </a:lnSpc>
              <a:spcBef>
                <a:spcPts val="0"/>
              </a:spcBef>
              <a:spcAft>
                <a:spcPts val="0"/>
              </a:spcAft>
              <a:buNone/>
              <a:defRPr sz="1400"/>
            </a:lvl9pPr>
          </a:lstStyle>
          <a:p/>
        </p:txBody>
      </p:sp>
      <p:pic>
        <p:nvPicPr>
          <p:cNvPr id="3881" name="Google Shape;3881;p245"/>
          <p:cNvPicPr preferRelativeResize="0"/>
          <p:nvPr/>
        </p:nvPicPr>
        <p:blipFill rotWithShape="1">
          <a:blip r:embed="rId3">
            <a:alphaModFix/>
          </a:blip>
          <a:srcRect b="0" l="0" r="0" t="0"/>
          <a:stretch/>
        </p:blipFill>
        <p:spPr>
          <a:xfrm>
            <a:off x="3419450" y="1298452"/>
            <a:ext cx="731700" cy="731684"/>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3882" name="Shape 3882"/>
        <p:cNvGrpSpPr/>
        <p:nvPr/>
      </p:nvGrpSpPr>
      <p:grpSpPr>
        <a:xfrm>
          <a:off x="0" y="0"/>
          <a:ext cx="0" cy="0"/>
          <a:chOff x="0" y="0"/>
          <a:chExt cx="0" cy="0"/>
        </a:xfrm>
      </p:grpSpPr>
      <p:cxnSp>
        <p:nvCxnSpPr>
          <p:cNvPr id="3883" name="Google Shape;3883;p2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884" name="Google Shape;3884;p2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885" name="Google Shape;3885;p2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86" name="Google Shape;3886;p2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87" name="Google Shape;3887;p24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888" name="Google Shape;3888;p246"/>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3889" name="Google Shape;3889;p246"/>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890" name="Google Shape;3890;p246"/>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3891" name="Google Shape;3891;p246"/>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892" name="Google Shape;3892;p246"/>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3893" name="Google Shape;3893;p246"/>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894" name="Google Shape;3894;p246"/>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3895" name="Google Shape;3895;p246"/>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896" name="Google Shape;3896;p246"/>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897" name="Google Shape;3897;p24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898" name="Google Shape;3898;p246"/>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3899" name="Shape 3899"/>
        <p:cNvGrpSpPr/>
        <p:nvPr/>
      </p:nvGrpSpPr>
      <p:grpSpPr>
        <a:xfrm>
          <a:off x="0" y="0"/>
          <a:ext cx="0" cy="0"/>
          <a:chOff x="0" y="0"/>
          <a:chExt cx="0" cy="0"/>
        </a:xfrm>
      </p:grpSpPr>
      <p:cxnSp>
        <p:nvCxnSpPr>
          <p:cNvPr id="3900" name="Google Shape;3900;p2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01" name="Google Shape;3901;p24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02" name="Google Shape;3902;p2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03" name="Google Shape;3903;p2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04" name="Google Shape;3904;p24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905" name="Google Shape;3905;p247"/>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906" name="Google Shape;3906;p247"/>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907" name="Google Shape;3907;p247"/>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3908" name="Google Shape;3908;p247"/>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3909" name="Google Shape;3909;p247"/>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910" name="Google Shape;3910;p247"/>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3911" name="Google Shape;3911;p247"/>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912" name="Google Shape;3912;p247"/>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3913" name="Google Shape;3913;p247"/>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914" name="Google Shape;3914;p247"/>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3915" name="Google Shape;3915;p247"/>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916" name="Google Shape;3916;p247"/>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917" name="Google Shape;3917;p24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918" name="Google Shape;3918;p247"/>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3919" name="Shape 3919"/>
        <p:cNvGrpSpPr/>
        <p:nvPr/>
      </p:nvGrpSpPr>
      <p:grpSpPr>
        <a:xfrm>
          <a:off x="0" y="0"/>
          <a:ext cx="0" cy="0"/>
          <a:chOff x="0" y="0"/>
          <a:chExt cx="0" cy="0"/>
        </a:xfrm>
      </p:grpSpPr>
      <p:sp>
        <p:nvSpPr>
          <p:cNvPr id="3920" name="Google Shape;3920;p248"/>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p:txBody>
      </p:sp>
      <p:sp>
        <p:nvSpPr>
          <p:cNvPr id="3921" name="Google Shape;3921;p248"/>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p:txBody>
      </p:sp>
      <p:sp>
        <p:nvSpPr>
          <p:cNvPr id="3922" name="Google Shape;3922;p24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3923" name="Google Shape;3923;p2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24" name="Google Shape;3924;p24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25" name="Google Shape;3925;p2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26" name="Google Shape;3926;p2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27" name="Google Shape;3927;p24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928" name="Google Shape;3928;p248"/>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3929" name="Google Shape;3929;p248"/>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930" name="Google Shape;3930;p248"/>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3931" name="Google Shape;3931;p248"/>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932" name="Google Shape;3932;p248"/>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3933" name="Google Shape;3933;p248"/>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3934" name="Shape 3934"/>
        <p:cNvGrpSpPr/>
        <p:nvPr/>
      </p:nvGrpSpPr>
      <p:grpSpPr>
        <a:xfrm>
          <a:off x="0" y="0"/>
          <a:ext cx="0" cy="0"/>
          <a:chOff x="0" y="0"/>
          <a:chExt cx="0" cy="0"/>
        </a:xfrm>
      </p:grpSpPr>
      <p:cxnSp>
        <p:nvCxnSpPr>
          <p:cNvPr id="3935" name="Google Shape;3935;p2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36" name="Google Shape;3936;p24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37" name="Google Shape;3937;p2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38" name="Google Shape;3938;p2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39" name="Google Shape;3939;p24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940" name="Google Shape;3940;p249"/>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3941" name="Google Shape;3941;p249"/>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3942" name="Google Shape;3942;p249"/>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943" name="Google Shape;3943;p249"/>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3944" name="Google Shape;3944;p249"/>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945" name="Google Shape;3945;p249"/>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3946" name="Google Shape;3946;p249"/>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947" name="Google Shape;3947;p249"/>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3948" name="Google Shape;3948;p24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949" name="Google Shape;3949;p24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950" name="Google Shape;3950;p24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3951" name="Shape 3951"/>
        <p:cNvGrpSpPr/>
        <p:nvPr/>
      </p:nvGrpSpPr>
      <p:grpSpPr>
        <a:xfrm>
          <a:off x="0" y="0"/>
          <a:ext cx="0" cy="0"/>
          <a:chOff x="0" y="0"/>
          <a:chExt cx="0" cy="0"/>
        </a:xfrm>
      </p:grpSpPr>
      <p:cxnSp>
        <p:nvCxnSpPr>
          <p:cNvPr id="3952" name="Google Shape;3952;p2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53" name="Google Shape;3953;p25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54" name="Google Shape;3954;p2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55" name="Google Shape;3955;p2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56" name="Google Shape;3956;p25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957" name="Google Shape;3957;p250"/>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3958" name="Google Shape;3958;p25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959" name="Google Shape;3959;p25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960" name="Google Shape;3960;p250"/>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3961" name="Shape 3961"/>
        <p:cNvGrpSpPr/>
        <p:nvPr/>
      </p:nvGrpSpPr>
      <p:grpSpPr>
        <a:xfrm>
          <a:off x="0" y="0"/>
          <a:ext cx="0" cy="0"/>
          <a:chOff x="0" y="0"/>
          <a:chExt cx="0" cy="0"/>
        </a:xfrm>
      </p:grpSpPr>
      <p:cxnSp>
        <p:nvCxnSpPr>
          <p:cNvPr id="3962" name="Google Shape;3962;p2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63" name="Google Shape;3963;p25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64" name="Google Shape;3964;p2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65" name="Google Shape;3965;p2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66" name="Google Shape;3966;p25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967" name="Google Shape;3967;p251"/>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3968" name="Google Shape;3968;p25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969" name="Google Shape;3969;p25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970" name="Google Shape;3970;p25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3971" name="Shape 3971"/>
        <p:cNvGrpSpPr/>
        <p:nvPr/>
      </p:nvGrpSpPr>
      <p:grpSpPr>
        <a:xfrm>
          <a:off x="0" y="0"/>
          <a:ext cx="0" cy="0"/>
          <a:chOff x="0" y="0"/>
          <a:chExt cx="0" cy="0"/>
        </a:xfrm>
      </p:grpSpPr>
      <p:sp>
        <p:nvSpPr>
          <p:cNvPr id="3972" name="Google Shape;3972;p252"/>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sz="2800">
                <a:solidFill>
                  <a:schemeClr val="accent1"/>
                </a:solidFill>
              </a:defRPr>
            </a:lvl1pPr>
            <a:lvl2pPr lvl="1">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3973" name="Google Shape;3973;p2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974" name="Google Shape;3974;p2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75" name="Google Shape;3975;p25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76" name="Google Shape;3976;p2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77" name="Google Shape;3977;p2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78" name="Google Shape;3978;p25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3979" name="Shape 3979"/>
        <p:cNvGrpSpPr/>
        <p:nvPr/>
      </p:nvGrpSpPr>
      <p:grpSpPr>
        <a:xfrm>
          <a:off x="0" y="0"/>
          <a:ext cx="0" cy="0"/>
          <a:chOff x="0" y="0"/>
          <a:chExt cx="0" cy="0"/>
        </a:xfrm>
      </p:grpSpPr>
      <p:sp>
        <p:nvSpPr>
          <p:cNvPr id="3980" name="Google Shape;3980;p253"/>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3981" name="Google Shape;3981;p253"/>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3982" name="Google Shape;3982;p253"/>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cxnSp>
        <p:nvCxnSpPr>
          <p:cNvPr id="3983" name="Google Shape;3983;p25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984" name="Google Shape;3984;p25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3985" name="Google Shape;3985;p25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3986" name="Google Shape;3986;p25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3987" name="Google Shape;3987;p2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988" name="Google Shape;3988;p253"/>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3989" name="Shape 3989"/>
        <p:cNvGrpSpPr/>
        <p:nvPr/>
      </p:nvGrpSpPr>
      <p:grpSpPr>
        <a:xfrm>
          <a:off x="0" y="0"/>
          <a:ext cx="0" cy="0"/>
          <a:chOff x="0" y="0"/>
          <a:chExt cx="0" cy="0"/>
        </a:xfrm>
      </p:grpSpPr>
      <p:cxnSp>
        <p:nvCxnSpPr>
          <p:cNvPr id="3990" name="Google Shape;3990;p25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991" name="Google Shape;3991;p2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3992" name="Google Shape;3992;p25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993" name="Google Shape;3993;p2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94" name="Google Shape;3994;p2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95" name="Google Shape;3995;p25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996" name="Google Shape;3996;p254"/>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3997" name="Google Shape;3997;p254"/>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3998" name="Google Shape;3998;p254"/>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56" name="Shape 256"/>
        <p:cNvGrpSpPr/>
        <p:nvPr/>
      </p:nvGrpSpPr>
      <p:grpSpPr>
        <a:xfrm>
          <a:off x="0" y="0"/>
          <a:ext cx="0" cy="0"/>
          <a:chOff x="0" y="0"/>
          <a:chExt cx="0" cy="0"/>
        </a:xfrm>
      </p:grpSpPr>
      <p:cxnSp>
        <p:nvCxnSpPr>
          <p:cNvPr id="257" name="Google Shape;257;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8" name="Google Shape;258;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9" name="Google Shape;259;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0" name="Google Shape;260;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1" name="Google Shape;261;p2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2" name="Google Shape;262;p26"/>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63" name="Google Shape;263;p26"/>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64" name="Google Shape;264;p26"/>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65" name="Google Shape;265;p2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6" name="Google Shape;266;p26"/>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3999" name="Shape 3999"/>
        <p:cNvGrpSpPr/>
        <p:nvPr/>
      </p:nvGrpSpPr>
      <p:grpSpPr>
        <a:xfrm>
          <a:off x="0" y="0"/>
          <a:ext cx="0" cy="0"/>
          <a:chOff x="0" y="0"/>
          <a:chExt cx="0" cy="0"/>
        </a:xfrm>
      </p:grpSpPr>
      <p:cxnSp>
        <p:nvCxnSpPr>
          <p:cNvPr id="4000" name="Google Shape;4000;p25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001" name="Google Shape;4001;p2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4002" name="Google Shape;4002;p25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03" name="Google Shape;4003;p2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04" name="Google Shape;4004;p2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05" name="Google Shape;4005;p25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006" name="Google Shape;4006;p255"/>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4007" name="Google Shape;4007;p255"/>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4">
    <p:spTree>
      <p:nvGrpSpPr>
        <p:cNvPr id="4008" name="Shape 4008"/>
        <p:cNvGrpSpPr/>
        <p:nvPr/>
      </p:nvGrpSpPr>
      <p:grpSpPr>
        <a:xfrm>
          <a:off x="0" y="0"/>
          <a:ext cx="0" cy="0"/>
          <a:chOff x="0" y="0"/>
          <a:chExt cx="0" cy="0"/>
        </a:xfrm>
      </p:grpSpPr>
      <p:sp>
        <p:nvSpPr>
          <p:cNvPr id="4009" name="Google Shape;4009;p25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4010" name="Google Shape;4010;p256"/>
          <p:cNvSpPr txBox="1"/>
          <p:nvPr>
            <p:ph type="title"/>
          </p:nvPr>
        </p:nvSpPr>
        <p:spPr>
          <a:xfrm>
            <a:off x="885050" y="1100350"/>
            <a:ext cx="10422000" cy="5532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800"/>
            </a:lvl1pPr>
            <a:lvl2pPr lvl="1" algn="ctr">
              <a:lnSpc>
                <a:spcPct val="130000"/>
              </a:lnSpc>
              <a:spcBef>
                <a:spcPts val="0"/>
              </a:spcBef>
              <a:spcAft>
                <a:spcPts val="0"/>
              </a:spcAft>
              <a:buSzPts val="3500"/>
              <a:buNone/>
              <a:defRPr sz="2700"/>
            </a:lvl2pPr>
            <a:lvl3pPr lvl="2" algn="ctr">
              <a:lnSpc>
                <a:spcPct val="130000"/>
              </a:lnSpc>
              <a:spcBef>
                <a:spcPts val="0"/>
              </a:spcBef>
              <a:spcAft>
                <a:spcPts val="0"/>
              </a:spcAft>
              <a:buSzPts val="3500"/>
              <a:buNone/>
              <a:defRPr sz="2700"/>
            </a:lvl3pPr>
            <a:lvl4pPr lvl="3" algn="ctr">
              <a:lnSpc>
                <a:spcPct val="130000"/>
              </a:lnSpc>
              <a:spcBef>
                <a:spcPts val="0"/>
              </a:spcBef>
              <a:spcAft>
                <a:spcPts val="0"/>
              </a:spcAft>
              <a:buSzPts val="3500"/>
              <a:buNone/>
              <a:defRPr sz="2700"/>
            </a:lvl4pPr>
            <a:lvl5pPr lvl="4" algn="ctr">
              <a:lnSpc>
                <a:spcPct val="130000"/>
              </a:lnSpc>
              <a:spcBef>
                <a:spcPts val="0"/>
              </a:spcBef>
              <a:spcAft>
                <a:spcPts val="0"/>
              </a:spcAft>
              <a:buSzPts val="3500"/>
              <a:buNone/>
              <a:defRPr sz="2700"/>
            </a:lvl5pPr>
            <a:lvl6pPr lvl="5" algn="ctr">
              <a:lnSpc>
                <a:spcPct val="130000"/>
              </a:lnSpc>
              <a:spcBef>
                <a:spcPts val="0"/>
              </a:spcBef>
              <a:spcAft>
                <a:spcPts val="0"/>
              </a:spcAft>
              <a:buSzPts val="3500"/>
              <a:buNone/>
              <a:defRPr sz="2700"/>
            </a:lvl6pPr>
            <a:lvl7pPr lvl="6" algn="ctr">
              <a:lnSpc>
                <a:spcPct val="130000"/>
              </a:lnSpc>
              <a:spcBef>
                <a:spcPts val="0"/>
              </a:spcBef>
              <a:spcAft>
                <a:spcPts val="0"/>
              </a:spcAft>
              <a:buSzPts val="3500"/>
              <a:buNone/>
              <a:defRPr sz="2700"/>
            </a:lvl7pPr>
            <a:lvl8pPr lvl="7" algn="ctr">
              <a:lnSpc>
                <a:spcPct val="130000"/>
              </a:lnSpc>
              <a:spcBef>
                <a:spcPts val="0"/>
              </a:spcBef>
              <a:spcAft>
                <a:spcPts val="0"/>
              </a:spcAft>
              <a:buSzPts val="3500"/>
              <a:buNone/>
              <a:defRPr sz="2700"/>
            </a:lvl8pPr>
            <a:lvl9pPr lvl="8" algn="ctr">
              <a:lnSpc>
                <a:spcPct val="130000"/>
              </a:lnSpc>
              <a:spcBef>
                <a:spcPts val="0"/>
              </a:spcBef>
              <a:spcAft>
                <a:spcPts val="0"/>
              </a:spcAft>
              <a:buSzPts val="3500"/>
              <a:buNone/>
              <a:defRPr sz="2700"/>
            </a:lvl9pPr>
          </a:lstStyle>
          <a:p/>
        </p:txBody>
      </p:sp>
      <p:cxnSp>
        <p:nvCxnSpPr>
          <p:cNvPr id="4011" name="Google Shape;4011;p256"/>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012" name="Google Shape;4012;p256"/>
          <p:cNvCxnSpPr/>
          <p:nvPr/>
        </p:nvCxnSpPr>
        <p:spPr>
          <a:xfrm rot="10800000">
            <a:off x="447767" y="6401700"/>
            <a:ext cx="0" cy="456300"/>
          </a:xfrm>
          <a:prstGeom prst="straightConnector1">
            <a:avLst/>
          </a:prstGeom>
          <a:noFill/>
          <a:ln cap="flat" cmpd="sng" w="9525">
            <a:solidFill>
              <a:schemeClr val="accent1"/>
            </a:solidFill>
            <a:prstDash val="solid"/>
            <a:round/>
            <a:headEnd len="sm" w="sm" type="none"/>
            <a:tailEnd len="sm" w="sm" type="none"/>
          </a:ln>
        </p:spPr>
      </p:cxnSp>
      <p:sp>
        <p:nvSpPr>
          <p:cNvPr id="4013" name="Google Shape;4013;p2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14" name="Google Shape;4014;p2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15" name="Google Shape;4015;p256"/>
          <p:cNvSpPr txBox="1"/>
          <p:nvPr>
            <p:ph idx="2" type="subTitle"/>
          </p:nvPr>
        </p:nvSpPr>
        <p:spPr>
          <a:xfrm>
            <a:off x="885125" y="1653550"/>
            <a:ext cx="10422000" cy="291900"/>
          </a:xfrm>
          <a:prstGeom prst="rect">
            <a:avLst/>
          </a:prstGeom>
          <a:noFill/>
          <a:ln>
            <a:noFill/>
          </a:ln>
        </p:spPr>
        <p:txBody>
          <a:bodyPr anchorCtr="0" anchor="t" bIns="0" lIns="0" spcFirstLastPara="1" rIns="0" wrap="square" tIns="0">
            <a:noAutofit/>
          </a:bodyPr>
          <a:lstStyle>
            <a:lvl1pPr lvl="0" algn="ctr">
              <a:lnSpc>
                <a:spcPct val="140000"/>
              </a:lnSpc>
              <a:spcBef>
                <a:spcPts val="0"/>
              </a:spcBef>
              <a:spcAft>
                <a:spcPts val="0"/>
              </a:spcAft>
              <a:buSzPts val="1900"/>
              <a:buNone/>
              <a:defRPr sz="1900">
                <a:solidFill>
                  <a:schemeClr val="accent1"/>
                </a:solidFill>
              </a:defRPr>
            </a:lvl1pPr>
            <a:lvl2pPr lvl="1" algn="ctr">
              <a:lnSpc>
                <a:spcPct val="140000"/>
              </a:lnSpc>
              <a:spcBef>
                <a:spcPts val="500"/>
              </a:spcBef>
              <a:spcAft>
                <a:spcPts val="0"/>
              </a:spcAft>
              <a:buSzPts val="1900"/>
              <a:buNone/>
              <a:defRPr sz="1900">
                <a:solidFill>
                  <a:schemeClr val="accent1"/>
                </a:solidFill>
              </a:defRPr>
            </a:lvl2pPr>
            <a:lvl3pPr lvl="2" algn="ctr">
              <a:lnSpc>
                <a:spcPct val="140000"/>
              </a:lnSpc>
              <a:spcBef>
                <a:spcPts val="500"/>
              </a:spcBef>
              <a:spcAft>
                <a:spcPts val="0"/>
              </a:spcAft>
              <a:buSzPts val="1900"/>
              <a:buNone/>
              <a:defRPr sz="1900">
                <a:solidFill>
                  <a:schemeClr val="accent1"/>
                </a:solidFill>
              </a:defRPr>
            </a:lvl3pPr>
            <a:lvl4pPr lvl="3" algn="ctr">
              <a:lnSpc>
                <a:spcPct val="140000"/>
              </a:lnSpc>
              <a:spcBef>
                <a:spcPts val="500"/>
              </a:spcBef>
              <a:spcAft>
                <a:spcPts val="0"/>
              </a:spcAft>
              <a:buSzPts val="1900"/>
              <a:buNone/>
              <a:defRPr sz="1900">
                <a:solidFill>
                  <a:schemeClr val="accent1"/>
                </a:solidFill>
              </a:defRPr>
            </a:lvl4pPr>
            <a:lvl5pPr lvl="4" algn="ctr">
              <a:lnSpc>
                <a:spcPct val="140000"/>
              </a:lnSpc>
              <a:spcBef>
                <a:spcPts val="500"/>
              </a:spcBef>
              <a:spcAft>
                <a:spcPts val="0"/>
              </a:spcAft>
              <a:buSzPts val="1900"/>
              <a:buNone/>
              <a:defRPr sz="1900">
                <a:solidFill>
                  <a:schemeClr val="accent1"/>
                </a:solidFill>
              </a:defRPr>
            </a:lvl5pPr>
            <a:lvl6pPr lvl="5" algn="ctr">
              <a:lnSpc>
                <a:spcPct val="140000"/>
              </a:lnSpc>
              <a:spcBef>
                <a:spcPts val="500"/>
              </a:spcBef>
              <a:spcAft>
                <a:spcPts val="0"/>
              </a:spcAft>
              <a:buSzPts val="1900"/>
              <a:buNone/>
              <a:defRPr sz="1900">
                <a:solidFill>
                  <a:schemeClr val="accent1"/>
                </a:solidFill>
              </a:defRPr>
            </a:lvl6pPr>
            <a:lvl7pPr lvl="6" algn="ctr">
              <a:lnSpc>
                <a:spcPct val="140000"/>
              </a:lnSpc>
              <a:spcBef>
                <a:spcPts val="500"/>
              </a:spcBef>
              <a:spcAft>
                <a:spcPts val="0"/>
              </a:spcAft>
              <a:buSzPts val="1900"/>
              <a:buNone/>
              <a:defRPr sz="1900">
                <a:solidFill>
                  <a:schemeClr val="accent1"/>
                </a:solidFill>
              </a:defRPr>
            </a:lvl7pPr>
            <a:lvl8pPr lvl="7" algn="ctr">
              <a:lnSpc>
                <a:spcPct val="140000"/>
              </a:lnSpc>
              <a:spcBef>
                <a:spcPts val="500"/>
              </a:spcBef>
              <a:spcAft>
                <a:spcPts val="0"/>
              </a:spcAft>
              <a:buSzPts val="1900"/>
              <a:buNone/>
              <a:defRPr sz="1900">
                <a:solidFill>
                  <a:schemeClr val="accent1"/>
                </a:solidFill>
              </a:defRPr>
            </a:lvl8pPr>
            <a:lvl9pPr lvl="8" algn="ctr">
              <a:lnSpc>
                <a:spcPct val="140000"/>
              </a:lnSpc>
              <a:spcBef>
                <a:spcPts val="500"/>
              </a:spcBef>
              <a:spcAft>
                <a:spcPts val="500"/>
              </a:spcAft>
              <a:buSzPts val="1900"/>
              <a:buNone/>
              <a:defRPr sz="1900">
                <a:solidFill>
                  <a:schemeClr val="accent1"/>
                </a:solidFill>
              </a:defRPr>
            </a:lvl9pPr>
          </a:lstStyle>
          <a:p/>
        </p:txBody>
      </p:sp>
      <p:sp>
        <p:nvSpPr>
          <p:cNvPr id="4016" name="Google Shape;4016;p256"/>
          <p:cNvSpPr txBox="1"/>
          <p:nvPr>
            <p:ph idx="3" type="subTitle"/>
          </p:nvPr>
        </p:nvSpPr>
        <p:spPr>
          <a:xfrm>
            <a:off x="885050" y="6169550"/>
            <a:ext cx="8002500" cy="5601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900"/>
              <a:buNone/>
              <a:defRPr sz="800">
                <a:solidFill>
                  <a:schemeClr val="dk1"/>
                </a:solidFill>
              </a:defRPr>
            </a:lvl1pPr>
            <a:lvl2pPr lvl="1" algn="l">
              <a:lnSpc>
                <a:spcPct val="115000"/>
              </a:lnSpc>
              <a:spcBef>
                <a:spcPts val="0"/>
              </a:spcBef>
              <a:spcAft>
                <a:spcPts val="0"/>
              </a:spcAft>
              <a:buSzPts val="1900"/>
              <a:buNone/>
              <a:defRPr sz="800">
                <a:solidFill>
                  <a:schemeClr val="dk1"/>
                </a:solidFill>
              </a:defRPr>
            </a:lvl2pPr>
            <a:lvl3pPr lvl="2" algn="l">
              <a:lnSpc>
                <a:spcPct val="115000"/>
              </a:lnSpc>
              <a:spcBef>
                <a:spcPts val="0"/>
              </a:spcBef>
              <a:spcAft>
                <a:spcPts val="0"/>
              </a:spcAft>
              <a:buSzPts val="1900"/>
              <a:buNone/>
              <a:defRPr sz="800">
                <a:solidFill>
                  <a:schemeClr val="dk1"/>
                </a:solidFill>
              </a:defRPr>
            </a:lvl3pPr>
            <a:lvl4pPr lvl="3" algn="l">
              <a:lnSpc>
                <a:spcPct val="115000"/>
              </a:lnSpc>
              <a:spcBef>
                <a:spcPts val="0"/>
              </a:spcBef>
              <a:spcAft>
                <a:spcPts val="0"/>
              </a:spcAft>
              <a:buSzPts val="1900"/>
              <a:buNone/>
              <a:defRPr sz="800">
                <a:solidFill>
                  <a:schemeClr val="dk1"/>
                </a:solidFill>
              </a:defRPr>
            </a:lvl4pPr>
            <a:lvl5pPr lvl="4" algn="l">
              <a:lnSpc>
                <a:spcPct val="115000"/>
              </a:lnSpc>
              <a:spcBef>
                <a:spcPts val="0"/>
              </a:spcBef>
              <a:spcAft>
                <a:spcPts val="0"/>
              </a:spcAft>
              <a:buSzPts val="1900"/>
              <a:buNone/>
              <a:defRPr sz="800">
                <a:solidFill>
                  <a:schemeClr val="dk1"/>
                </a:solidFill>
              </a:defRPr>
            </a:lvl5pPr>
            <a:lvl6pPr lvl="5" algn="l">
              <a:lnSpc>
                <a:spcPct val="115000"/>
              </a:lnSpc>
              <a:spcBef>
                <a:spcPts val="0"/>
              </a:spcBef>
              <a:spcAft>
                <a:spcPts val="0"/>
              </a:spcAft>
              <a:buSzPts val="1900"/>
              <a:buNone/>
              <a:defRPr sz="800">
                <a:solidFill>
                  <a:schemeClr val="dk1"/>
                </a:solidFill>
              </a:defRPr>
            </a:lvl6pPr>
            <a:lvl7pPr lvl="6" algn="l">
              <a:lnSpc>
                <a:spcPct val="115000"/>
              </a:lnSpc>
              <a:spcBef>
                <a:spcPts val="0"/>
              </a:spcBef>
              <a:spcAft>
                <a:spcPts val="0"/>
              </a:spcAft>
              <a:buSzPts val="1900"/>
              <a:buNone/>
              <a:defRPr sz="800">
                <a:solidFill>
                  <a:schemeClr val="dk1"/>
                </a:solidFill>
              </a:defRPr>
            </a:lvl7pPr>
            <a:lvl8pPr lvl="7" algn="l">
              <a:lnSpc>
                <a:spcPct val="115000"/>
              </a:lnSpc>
              <a:spcBef>
                <a:spcPts val="0"/>
              </a:spcBef>
              <a:spcAft>
                <a:spcPts val="0"/>
              </a:spcAft>
              <a:buSzPts val="1900"/>
              <a:buNone/>
              <a:defRPr sz="800">
                <a:solidFill>
                  <a:schemeClr val="dk1"/>
                </a:solidFill>
              </a:defRPr>
            </a:lvl8pPr>
            <a:lvl9pPr lvl="8" algn="l">
              <a:lnSpc>
                <a:spcPct val="115000"/>
              </a:lnSpc>
              <a:spcBef>
                <a:spcPts val="0"/>
              </a:spcBef>
              <a:spcAft>
                <a:spcPts val="0"/>
              </a:spcAft>
              <a:buSzPts val="1900"/>
              <a:buNone/>
              <a:defRPr sz="800">
                <a:solidFill>
                  <a:schemeClr val="dk1"/>
                </a:solidFill>
              </a:defRPr>
            </a:lvl9pPr>
          </a:lstStyle>
          <a:p/>
        </p:txBody>
      </p:sp>
      <p:sp>
        <p:nvSpPr>
          <p:cNvPr id="4017" name="Google Shape;4017;p256"/>
          <p:cNvSpPr txBox="1"/>
          <p:nvPr>
            <p:ph idx="4" type="body"/>
          </p:nvPr>
        </p:nvSpPr>
        <p:spPr>
          <a:xfrm>
            <a:off x="2438400" y="2286000"/>
            <a:ext cx="7315200" cy="3657600"/>
          </a:xfrm>
          <a:prstGeom prst="rect">
            <a:avLst/>
          </a:prstGeom>
          <a:noFill/>
          <a:ln>
            <a:noFill/>
          </a:ln>
        </p:spPr>
        <p:txBody>
          <a:bodyPr anchorCtr="0" anchor="t" bIns="0" lIns="0" spcFirstLastPara="1" rIns="0" wrap="square" tIns="0">
            <a:noAutofit/>
          </a:bodyPr>
          <a:lstStyle>
            <a:lvl1pPr indent="-349250" lvl="0" marL="457200" algn="l">
              <a:lnSpc>
                <a:spcPct val="135000"/>
              </a:lnSpc>
              <a:spcBef>
                <a:spcPts val="1100"/>
              </a:spcBef>
              <a:spcAft>
                <a:spcPts val="0"/>
              </a:spcAft>
              <a:buSzPts val="1900"/>
              <a:buChar char="▸"/>
              <a:defRPr/>
            </a:lvl1pPr>
            <a:lvl2pPr indent="-349250" lvl="1" marL="914400" algn="l">
              <a:lnSpc>
                <a:spcPct val="135000"/>
              </a:lnSpc>
              <a:spcBef>
                <a:spcPts val="1100"/>
              </a:spcBef>
              <a:spcAft>
                <a:spcPts val="0"/>
              </a:spcAft>
              <a:buSzPts val="1900"/>
              <a:buChar char="･"/>
              <a:defRPr/>
            </a:lvl2pPr>
            <a:lvl3pPr indent="-349250" lvl="2" marL="1371600" algn="l">
              <a:lnSpc>
                <a:spcPct val="135000"/>
              </a:lnSpc>
              <a:spcBef>
                <a:spcPts val="1100"/>
              </a:spcBef>
              <a:spcAft>
                <a:spcPts val="0"/>
              </a:spcAft>
              <a:buSzPts val="1900"/>
              <a:buChar char="･"/>
              <a:defRPr/>
            </a:lvl3pPr>
            <a:lvl4pPr indent="-349250" lvl="3" marL="1828800" algn="l">
              <a:lnSpc>
                <a:spcPct val="135000"/>
              </a:lnSpc>
              <a:spcBef>
                <a:spcPts val="1100"/>
              </a:spcBef>
              <a:spcAft>
                <a:spcPts val="0"/>
              </a:spcAft>
              <a:buSzPts val="1900"/>
              <a:buChar char="･"/>
              <a:defRPr/>
            </a:lvl4pPr>
            <a:lvl5pPr indent="-349250" lvl="4" marL="2286000" algn="l">
              <a:lnSpc>
                <a:spcPct val="135000"/>
              </a:lnSpc>
              <a:spcBef>
                <a:spcPts val="1100"/>
              </a:spcBef>
              <a:spcAft>
                <a:spcPts val="0"/>
              </a:spcAft>
              <a:buSzPts val="1900"/>
              <a:buChar char="･"/>
              <a:defRPr/>
            </a:lvl5pPr>
            <a:lvl6pPr indent="-349250" lvl="5" marL="2743200" algn="l">
              <a:lnSpc>
                <a:spcPct val="135000"/>
              </a:lnSpc>
              <a:spcBef>
                <a:spcPts val="1100"/>
              </a:spcBef>
              <a:spcAft>
                <a:spcPts val="0"/>
              </a:spcAft>
              <a:buSzPts val="1900"/>
              <a:buChar char="･"/>
              <a:defRPr/>
            </a:lvl6pPr>
            <a:lvl7pPr indent="-349250" lvl="6" marL="3200400" algn="l">
              <a:lnSpc>
                <a:spcPct val="135000"/>
              </a:lnSpc>
              <a:spcBef>
                <a:spcPts val="1100"/>
              </a:spcBef>
              <a:spcAft>
                <a:spcPts val="0"/>
              </a:spcAft>
              <a:buSzPts val="1900"/>
              <a:buChar char="･"/>
              <a:defRPr/>
            </a:lvl7pPr>
            <a:lvl8pPr indent="-349250" lvl="7" marL="3657600" algn="l">
              <a:lnSpc>
                <a:spcPct val="135000"/>
              </a:lnSpc>
              <a:spcBef>
                <a:spcPts val="1100"/>
              </a:spcBef>
              <a:spcAft>
                <a:spcPts val="0"/>
              </a:spcAft>
              <a:buSzPts val="1900"/>
              <a:buChar char="･"/>
              <a:defRPr/>
            </a:lvl8pPr>
            <a:lvl9pPr indent="-349250" lvl="8" marL="4114800" algn="l">
              <a:lnSpc>
                <a:spcPct val="135000"/>
              </a:lnSpc>
              <a:spcBef>
                <a:spcPts val="1100"/>
              </a:spcBef>
              <a:spcAft>
                <a:spcPts val="1100"/>
              </a:spcAft>
              <a:buSzPts val="1900"/>
              <a:buChar char="･"/>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CUSTOM_4_18_1">
    <p:spTree>
      <p:nvGrpSpPr>
        <p:cNvPr id="4018" name="Shape 4018"/>
        <p:cNvGrpSpPr/>
        <p:nvPr/>
      </p:nvGrpSpPr>
      <p:grpSpPr>
        <a:xfrm>
          <a:off x="0" y="0"/>
          <a:ext cx="0" cy="0"/>
          <a:chOff x="0" y="0"/>
          <a:chExt cx="0" cy="0"/>
        </a:xfrm>
      </p:grpSpPr>
      <p:sp>
        <p:nvSpPr>
          <p:cNvPr id="4019" name="Google Shape;4019;p2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4020" name="Google Shape;4020;p257"/>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021" name="Google Shape;4021;p257"/>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022" name="Google Shape;4022;p2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23" name="Google Shape;4023;p2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1">
  <p:cSld name="CUSTOM_4_1_1_2">
    <p:bg>
      <p:bgPr>
        <a:solidFill>
          <a:schemeClr val="lt1"/>
        </a:solidFill>
      </p:bgPr>
    </p:bg>
    <p:spTree>
      <p:nvGrpSpPr>
        <p:cNvPr id="4024" name="Shape 4024"/>
        <p:cNvGrpSpPr/>
        <p:nvPr/>
      </p:nvGrpSpPr>
      <p:grpSpPr>
        <a:xfrm>
          <a:off x="0" y="0"/>
          <a:ext cx="0" cy="0"/>
          <a:chOff x="0" y="0"/>
          <a:chExt cx="0" cy="0"/>
        </a:xfrm>
      </p:grpSpPr>
      <p:cxnSp>
        <p:nvCxnSpPr>
          <p:cNvPr id="4025" name="Google Shape;4025;p25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026" name="Google Shape;4026;p2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4027" name="Google Shape;4027;p25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28" name="Google Shape;4028;p2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29" name="Google Shape;4029;p2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30" name="Google Shape;4030;p25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031" name="Google Shape;4031;p258"/>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4032" name="Google Shape;4032;p258"/>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4033" name="Google Shape;4033;p258"/>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G">
  <p:cSld name="TITLE_AND_BODY_2_1_1_1_1_1_1_1_1">
    <p:spTree>
      <p:nvGrpSpPr>
        <p:cNvPr id="4034" name="Shape 4034"/>
        <p:cNvGrpSpPr/>
        <p:nvPr/>
      </p:nvGrpSpPr>
      <p:grpSpPr>
        <a:xfrm>
          <a:off x="0" y="0"/>
          <a:ext cx="0" cy="0"/>
          <a:chOff x="0" y="0"/>
          <a:chExt cx="0" cy="0"/>
        </a:xfrm>
      </p:grpSpPr>
      <p:sp>
        <p:nvSpPr>
          <p:cNvPr id="4035" name="Google Shape;4035;p259"/>
          <p:cNvSpPr/>
          <p:nvPr>
            <p:ph idx="2" type="pic"/>
          </p:nvPr>
        </p:nvSpPr>
        <p:spPr>
          <a:xfrm>
            <a:off x="4234731" y="228600"/>
            <a:ext cx="4690800" cy="4690800"/>
          </a:xfrm>
          <a:prstGeom prst="rect">
            <a:avLst/>
          </a:prstGeom>
          <a:noFill/>
          <a:ln>
            <a:noFill/>
          </a:ln>
        </p:spPr>
      </p:sp>
      <p:sp>
        <p:nvSpPr>
          <p:cNvPr id="4036" name="Google Shape;4036;p259"/>
          <p:cNvSpPr txBox="1"/>
          <p:nvPr>
            <p:ph type="title"/>
          </p:nvPr>
        </p:nvSpPr>
        <p:spPr>
          <a:xfrm>
            <a:off x="228657" y="228600"/>
            <a:ext cx="3558000" cy="841200"/>
          </a:xfrm>
          <a:prstGeom prst="rect">
            <a:avLst/>
          </a:prstGeom>
        </p:spPr>
        <p:txBody>
          <a:bodyPr anchorCtr="0" anchor="t" bIns="0" lIns="0" spcFirstLastPara="1" rIns="0" wrap="square" tIns="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4037" name="Google Shape;4037;p259"/>
          <p:cNvSpPr txBox="1"/>
          <p:nvPr>
            <p:ph idx="1" type="body"/>
          </p:nvPr>
        </p:nvSpPr>
        <p:spPr>
          <a:xfrm>
            <a:off x="228657" y="1600200"/>
            <a:ext cx="3558000" cy="33192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a:lvl1pPr>
            <a:lvl2pPr indent="-342900" lvl="1" marL="914400">
              <a:spcBef>
                <a:spcPts val="500"/>
              </a:spcBef>
              <a:spcAft>
                <a:spcPts val="0"/>
              </a:spcAft>
              <a:buSzPts val="1800"/>
              <a:buChar char="･"/>
              <a:defRPr/>
            </a:lvl2pPr>
            <a:lvl3pPr indent="-342900" lvl="2" marL="1371600">
              <a:spcBef>
                <a:spcPts val="500"/>
              </a:spcBef>
              <a:spcAft>
                <a:spcPts val="0"/>
              </a:spcAft>
              <a:buSzPts val="18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500"/>
              </a:spcAft>
              <a:buSzPts val="1800"/>
              <a:buChar char="･"/>
              <a:defRPr/>
            </a:lvl9pPr>
          </a:lstStyle>
          <a:p/>
        </p:txBody>
      </p:sp>
      <p:sp>
        <p:nvSpPr>
          <p:cNvPr id="4038" name="Google Shape;4038;p25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1">
  <p:cSld name="CUSTOM_4_17_1_2">
    <p:spTree>
      <p:nvGrpSpPr>
        <p:cNvPr id="4039" name="Shape 4039"/>
        <p:cNvGrpSpPr/>
        <p:nvPr/>
      </p:nvGrpSpPr>
      <p:grpSpPr>
        <a:xfrm>
          <a:off x="0" y="0"/>
          <a:ext cx="0" cy="0"/>
          <a:chOff x="0" y="0"/>
          <a:chExt cx="0" cy="0"/>
        </a:xfrm>
      </p:grpSpPr>
      <p:sp>
        <p:nvSpPr>
          <p:cNvPr id="4040" name="Google Shape;4040;p260"/>
          <p:cNvSpPr/>
          <p:nvPr/>
        </p:nvSpPr>
        <p:spPr>
          <a:xfrm>
            <a:off x="9435050" y="62465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4041" name="Google Shape;4041;p2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42" name="Google Shape;4042;p2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43" name="Google Shape;4043;p2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044" name="Google Shape;4044;p260"/>
          <p:cNvSpPr txBox="1"/>
          <p:nvPr>
            <p:ph idx="1"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4045" name="Google Shape;4045;p260"/>
          <p:cNvSpPr txBox="1"/>
          <p:nvPr>
            <p:ph idx="2" type="body"/>
          </p:nvPr>
        </p:nvSpPr>
        <p:spPr>
          <a:xfrm>
            <a:off x="6369425" y="2291175"/>
            <a:ext cx="4937700" cy="293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4046" name="Google Shape;4046;p26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047" name="Google Shape;4047;p260"/>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4048" name="Google Shape;4048;p260"/>
          <p:cNvSpPr/>
          <p:nvPr/>
        </p:nvSpPr>
        <p:spPr>
          <a:xfrm>
            <a:off x="9945775" y="3494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4049" name="Google Shape;4049;p260"/>
          <p:cNvSpPr/>
          <p:nvPr/>
        </p:nvSpPr>
        <p:spPr>
          <a:xfrm>
            <a:off x="10490401" y="6169551"/>
            <a:ext cx="1701600" cy="647100"/>
          </a:xfrm>
          <a:prstGeom prst="rect">
            <a:avLst/>
          </a:prstGeom>
          <a:solidFill>
            <a:schemeClr val="lt1"/>
          </a:solidFill>
          <a:ln>
            <a:noFill/>
          </a:ln>
        </p:spPr>
        <p:txBody>
          <a:bodyPr anchorCtr="0" anchor="ctr" bIns="60400" lIns="60400" spcFirstLastPara="1" rIns="60400" wrap="square" tIns="60400">
            <a:noAutofit/>
          </a:bodyPr>
          <a:lstStyle/>
          <a:p>
            <a:pPr indent="0" lvl="0" marL="0" rtl="0" algn="l">
              <a:spcBef>
                <a:spcPts val="0"/>
              </a:spcBef>
              <a:spcAft>
                <a:spcPts val="0"/>
              </a:spcAft>
              <a:buNone/>
            </a:pPr>
            <a:r>
              <a:t/>
            </a:r>
            <a:endParaRPr/>
          </a:p>
        </p:txBody>
      </p:sp>
      <p:pic>
        <p:nvPicPr>
          <p:cNvPr id="4050" name="Google Shape;4050;p260"/>
          <p:cNvPicPr preferRelativeResize="0"/>
          <p:nvPr/>
        </p:nvPicPr>
        <p:blipFill>
          <a:blip r:embed="rId2">
            <a:alphaModFix/>
          </a:blip>
          <a:stretch>
            <a:fillRect/>
          </a:stretch>
        </p:blipFill>
        <p:spPr>
          <a:xfrm>
            <a:off x="10826170" y="6343562"/>
            <a:ext cx="1044282" cy="246333"/>
          </a:xfrm>
          <a:prstGeom prst="rect">
            <a:avLst/>
          </a:prstGeom>
          <a:noFill/>
          <a:ln>
            <a:noFill/>
          </a:ln>
        </p:spPr>
      </p:pic>
      <p:pic>
        <p:nvPicPr>
          <p:cNvPr id="4051" name="Google Shape;4051;p260"/>
          <p:cNvPicPr preferRelativeResize="0"/>
          <p:nvPr/>
        </p:nvPicPr>
        <p:blipFill>
          <a:blip r:embed="rId3">
            <a:alphaModFix/>
          </a:blip>
          <a:stretch>
            <a:fillRect/>
          </a:stretch>
        </p:blipFill>
        <p:spPr>
          <a:xfrm>
            <a:off x="7277192" y="6266573"/>
            <a:ext cx="800522" cy="400261"/>
          </a:xfrm>
          <a:prstGeom prst="rect">
            <a:avLst/>
          </a:prstGeom>
          <a:noFill/>
          <a:ln>
            <a:noFill/>
          </a:ln>
        </p:spPr>
      </p:pic>
      <p:cxnSp>
        <p:nvCxnSpPr>
          <p:cNvPr id="4052" name="Google Shape;4052;p260"/>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4053" name="Google Shape;4053;p260"/>
          <p:cNvPicPr preferRelativeResize="0"/>
          <p:nvPr/>
        </p:nvPicPr>
        <p:blipFill>
          <a:blip r:embed="rId4">
            <a:alphaModFix/>
          </a:blip>
          <a:stretch>
            <a:fillRect/>
          </a:stretch>
        </p:blipFill>
        <p:spPr>
          <a:xfrm>
            <a:off x="8311472" y="6349623"/>
            <a:ext cx="626165" cy="234163"/>
          </a:xfrm>
          <a:prstGeom prst="rect">
            <a:avLst/>
          </a:prstGeom>
          <a:noFill/>
          <a:ln>
            <a:noFill/>
          </a:ln>
        </p:spPr>
      </p:pic>
      <p:pic>
        <p:nvPicPr>
          <p:cNvPr id="4054" name="Google Shape;4054;p260"/>
          <p:cNvPicPr preferRelativeResize="0"/>
          <p:nvPr/>
        </p:nvPicPr>
        <p:blipFill>
          <a:blip r:embed="rId5">
            <a:alphaModFix/>
          </a:blip>
          <a:stretch>
            <a:fillRect/>
          </a:stretch>
        </p:blipFill>
        <p:spPr>
          <a:xfrm>
            <a:off x="9266610" y="6109072"/>
            <a:ext cx="1271572" cy="715260"/>
          </a:xfrm>
          <a:prstGeom prst="rect">
            <a:avLst/>
          </a:prstGeom>
          <a:noFill/>
          <a:ln>
            <a:noFill/>
          </a:ln>
        </p:spPr>
      </p:pic>
      <p:cxnSp>
        <p:nvCxnSpPr>
          <p:cNvPr id="4055" name="Google Shape;4055;p260"/>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4056" name="Google Shape;4056;p260"/>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4062" name="Shape 4062"/>
        <p:cNvGrpSpPr/>
        <p:nvPr/>
      </p:nvGrpSpPr>
      <p:grpSpPr>
        <a:xfrm>
          <a:off x="0" y="0"/>
          <a:ext cx="0" cy="0"/>
          <a:chOff x="0" y="0"/>
          <a:chExt cx="0" cy="0"/>
        </a:xfrm>
      </p:grpSpPr>
      <p:sp>
        <p:nvSpPr>
          <p:cNvPr id="4063" name="Google Shape;4063;p26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6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4065" name="Google Shape;4065;p26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p:txBody>
      </p:sp>
      <p:sp>
        <p:nvSpPr>
          <p:cNvPr id="4066" name="Google Shape;4066;p262"/>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4067" name="Google Shape;4067;p262"/>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4068" name="Google Shape;4068;p26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069" name="Google Shape;4069;p26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70" name="Google Shape;4070;p2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4071" name="Shape 4071"/>
        <p:cNvGrpSpPr/>
        <p:nvPr/>
      </p:nvGrpSpPr>
      <p:grpSpPr>
        <a:xfrm>
          <a:off x="0" y="0"/>
          <a:ext cx="0" cy="0"/>
          <a:chOff x="0" y="0"/>
          <a:chExt cx="0" cy="0"/>
        </a:xfrm>
      </p:grpSpPr>
      <p:sp>
        <p:nvSpPr>
          <p:cNvPr id="4072" name="Google Shape;4072;p26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6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None/>
              <a:defRPr sz="1400">
                <a:solidFill>
                  <a:schemeClr val="lt1"/>
                </a:solidFill>
              </a:defRPr>
            </a:lvl2pPr>
            <a:lvl3pPr lvl="2">
              <a:lnSpc>
                <a:spcPct val="180000"/>
              </a:lnSpc>
              <a:spcBef>
                <a:spcPts val="0"/>
              </a:spcBef>
              <a:spcAft>
                <a:spcPts val="0"/>
              </a:spcAft>
              <a:buClr>
                <a:schemeClr val="lt1"/>
              </a:buClr>
              <a:buSzPts val="1400"/>
              <a:buNone/>
              <a:defRPr sz="1400">
                <a:solidFill>
                  <a:schemeClr val="lt1"/>
                </a:solidFill>
              </a:defRPr>
            </a:lvl3pPr>
            <a:lvl4pPr lvl="3">
              <a:lnSpc>
                <a:spcPct val="180000"/>
              </a:lnSpc>
              <a:spcBef>
                <a:spcPts val="0"/>
              </a:spcBef>
              <a:spcAft>
                <a:spcPts val="0"/>
              </a:spcAft>
              <a:buClr>
                <a:schemeClr val="lt1"/>
              </a:buClr>
              <a:buSzPts val="1400"/>
              <a:buNone/>
              <a:defRPr sz="1400">
                <a:solidFill>
                  <a:schemeClr val="lt1"/>
                </a:solidFill>
              </a:defRPr>
            </a:lvl4pPr>
            <a:lvl5pPr lvl="4">
              <a:lnSpc>
                <a:spcPct val="180000"/>
              </a:lnSpc>
              <a:spcBef>
                <a:spcPts val="0"/>
              </a:spcBef>
              <a:spcAft>
                <a:spcPts val="0"/>
              </a:spcAft>
              <a:buClr>
                <a:schemeClr val="lt1"/>
              </a:buClr>
              <a:buSzPts val="1400"/>
              <a:buNone/>
              <a:defRPr sz="1400">
                <a:solidFill>
                  <a:schemeClr val="lt1"/>
                </a:solidFill>
              </a:defRPr>
            </a:lvl5pPr>
            <a:lvl6pPr lvl="5">
              <a:lnSpc>
                <a:spcPct val="180000"/>
              </a:lnSpc>
              <a:spcBef>
                <a:spcPts val="0"/>
              </a:spcBef>
              <a:spcAft>
                <a:spcPts val="0"/>
              </a:spcAft>
              <a:buClr>
                <a:schemeClr val="lt1"/>
              </a:buClr>
              <a:buSzPts val="1400"/>
              <a:buNone/>
              <a:defRPr sz="1400">
                <a:solidFill>
                  <a:schemeClr val="lt1"/>
                </a:solidFill>
              </a:defRPr>
            </a:lvl6pPr>
            <a:lvl7pPr lvl="6">
              <a:lnSpc>
                <a:spcPct val="180000"/>
              </a:lnSpc>
              <a:spcBef>
                <a:spcPts val="0"/>
              </a:spcBef>
              <a:spcAft>
                <a:spcPts val="0"/>
              </a:spcAft>
              <a:buClr>
                <a:schemeClr val="lt1"/>
              </a:buClr>
              <a:buSzPts val="1400"/>
              <a:buNone/>
              <a:defRPr sz="1400">
                <a:solidFill>
                  <a:schemeClr val="lt1"/>
                </a:solidFill>
              </a:defRPr>
            </a:lvl7pPr>
            <a:lvl8pPr lvl="7">
              <a:lnSpc>
                <a:spcPct val="180000"/>
              </a:lnSpc>
              <a:spcBef>
                <a:spcPts val="0"/>
              </a:spcBef>
              <a:spcAft>
                <a:spcPts val="0"/>
              </a:spcAft>
              <a:buClr>
                <a:schemeClr val="lt1"/>
              </a:buClr>
              <a:buSzPts val="1400"/>
              <a:buNone/>
              <a:defRPr sz="1400">
                <a:solidFill>
                  <a:schemeClr val="lt1"/>
                </a:solidFill>
              </a:defRPr>
            </a:lvl8pPr>
            <a:lvl9pPr lvl="8">
              <a:lnSpc>
                <a:spcPct val="180000"/>
              </a:lnSpc>
              <a:spcBef>
                <a:spcPts val="0"/>
              </a:spcBef>
              <a:spcAft>
                <a:spcPts val="0"/>
              </a:spcAft>
              <a:buClr>
                <a:schemeClr val="lt1"/>
              </a:buClr>
              <a:buSzPts val="1400"/>
              <a:buNone/>
              <a:defRPr sz="1400">
                <a:solidFill>
                  <a:schemeClr val="lt1"/>
                </a:solidFill>
              </a:defRPr>
            </a:lvl9pPr>
          </a:lstStyle>
          <a:p/>
        </p:txBody>
      </p:sp>
      <p:sp>
        <p:nvSpPr>
          <p:cNvPr id="4074" name="Google Shape;4074;p26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p:txBody>
      </p:sp>
      <p:pic>
        <p:nvPicPr>
          <p:cNvPr id="4075" name="Google Shape;4075;p26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4076" name="Google Shape;4076;p263"/>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4077" name="Google Shape;4077;p263"/>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4078" name="Google Shape;4078;p263"/>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4079" name="Google Shape;4079;p263"/>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
        <p:nvSpPr>
          <p:cNvPr id="4080" name="Google Shape;4080;p26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4081" name="Google Shape;4081;p263"/>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4082" name="Google Shape;4082;p263"/>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4083" name="Google Shape;4083;p263"/>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4084" name="Google Shape;4084;p263"/>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4085" name="Google Shape;4085;p263"/>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4086" name="Google Shape;4086;p2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4087" name="Shape 4087"/>
        <p:cNvGrpSpPr/>
        <p:nvPr/>
      </p:nvGrpSpPr>
      <p:grpSpPr>
        <a:xfrm>
          <a:off x="0" y="0"/>
          <a:ext cx="0" cy="0"/>
          <a:chOff x="0" y="0"/>
          <a:chExt cx="0" cy="0"/>
        </a:xfrm>
      </p:grpSpPr>
      <p:sp>
        <p:nvSpPr>
          <p:cNvPr id="4088" name="Google Shape;4088;p264"/>
          <p:cNvSpPr/>
          <p:nvPr/>
        </p:nvSpPr>
        <p:spPr>
          <a:xfrm>
            <a:off x="0" y="0"/>
            <a:ext cx="12192000" cy="5844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9" name="Google Shape;4089;p264" title="RH-AI-Presentation-Asset 4.png"/>
          <p:cNvPicPr preferRelativeResize="0"/>
          <p:nvPr/>
        </p:nvPicPr>
        <p:blipFill rotWithShape="1">
          <a:blip r:embed="rId3">
            <a:alphaModFix/>
          </a:blip>
          <a:srcRect b="0" l="0" r="49934" t="0"/>
          <a:stretch/>
        </p:blipFill>
        <p:spPr>
          <a:xfrm>
            <a:off x="8769329" y="1045675"/>
            <a:ext cx="3422675" cy="4309425"/>
          </a:xfrm>
          <a:prstGeom prst="rect">
            <a:avLst/>
          </a:prstGeom>
          <a:noFill/>
          <a:ln>
            <a:noFill/>
          </a:ln>
        </p:spPr>
      </p:pic>
      <p:sp>
        <p:nvSpPr>
          <p:cNvPr id="4090" name="Google Shape;4090;p26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1" name="Google Shape;4091;p26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92" name="Google Shape;4092;p2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093" name="Google Shape;4093;p264"/>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4094" name="Google Shape;4094;p264"/>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4095" name="Google Shape;4095;p264"/>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096" name="Google Shape;4096;p264"/>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4097" name="Google Shape;4097;p264"/>
          <p:cNvPicPr preferRelativeResize="0"/>
          <p:nvPr/>
        </p:nvPicPr>
        <p:blipFill>
          <a:blip r:embed="rId4">
            <a:alphaModFix/>
          </a:blip>
          <a:stretch>
            <a:fillRect/>
          </a:stretch>
        </p:blipFill>
        <p:spPr>
          <a:xfrm>
            <a:off x="10826170" y="6209877"/>
            <a:ext cx="1044282" cy="246333"/>
          </a:xfrm>
          <a:prstGeom prst="rect">
            <a:avLst/>
          </a:prstGeom>
          <a:noFill/>
          <a:ln>
            <a:noFill/>
          </a:ln>
        </p:spPr>
      </p:pic>
      <p:pic>
        <p:nvPicPr>
          <p:cNvPr id="4098" name="Google Shape;4098;p264"/>
          <p:cNvPicPr preferRelativeResize="0"/>
          <p:nvPr/>
        </p:nvPicPr>
        <p:blipFill>
          <a:blip r:embed="rId5">
            <a:alphaModFix/>
          </a:blip>
          <a:stretch>
            <a:fillRect/>
          </a:stretch>
        </p:blipFill>
        <p:spPr>
          <a:xfrm>
            <a:off x="7277192" y="6132889"/>
            <a:ext cx="800522" cy="400261"/>
          </a:xfrm>
          <a:prstGeom prst="rect">
            <a:avLst/>
          </a:prstGeom>
          <a:noFill/>
          <a:ln>
            <a:noFill/>
          </a:ln>
        </p:spPr>
      </p:pic>
      <p:cxnSp>
        <p:nvCxnSpPr>
          <p:cNvPr id="4099" name="Google Shape;4099;p264"/>
          <p:cNvCxnSpPr/>
          <p:nvPr/>
        </p:nvCxnSpPr>
        <p:spPr>
          <a:xfrm>
            <a:off x="8147008" y="6177793"/>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4100" name="Google Shape;4100;p264"/>
          <p:cNvPicPr preferRelativeResize="0"/>
          <p:nvPr/>
        </p:nvPicPr>
        <p:blipFill>
          <a:blip r:embed="rId6">
            <a:alphaModFix/>
          </a:blip>
          <a:stretch>
            <a:fillRect/>
          </a:stretch>
        </p:blipFill>
        <p:spPr>
          <a:xfrm>
            <a:off x="8311472" y="6215939"/>
            <a:ext cx="626165" cy="234163"/>
          </a:xfrm>
          <a:prstGeom prst="rect">
            <a:avLst/>
          </a:prstGeom>
          <a:noFill/>
          <a:ln>
            <a:noFill/>
          </a:ln>
        </p:spPr>
      </p:pic>
      <p:pic>
        <p:nvPicPr>
          <p:cNvPr id="4101" name="Google Shape;4101;p264"/>
          <p:cNvPicPr preferRelativeResize="0"/>
          <p:nvPr/>
        </p:nvPicPr>
        <p:blipFill>
          <a:blip r:embed="rId7">
            <a:alphaModFix/>
          </a:blip>
          <a:stretch>
            <a:fillRect/>
          </a:stretch>
        </p:blipFill>
        <p:spPr>
          <a:xfrm>
            <a:off x="9266610" y="5975388"/>
            <a:ext cx="1271572" cy="715260"/>
          </a:xfrm>
          <a:prstGeom prst="rect">
            <a:avLst/>
          </a:prstGeom>
          <a:noFill/>
          <a:ln>
            <a:noFill/>
          </a:ln>
        </p:spPr>
      </p:pic>
      <p:cxnSp>
        <p:nvCxnSpPr>
          <p:cNvPr id="4102" name="Google Shape;4102;p264"/>
          <p:cNvCxnSpPr/>
          <p:nvPr/>
        </p:nvCxnSpPr>
        <p:spPr>
          <a:xfrm>
            <a:off x="9102127" y="6177793"/>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4103" name="Google Shape;4103;p264"/>
          <p:cNvCxnSpPr/>
          <p:nvPr/>
        </p:nvCxnSpPr>
        <p:spPr>
          <a:xfrm>
            <a:off x="10682181" y="6177793"/>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2">
  <p:cSld name="TITLE_2_2">
    <p:bg>
      <p:bgPr>
        <a:solidFill>
          <a:schemeClr val="lt1"/>
        </a:solidFill>
      </p:bgPr>
    </p:bg>
    <p:spTree>
      <p:nvGrpSpPr>
        <p:cNvPr id="4104" name="Shape 4104"/>
        <p:cNvGrpSpPr/>
        <p:nvPr/>
      </p:nvGrpSpPr>
      <p:grpSpPr>
        <a:xfrm>
          <a:off x="0" y="0"/>
          <a:ext cx="0" cy="0"/>
          <a:chOff x="0" y="0"/>
          <a:chExt cx="0" cy="0"/>
        </a:xfrm>
      </p:grpSpPr>
      <p:pic>
        <p:nvPicPr>
          <p:cNvPr id="4105" name="Google Shape;4105;p265" title="RH-AI-Presentation-Asset 5.png"/>
          <p:cNvPicPr preferRelativeResize="0"/>
          <p:nvPr/>
        </p:nvPicPr>
        <p:blipFill rotWithShape="1">
          <a:blip r:embed="rId2">
            <a:alphaModFix/>
          </a:blip>
          <a:srcRect b="0" l="0" r="49934" t="0"/>
          <a:stretch/>
        </p:blipFill>
        <p:spPr>
          <a:xfrm>
            <a:off x="8769329" y="1045675"/>
            <a:ext cx="3422675" cy="4309425"/>
          </a:xfrm>
          <a:prstGeom prst="rect">
            <a:avLst/>
          </a:prstGeom>
          <a:noFill/>
          <a:ln>
            <a:noFill/>
          </a:ln>
        </p:spPr>
      </p:pic>
      <p:sp>
        <p:nvSpPr>
          <p:cNvPr id="4106" name="Google Shape;4106;p26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7" name="Google Shape;4107;p26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108" name="Google Shape;4108;p26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09" name="Google Shape;4109;p2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110" name="Google Shape;4110;p265"/>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2800"/>
              <a:buFont typeface="Red Hat Display"/>
              <a:buNone/>
              <a:defRPr sz="2800">
                <a:solidFill>
                  <a:schemeClr val="dk1"/>
                </a:solidFill>
                <a:latin typeface="Red Hat Display"/>
                <a:ea typeface="Red Hat Display"/>
                <a:cs typeface="Red Hat Display"/>
                <a:sym typeface="Red Hat Display"/>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4111" name="Google Shape;4111;p265"/>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lvl2pPr>
            <a:lvl3pPr lvl="2">
              <a:lnSpc>
                <a:spcPct val="100000"/>
              </a:lnSpc>
              <a:spcBef>
                <a:spcPts val="0"/>
              </a:spcBef>
              <a:spcAft>
                <a:spcPts val="0"/>
              </a:spcAft>
              <a:buNone/>
              <a:defRPr sz="4800"/>
            </a:lvl3pPr>
            <a:lvl4pPr lvl="3">
              <a:lnSpc>
                <a:spcPct val="100000"/>
              </a:lnSpc>
              <a:spcBef>
                <a:spcPts val="0"/>
              </a:spcBef>
              <a:spcAft>
                <a:spcPts val="0"/>
              </a:spcAft>
              <a:buNone/>
              <a:defRPr sz="4800"/>
            </a:lvl4pPr>
            <a:lvl5pPr lvl="4">
              <a:lnSpc>
                <a:spcPct val="100000"/>
              </a:lnSpc>
              <a:spcBef>
                <a:spcPts val="0"/>
              </a:spcBef>
              <a:spcAft>
                <a:spcPts val="0"/>
              </a:spcAft>
              <a:buNone/>
              <a:defRPr sz="4800"/>
            </a:lvl5pPr>
            <a:lvl6pPr lvl="5">
              <a:lnSpc>
                <a:spcPct val="100000"/>
              </a:lnSpc>
              <a:spcBef>
                <a:spcPts val="0"/>
              </a:spcBef>
              <a:spcAft>
                <a:spcPts val="0"/>
              </a:spcAft>
              <a:buNone/>
              <a:defRPr sz="4800"/>
            </a:lvl6pPr>
            <a:lvl7pPr lvl="6">
              <a:lnSpc>
                <a:spcPct val="100000"/>
              </a:lnSpc>
              <a:spcBef>
                <a:spcPts val="0"/>
              </a:spcBef>
              <a:spcAft>
                <a:spcPts val="0"/>
              </a:spcAft>
              <a:buNone/>
              <a:defRPr sz="4800"/>
            </a:lvl7pPr>
            <a:lvl8pPr lvl="7">
              <a:lnSpc>
                <a:spcPct val="100000"/>
              </a:lnSpc>
              <a:spcBef>
                <a:spcPts val="0"/>
              </a:spcBef>
              <a:spcAft>
                <a:spcPts val="0"/>
              </a:spcAft>
              <a:buNone/>
              <a:defRPr sz="4800"/>
            </a:lvl8pPr>
            <a:lvl9pPr lvl="8">
              <a:lnSpc>
                <a:spcPct val="100000"/>
              </a:lnSpc>
              <a:spcBef>
                <a:spcPts val="0"/>
              </a:spcBef>
              <a:spcAft>
                <a:spcPts val="0"/>
              </a:spcAft>
              <a:buNone/>
              <a:defRPr sz="4800"/>
            </a:lvl9pPr>
          </a:lstStyle>
          <a:p/>
        </p:txBody>
      </p:sp>
      <p:sp>
        <p:nvSpPr>
          <p:cNvPr id="4112" name="Google Shape;4112;p265"/>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sp>
        <p:nvSpPr>
          <p:cNvPr id="4113" name="Google Shape;4113;p265"/>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267" name="Shape 267"/>
        <p:cNvGrpSpPr/>
        <p:nvPr/>
      </p:nvGrpSpPr>
      <p:grpSpPr>
        <a:xfrm>
          <a:off x="0" y="0"/>
          <a:ext cx="0" cy="0"/>
          <a:chOff x="0" y="0"/>
          <a:chExt cx="0" cy="0"/>
        </a:xfrm>
      </p:grpSpPr>
      <p:cxnSp>
        <p:nvCxnSpPr>
          <p:cNvPr id="268" name="Google Shape;268;p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9" name="Google Shape;269;p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0" name="Google Shape;270;p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1" name="Google Shape;271;p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2" name="Google Shape;272;p2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3" name="Google Shape;273;p27"/>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74" name="Google Shape;274;p2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75" name="Google Shape;275;p2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76" name="Google Shape;276;p27"/>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2 1">
  <p:cSld name="TITLE_2_2_1">
    <p:bg>
      <p:bgPr>
        <a:solidFill>
          <a:schemeClr val="lt1"/>
        </a:solidFill>
      </p:bgPr>
    </p:bg>
    <p:spTree>
      <p:nvGrpSpPr>
        <p:cNvPr id="4114" name="Shape 4114"/>
        <p:cNvGrpSpPr/>
        <p:nvPr/>
      </p:nvGrpSpPr>
      <p:grpSpPr>
        <a:xfrm>
          <a:off x="0" y="0"/>
          <a:ext cx="0" cy="0"/>
          <a:chOff x="0" y="0"/>
          <a:chExt cx="0" cy="0"/>
        </a:xfrm>
      </p:grpSpPr>
      <p:sp>
        <p:nvSpPr>
          <p:cNvPr id="4115" name="Google Shape;4115;p26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66"/>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2800"/>
              <a:buFont typeface="Red Hat Display"/>
              <a:buNone/>
              <a:defRPr sz="2800">
                <a:solidFill>
                  <a:schemeClr val="dk1"/>
                </a:solidFill>
                <a:latin typeface="Red Hat Display"/>
                <a:ea typeface="Red Hat Display"/>
                <a:cs typeface="Red Hat Display"/>
                <a:sym typeface="Red Hat Display"/>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4117" name="Google Shape;4117;p266"/>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lvl2pPr>
            <a:lvl3pPr lvl="2">
              <a:lnSpc>
                <a:spcPct val="100000"/>
              </a:lnSpc>
              <a:spcBef>
                <a:spcPts val="0"/>
              </a:spcBef>
              <a:spcAft>
                <a:spcPts val="0"/>
              </a:spcAft>
              <a:buNone/>
              <a:defRPr sz="4800"/>
            </a:lvl3pPr>
            <a:lvl4pPr lvl="3">
              <a:lnSpc>
                <a:spcPct val="100000"/>
              </a:lnSpc>
              <a:spcBef>
                <a:spcPts val="0"/>
              </a:spcBef>
              <a:spcAft>
                <a:spcPts val="0"/>
              </a:spcAft>
              <a:buNone/>
              <a:defRPr sz="4800"/>
            </a:lvl4pPr>
            <a:lvl5pPr lvl="4">
              <a:lnSpc>
                <a:spcPct val="100000"/>
              </a:lnSpc>
              <a:spcBef>
                <a:spcPts val="0"/>
              </a:spcBef>
              <a:spcAft>
                <a:spcPts val="0"/>
              </a:spcAft>
              <a:buNone/>
              <a:defRPr sz="4800"/>
            </a:lvl5pPr>
            <a:lvl6pPr lvl="5">
              <a:lnSpc>
                <a:spcPct val="100000"/>
              </a:lnSpc>
              <a:spcBef>
                <a:spcPts val="0"/>
              </a:spcBef>
              <a:spcAft>
                <a:spcPts val="0"/>
              </a:spcAft>
              <a:buNone/>
              <a:defRPr sz="4800"/>
            </a:lvl6pPr>
            <a:lvl7pPr lvl="6">
              <a:lnSpc>
                <a:spcPct val="100000"/>
              </a:lnSpc>
              <a:spcBef>
                <a:spcPts val="0"/>
              </a:spcBef>
              <a:spcAft>
                <a:spcPts val="0"/>
              </a:spcAft>
              <a:buNone/>
              <a:defRPr sz="4800"/>
            </a:lvl7pPr>
            <a:lvl8pPr lvl="7">
              <a:lnSpc>
                <a:spcPct val="100000"/>
              </a:lnSpc>
              <a:spcBef>
                <a:spcPts val="0"/>
              </a:spcBef>
              <a:spcAft>
                <a:spcPts val="0"/>
              </a:spcAft>
              <a:buNone/>
              <a:defRPr sz="4800"/>
            </a:lvl8pPr>
            <a:lvl9pPr lvl="8">
              <a:lnSpc>
                <a:spcPct val="100000"/>
              </a:lnSpc>
              <a:spcBef>
                <a:spcPts val="0"/>
              </a:spcBef>
              <a:spcAft>
                <a:spcPts val="0"/>
              </a:spcAft>
              <a:buNone/>
              <a:defRPr sz="4800"/>
            </a:lvl9pPr>
          </a:lstStyle>
          <a:p/>
        </p:txBody>
      </p:sp>
      <p:sp>
        <p:nvSpPr>
          <p:cNvPr id="4118" name="Google Shape;4118;p266"/>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sp>
        <p:nvSpPr>
          <p:cNvPr id="4119" name="Google Shape;4119;p266"/>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pic>
        <p:nvPicPr>
          <p:cNvPr id="4120" name="Google Shape;4120;p266"/>
          <p:cNvPicPr preferRelativeResize="0"/>
          <p:nvPr/>
        </p:nvPicPr>
        <p:blipFill>
          <a:blip r:embed="rId2">
            <a:alphaModFix/>
          </a:blip>
          <a:stretch>
            <a:fillRect/>
          </a:stretch>
        </p:blipFill>
        <p:spPr>
          <a:xfrm>
            <a:off x="10106850" y="6203986"/>
            <a:ext cx="1580275" cy="372766"/>
          </a:xfrm>
          <a:prstGeom prst="rect">
            <a:avLst/>
          </a:prstGeom>
          <a:noFill/>
          <a:ln>
            <a:noFill/>
          </a:ln>
        </p:spPr>
      </p:pic>
      <p:cxnSp>
        <p:nvCxnSpPr>
          <p:cNvPr id="4121" name="Google Shape;4121;p26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22" name="Google Shape;4122;p2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23" name="Google Shape;4123;p266" title="RH-AI-Presentation-Asset 3.png"/>
          <p:cNvPicPr preferRelativeResize="0"/>
          <p:nvPr/>
        </p:nvPicPr>
        <p:blipFill>
          <a:blip r:embed="rId3">
            <a:alphaModFix/>
          </a:blip>
          <a:stretch>
            <a:fillRect/>
          </a:stretch>
        </p:blipFill>
        <p:spPr>
          <a:xfrm>
            <a:off x="7857825" y="1822775"/>
            <a:ext cx="3877051" cy="3182399"/>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1">
  <p:cSld name="TITLE_2_1">
    <p:bg>
      <p:bgPr>
        <a:blipFill>
          <a:blip r:embed="rId2">
            <a:alphaModFix/>
          </a:blip>
          <a:stretch>
            <a:fillRect/>
          </a:stretch>
        </a:blipFill>
      </p:bgPr>
    </p:bg>
    <p:spTree>
      <p:nvGrpSpPr>
        <p:cNvPr id="4124" name="Shape 4124"/>
        <p:cNvGrpSpPr/>
        <p:nvPr/>
      </p:nvGrpSpPr>
      <p:grpSpPr>
        <a:xfrm>
          <a:off x="0" y="0"/>
          <a:ext cx="0" cy="0"/>
          <a:chOff x="0" y="0"/>
          <a:chExt cx="0" cy="0"/>
        </a:xfrm>
      </p:grpSpPr>
      <p:sp>
        <p:nvSpPr>
          <p:cNvPr id="4125" name="Google Shape;4125;p267"/>
          <p:cNvSpPr/>
          <p:nvPr/>
        </p:nvSpPr>
        <p:spPr>
          <a:xfrm>
            <a:off x="0" y="0"/>
            <a:ext cx="12192000" cy="5844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6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67"/>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4128" name="Google Shape;4128;p267"/>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4129" name="Google Shape;4129;p267"/>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130" name="Google Shape;4130;p267"/>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4131" name="Google Shape;4131;p26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132" name="Google Shape;4132;p26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33" name="Google Shape;4133;p2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34" name="Google Shape;4134;p267" title="RH-AI-Presentation-Asset 2.png"/>
          <p:cNvPicPr preferRelativeResize="0"/>
          <p:nvPr/>
        </p:nvPicPr>
        <p:blipFill rotWithShape="1">
          <a:blip r:embed="rId4">
            <a:alphaModFix/>
          </a:blip>
          <a:srcRect b="2696" l="0" r="0" t="2705"/>
          <a:stretch/>
        </p:blipFill>
        <p:spPr>
          <a:xfrm>
            <a:off x="7857825" y="1822775"/>
            <a:ext cx="3877051" cy="3182399"/>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135" name="Shape 4135"/>
        <p:cNvGrpSpPr/>
        <p:nvPr/>
      </p:nvGrpSpPr>
      <p:grpSpPr>
        <a:xfrm>
          <a:off x="0" y="0"/>
          <a:ext cx="0" cy="0"/>
          <a:chOff x="0" y="0"/>
          <a:chExt cx="0" cy="0"/>
        </a:xfrm>
      </p:grpSpPr>
      <p:sp>
        <p:nvSpPr>
          <p:cNvPr id="4136" name="Google Shape;4136;p268"/>
          <p:cNvSpPr/>
          <p:nvPr/>
        </p:nvSpPr>
        <p:spPr>
          <a:xfrm>
            <a:off x="0" y="0"/>
            <a:ext cx="12192000" cy="5844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68"/>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4138" name="Google Shape;4138;p268"/>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p:txBody>
      </p:sp>
      <p:sp>
        <p:nvSpPr>
          <p:cNvPr id="4139" name="Google Shape;4139;p268"/>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4140" name="Google Shape;4140;p268"/>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4141" name="Google Shape;4141;p268"/>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4142" name="Google Shape;4142;p268"/>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4143" name="Google Shape;4143;p268"/>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144" name="Google Shape;4144;p26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45" name="Google Shape;4145;p2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46" name="Google Shape;4146;p268"/>
          <p:cNvPicPr preferRelativeResize="0"/>
          <p:nvPr/>
        </p:nvPicPr>
        <p:blipFill rotWithShape="1">
          <a:blip r:embed="rId3">
            <a:alphaModFix/>
          </a:blip>
          <a:srcRect b="0" l="0" r="0" t="0"/>
          <a:stretch/>
        </p:blipFill>
        <p:spPr>
          <a:xfrm>
            <a:off x="7542672" y="3470249"/>
            <a:ext cx="282625" cy="282625"/>
          </a:xfrm>
          <a:prstGeom prst="rect">
            <a:avLst/>
          </a:prstGeom>
          <a:noFill/>
          <a:ln>
            <a:noFill/>
          </a:ln>
        </p:spPr>
      </p:pic>
      <p:pic>
        <p:nvPicPr>
          <p:cNvPr id="4147" name="Google Shape;4147;p268"/>
          <p:cNvPicPr preferRelativeResize="0"/>
          <p:nvPr/>
        </p:nvPicPr>
        <p:blipFill rotWithShape="1">
          <a:blip r:embed="rId4">
            <a:alphaModFix/>
          </a:blip>
          <a:srcRect b="0" l="0" r="0" t="0"/>
          <a:stretch/>
        </p:blipFill>
        <p:spPr>
          <a:xfrm>
            <a:off x="7542672" y="2778374"/>
            <a:ext cx="282625" cy="282625"/>
          </a:xfrm>
          <a:prstGeom prst="rect">
            <a:avLst/>
          </a:prstGeom>
          <a:noFill/>
          <a:ln>
            <a:noFill/>
          </a:ln>
        </p:spPr>
      </p:pic>
      <p:pic>
        <p:nvPicPr>
          <p:cNvPr id="4148" name="Google Shape;4148;p268"/>
          <p:cNvPicPr preferRelativeResize="0"/>
          <p:nvPr/>
        </p:nvPicPr>
        <p:blipFill rotWithShape="1">
          <a:blip r:embed="rId5">
            <a:alphaModFix/>
          </a:blip>
          <a:srcRect b="0" l="0" r="0" t="0"/>
          <a:stretch/>
        </p:blipFill>
        <p:spPr>
          <a:xfrm>
            <a:off x="7542674" y="2086500"/>
            <a:ext cx="282625" cy="282625"/>
          </a:xfrm>
          <a:prstGeom prst="rect">
            <a:avLst/>
          </a:prstGeom>
          <a:noFill/>
          <a:ln>
            <a:noFill/>
          </a:ln>
        </p:spPr>
      </p:pic>
      <p:pic>
        <p:nvPicPr>
          <p:cNvPr id="4149" name="Google Shape;4149;p268"/>
          <p:cNvPicPr preferRelativeResize="0"/>
          <p:nvPr/>
        </p:nvPicPr>
        <p:blipFill rotWithShape="1">
          <a:blip r:embed="rId6">
            <a:alphaModFix/>
          </a:blip>
          <a:srcRect b="0" l="0" r="0" t="0"/>
          <a:stretch/>
        </p:blipFill>
        <p:spPr>
          <a:xfrm>
            <a:off x="7542672" y="4162124"/>
            <a:ext cx="282625" cy="282625"/>
          </a:xfrm>
          <a:prstGeom prst="rect">
            <a:avLst/>
          </a:prstGeom>
          <a:noFill/>
          <a:ln>
            <a:noFill/>
          </a:ln>
        </p:spPr>
      </p:pic>
      <p:sp>
        <p:nvSpPr>
          <p:cNvPr id="4150" name="Google Shape;4150;p268"/>
          <p:cNvSpPr/>
          <p:nvPr/>
        </p:nvSpPr>
        <p:spPr>
          <a:xfrm>
            <a:off x="9423425" y="6213625"/>
            <a:ext cx="1776300" cy="45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pic>
        <p:nvPicPr>
          <p:cNvPr id="4151" name="Google Shape;4151;p268"/>
          <p:cNvPicPr preferRelativeResize="0"/>
          <p:nvPr/>
        </p:nvPicPr>
        <p:blipFill>
          <a:blip r:embed="rId7">
            <a:alphaModFix/>
          </a:blip>
          <a:stretch>
            <a:fillRect/>
          </a:stretch>
        </p:blipFill>
        <p:spPr>
          <a:xfrm>
            <a:off x="10826170" y="6343562"/>
            <a:ext cx="1044282" cy="246333"/>
          </a:xfrm>
          <a:prstGeom prst="rect">
            <a:avLst/>
          </a:prstGeom>
          <a:noFill/>
          <a:ln>
            <a:noFill/>
          </a:ln>
        </p:spPr>
      </p:pic>
      <p:pic>
        <p:nvPicPr>
          <p:cNvPr id="4152" name="Google Shape;4152;p268"/>
          <p:cNvPicPr preferRelativeResize="0"/>
          <p:nvPr/>
        </p:nvPicPr>
        <p:blipFill>
          <a:blip r:embed="rId8">
            <a:alphaModFix/>
          </a:blip>
          <a:stretch>
            <a:fillRect/>
          </a:stretch>
        </p:blipFill>
        <p:spPr>
          <a:xfrm>
            <a:off x="7277192" y="6266573"/>
            <a:ext cx="800522" cy="400261"/>
          </a:xfrm>
          <a:prstGeom prst="rect">
            <a:avLst/>
          </a:prstGeom>
          <a:noFill/>
          <a:ln>
            <a:noFill/>
          </a:ln>
        </p:spPr>
      </p:pic>
      <p:cxnSp>
        <p:nvCxnSpPr>
          <p:cNvPr id="4153" name="Google Shape;4153;p268"/>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4154" name="Google Shape;4154;p268"/>
          <p:cNvPicPr preferRelativeResize="0"/>
          <p:nvPr/>
        </p:nvPicPr>
        <p:blipFill>
          <a:blip r:embed="rId9">
            <a:alphaModFix/>
          </a:blip>
          <a:stretch>
            <a:fillRect/>
          </a:stretch>
        </p:blipFill>
        <p:spPr>
          <a:xfrm>
            <a:off x="8311472" y="6349623"/>
            <a:ext cx="626165" cy="234163"/>
          </a:xfrm>
          <a:prstGeom prst="rect">
            <a:avLst/>
          </a:prstGeom>
          <a:noFill/>
          <a:ln>
            <a:noFill/>
          </a:ln>
        </p:spPr>
      </p:pic>
      <p:pic>
        <p:nvPicPr>
          <p:cNvPr id="4155" name="Google Shape;4155;p268"/>
          <p:cNvPicPr preferRelativeResize="0"/>
          <p:nvPr/>
        </p:nvPicPr>
        <p:blipFill>
          <a:blip r:embed="rId10">
            <a:alphaModFix/>
          </a:blip>
          <a:stretch>
            <a:fillRect/>
          </a:stretch>
        </p:blipFill>
        <p:spPr>
          <a:xfrm>
            <a:off x="9266610" y="6109072"/>
            <a:ext cx="1271572" cy="715260"/>
          </a:xfrm>
          <a:prstGeom prst="rect">
            <a:avLst/>
          </a:prstGeom>
          <a:noFill/>
          <a:ln>
            <a:noFill/>
          </a:ln>
        </p:spPr>
      </p:pic>
      <p:cxnSp>
        <p:nvCxnSpPr>
          <p:cNvPr id="4156" name="Google Shape;4156;p268"/>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4157" name="Google Shape;4157;p268"/>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4158" name="Shape 4158"/>
        <p:cNvGrpSpPr/>
        <p:nvPr/>
      </p:nvGrpSpPr>
      <p:grpSpPr>
        <a:xfrm>
          <a:off x="0" y="0"/>
          <a:ext cx="0" cy="0"/>
          <a:chOff x="0" y="0"/>
          <a:chExt cx="0" cy="0"/>
        </a:xfrm>
      </p:grpSpPr>
      <p:pic>
        <p:nvPicPr>
          <p:cNvPr id="4159" name="Google Shape;4159;p269"/>
          <p:cNvPicPr preferRelativeResize="0"/>
          <p:nvPr/>
        </p:nvPicPr>
        <p:blipFill rotWithShape="1">
          <a:blip r:embed="rId3">
            <a:alphaModFix/>
          </a:blip>
          <a:srcRect b="0" l="35303" r="34731" t="0"/>
          <a:stretch/>
        </p:blipFill>
        <p:spPr>
          <a:xfrm>
            <a:off x="872050" y="0"/>
            <a:ext cx="3653350" cy="6858000"/>
          </a:xfrm>
          <a:prstGeom prst="rect">
            <a:avLst/>
          </a:prstGeom>
          <a:noFill/>
          <a:ln>
            <a:noFill/>
          </a:ln>
        </p:spPr>
      </p:pic>
      <p:sp>
        <p:nvSpPr>
          <p:cNvPr id="4160" name="Google Shape;4160;p26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1" name="Google Shape;4161;p269"/>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4162" name="Google Shape;4162;p26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163" name="Google Shape;4163;p269"/>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a:lnSpc>
                <a:spcPct val="140000"/>
              </a:lnSpc>
              <a:spcBef>
                <a:spcPts val="0"/>
              </a:spcBef>
              <a:spcAft>
                <a:spcPts val="0"/>
              </a:spcAft>
              <a:buClr>
                <a:schemeClr val="dk1"/>
              </a:buClr>
              <a:buSzPts val="1800"/>
              <a:buNone/>
              <a:defRPr sz="1800">
                <a:solidFill>
                  <a:schemeClr val="dk1"/>
                </a:solidFill>
              </a:defRPr>
            </a:lvl2pPr>
            <a:lvl3pPr lvl="2">
              <a:lnSpc>
                <a:spcPct val="140000"/>
              </a:lnSpc>
              <a:spcBef>
                <a:spcPts val="0"/>
              </a:spcBef>
              <a:spcAft>
                <a:spcPts val="0"/>
              </a:spcAft>
              <a:buClr>
                <a:schemeClr val="dk1"/>
              </a:buClr>
              <a:buSzPts val="1800"/>
              <a:buNone/>
              <a:defRPr sz="1800">
                <a:solidFill>
                  <a:schemeClr val="dk1"/>
                </a:solidFill>
              </a:defRPr>
            </a:lvl3pPr>
            <a:lvl4pPr lvl="3">
              <a:lnSpc>
                <a:spcPct val="140000"/>
              </a:lnSpc>
              <a:spcBef>
                <a:spcPts val="0"/>
              </a:spcBef>
              <a:spcAft>
                <a:spcPts val="0"/>
              </a:spcAft>
              <a:buClr>
                <a:schemeClr val="dk1"/>
              </a:buClr>
              <a:buSzPts val="1800"/>
              <a:buNone/>
              <a:defRPr sz="1800">
                <a:solidFill>
                  <a:schemeClr val="dk1"/>
                </a:solidFill>
              </a:defRPr>
            </a:lvl4pPr>
            <a:lvl5pPr lvl="4">
              <a:lnSpc>
                <a:spcPct val="140000"/>
              </a:lnSpc>
              <a:spcBef>
                <a:spcPts val="0"/>
              </a:spcBef>
              <a:spcAft>
                <a:spcPts val="0"/>
              </a:spcAft>
              <a:buClr>
                <a:schemeClr val="dk1"/>
              </a:buClr>
              <a:buSzPts val="1800"/>
              <a:buNone/>
              <a:defRPr sz="1800">
                <a:solidFill>
                  <a:schemeClr val="dk1"/>
                </a:solidFill>
              </a:defRPr>
            </a:lvl5pPr>
            <a:lvl6pPr lvl="5">
              <a:lnSpc>
                <a:spcPct val="140000"/>
              </a:lnSpc>
              <a:spcBef>
                <a:spcPts val="0"/>
              </a:spcBef>
              <a:spcAft>
                <a:spcPts val="0"/>
              </a:spcAft>
              <a:buClr>
                <a:schemeClr val="dk1"/>
              </a:buClr>
              <a:buSzPts val="1800"/>
              <a:buNone/>
              <a:defRPr sz="1800">
                <a:solidFill>
                  <a:schemeClr val="dk1"/>
                </a:solidFill>
              </a:defRPr>
            </a:lvl6pPr>
            <a:lvl7pPr lvl="6">
              <a:lnSpc>
                <a:spcPct val="140000"/>
              </a:lnSpc>
              <a:spcBef>
                <a:spcPts val="0"/>
              </a:spcBef>
              <a:spcAft>
                <a:spcPts val="0"/>
              </a:spcAft>
              <a:buClr>
                <a:schemeClr val="dk1"/>
              </a:buClr>
              <a:buSzPts val="1800"/>
              <a:buNone/>
              <a:defRPr sz="1800">
                <a:solidFill>
                  <a:schemeClr val="dk1"/>
                </a:solidFill>
              </a:defRPr>
            </a:lvl7pPr>
            <a:lvl8pPr lvl="7">
              <a:lnSpc>
                <a:spcPct val="140000"/>
              </a:lnSpc>
              <a:spcBef>
                <a:spcPts val="0"/>
              </a:spcBef>
              <a:spcAft>
                <a:spcPts val="0"/>
              </a:spcAft>
              <a:buClr>
                <a:schemeClr val="dk1"/>
              </a:buClr>
              <a:buSzPts val="1800"/>
              <a:buNone/>
              <a:defRPr sz="1800">
                <a:solidFill>
                  <a:schemeClr val="dk1"/>
                </a:solidFill>
              </a:defRPr>
            </a:lvl8pPr>
            <a:lvl9pPr lvl="8">
              <a:lnSpc>
                <a:spcPct val="140000"/>
              </a:lnSpc>
              <a:spcBef>
                <a:spcPts val="0"/>
              </a:spcBef>
              <a:spcAft>
                <a:spcPts val="0"/>
              </a:spcAft>
              <a:buClr>
                <a:schemeClr val="dk1"/>
              </a:buClr>
              <a:buSzPts val="1800"/>
              <a:buNone/>
              <a:defRPr sz="1800">
                <a:solidFill>
                  <a:schemeClr val="dk1"/>
                </a:solidFill>
              </a:defRPr>
            </a:lvl9pPr>
          </a:lstStyle>
          <a:p/>
        </p:txBody>
      </p:sp>
      <p:sp>
        <p:nvSpPr>
          <p:cNvPr id="4164" name="Google Shape;4164;p269"/>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4165" name="Google Shape;4165;p269"/>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4166" name="Google Shape;4166;p269"/>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167" name="Google Shape;4167;p2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4168" name="Shape 4168"/>
        <p:cNvGrpSpPr/>
        <p:nvPr/>
      </p:nvGrpSpPr>
      <p:grpSpPr>
        <a:xfrm>
          <a:off x="0" y="0"/>
          <a:ext cx="0" cy="0"/>
          <a:chOff x="0" y="0"/>
          <a:chExt cx="0" cy="0"/>
        </a:xfrm>
      </p:grpSpPr>
      <p:pic>
        <p:nvPicPr>
          <p:cNvPr id="4169" name="Google Shape;4169;p270"/>
          <p:cNvPicPr preferRelativeResize="0"/>
          <p:nvPr/>
        </p:nvPicPr>
        <p:blipFill rotWithShape="1">
          <a:blip r:embed="rId3">
            <a:alphaModFix/>
          </a:blip>
          <a:srcRect b="0" l="35303" r="34731" t="0"/>
          <a:stretch/>
        </p:blipFill>
        <p:spPr>
          <a:xfrm>
            <a:off x="872050" y="0"/>
            <a:ext cx="3653350" cy="6858000"/>
          </a:xfrm>
          <a:prstGeom prst="rect">
            <a:avLst/>
          </a:prstGeom>
          <a:noFill/>
          <a:ln>
            <a:noFill/>
          </a:ln>
        </p:spPr>
      </p:pic>
      <p:sp>
        <p:nvSpPr>
          <p:cNvPr id="4170" name="Google Shape;4170;p27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1" name="Google Shape;4171;p270"/>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4172" name="Google Shape;4172;p27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173" name="Google Shape;4173;p270"/>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4174" name="Google Shape;4174;p27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175" name="Google Shape;4175;p270"/>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a:lnSpc>
                <a:spcPct val="180000"/>
              </a:lnSpc>
              <a:spcBef>
                <a:spcPts val="0"/>
              </a:spcBef>
              <a:spcAft>
                <a:spcPts val="0"/>
              </a:spcAft>
              <a:buClr>
                <a:schemeClr val="dk1"/>
              </a:buClr>
              <a:buSzPts val="1400"/>
              <a:buNone/>
              <a:defRPr sz="1400">
                <a:solidFill>
                  <a:schemeClr val="dk1"/>
                </a:solidFill>
              </a:defRPr>
            </a:lvl2pPr>
            <a:lvl3pPr lvl="2">
              <a:lnSpc>
                <a:spcPct val="180000"/>
              </a:lnSpc>
              <a:spcBef>
                <a:spcPts val="0"/>
              </a:spcBef>
              <a:spcAft>
                <a:spcPts val="0"/>
              </a:spcAft>
              <a:buClr>
                <a:schemeClr val="dk1"/>
              </a:buClr>
              <a:buSzPts val="1400"/>
              <a:buNone/>
              <a:defRPr sz="1400">
                <a:solidFill>
                  <a:schemeClr val="dk1"/>
                </a:solidFill>
              </a:defRPr>
            </a:lvl3pPr>
            <a:lvl4pPr lvl="3">
              <a:lnSpc>
                <a:spcPct val="180000"/>
              </a:lnSpc>
              <a:spcBef>
                <a:spcPts val="0"/>
              </a:spcBef>
              <a:spcAft>
                <a:spcPts val="0"/>
              </a:spcAft>
              <a:buClr>
                <a:schemeClr val="dk1"/>
              </a:buClr>
              <a:buSzPts val="1400"/>
              <a:buNone/>
              <a:defRPr sz="1400">
                <a:solidFill>
                  <a:schemeClr val="dk1"/>
                </a:solidFill>
              </a:defRPr>
            </a:lvl4pPr>
            <a:lvl5pPr lvl="4">
              <a:lnSpc>
                <a:spcPct val="180000"/>
              </a:lnSpc>
              <a:spcBef>
                <a:spcPts val="0"/>
              </a:spcBef>
              <a:spcAft>
                <a:spcPts val="0"/>
              </a:spcAft>
              <a:buClr>
                <a:schemeClr val="dk1"/>
              </a:buClr>
              <a:buSzPts val="1400"/>
              <a:buNone/>
              <a:defRPr sz="1400">
                <a:solidFill>
                  <a:schemeClr val="dk1"/>
                </a:solidFill>
              </a:defRPr>
            </a:lvl5pPr>
            <a:lvl6pPr lvl="5">
              <a:lnSpc>
                <a:spcPct val="180000"/>
              </a:lnSpc>
              <a:spcBef>
                <a:spcPts val="0"/>
              </a:spcBef>
              <a:spcAft>
                <a:spcPts val="0"/>
              </a:spcAft>
              <a:buClr>
                <a:schemeClr val="dk1"/>
              </a:buClr>
              <a:buSzPts val="1400"/>
              <a:buNone/>
              <a:defRPr sz="1400">
                <a:solidFill>
                  <a:schemeClr val="dk1"/>
                </a:solidFill>
              </a:defRPr>
            </a:lvl6pPr>
            <a:lvl7pPr lvl="6">
              <a:lnSpc>
                <a:spcPct val="180000"/>
              </a:lnSpc>
              <a:spcBef>
                <a:spcPts val="0"/>
              </a:spcBef>
              <a:spcAft>
                <a:spcPts val="0"/>
              </a:spcAft>
              <a:buClr>
                <a:schemeClr val="dk1"/>
              </a:buClr>
              <a:buSzPts val="1400"/>
              <a:buNone/>
              <a:defRPr sz="1400">
                <a:solidFill>
                  <a:schemeClr val="dk1"/>
                </a:solidFill>
              </a:defRPr>
            </a:lvl7pPr>
            <a:lvl8pPr lvl="7">
              <a:lnSpc>
                <a:spcPct val="180000"/>
              </a:lnSpc>
              <a:spcBef>
                <a:spcPts val="0"/>
              </a:spcBef>
              <a:spcAft>
                <a:spcPts val="0"/>
              </a:spcAft>
              <a:buClr>
                <a:schemeClr val="dk1"/>
              </a:buClr>
              <a:buSzPts val="1400"/>
              <a:buNone/>
              <a:defRPr sz="1400">
                <a:solidFill>
                  <a:schemeClr val="dk1"/>
                </a:solidFill>
              </a:defRPr>
            </a:lvl8pPr>
            <a:lvl9pPr lvl="8">
              <a:lnSpc>
                <a:spcPct val="180000"/>
              </a:lnSpc>
              <a:spcBef>
                <a:spcPts val="0"/>
              </a:spcBef>
              <a:spcAft>
                <a:spcPts val="0"/>
              </a:spcAft>
              <a:buClr>
                <a:schemeClr val="dk1"/>
              </a:buClr>
              <a:buSzPts val="1400"/>
              <a:buNone/>
              <a:defRPr sz="1400">
                <a:solidFill>
                  <a:schemeClr val="dk1"/>
                </a:solidFill>
              </a:defRPr>
            </a:lvl9pPr>
          </a:lstStyle>
          <a:p/>
        </p:txBody>
      </p:sp>
      <p:sp>
        <p:nvSpPr>
          <p:cNvPr id="4176" name="Google Shape;4176;p270"/>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4177" name="Google Shape;4177;p270"/>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4178" name="Google Shape;4178;p270"/>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4179" name="Google Shape;4179;p270"/>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4180" name="Google Shape;4180;p270"/>
          <p:cNvPicPr preferRelativeResize="0"/>
          <p:nvPr/>
        </p:nvPicPr>
        <p:blipFill rotWithShape="1">
          <a:blip r:embed="rId5">
            <a:alphaModFix/>
          </a:blip>
          <a:srcRect b="0" l="2507" r="2498" t="0"/>
          <a:stretch/>
        </p:blipFill>
        <p:spPr>
          <a:xfrm>
            <a:off x="8586459" y="5174306"/>
            <a:ext cx="229074" cy="241150"/>
          </a:xfrm>
          <a:prstGeom prst="rect">
            <a:avLst/>
          </a:prstGeom>
          <a:noFill/>
          <a:ln>
            <a:noFill/>
          </a:ln>
        </p:spPr>
      </p:pic>
      <p:pic>
        <p:nvPicPr>
          <p:cNvPr id="4181" name="Google Shape;4181;p270"/>
          <p:cNvPicPr preferRelativeResize="0"/>
          <p:nvPr/>
        </p:nvPicPr>
        <p:blipFill rotWithShape="1">
          <a:blip r:embed="rId6">
            <a:alphaModFix/>
          </a:blip>
          <a:srcRect b="0" l="2507" r="2498" t="0"/>
          <a:stretch/>
        </p:blipFill>
        <p:spPr>
          <a:xfrm>
            <a:off x="8586459" y="4669206"/>
            <a:ext cx="229074" cy="241150"/>
          </a:xfrm>
          <a:prstGeom prst="rect">
            <a:avLst/>
          </a:prstGeom>
          <a:noFill/>
          <a:ln>
            <a:noFill/>
          </a:ln>
        </p:spPr>
      </p:pic>
      <p:pic>
        <p:nvPicPr>
          <p:cNvPr id="4182" name="Google Shape;4182;p270"/>
          <p:cNvPicPr preferRelativeResize="0"/>
          <p:nvPr/>
        </p:nvPicPr>
        <p:blipFill rotWithShape="1">
          <a:blip r:embed="rId7">
            <a:alphaModFix/>
          </a:blip>
          <a:srcRect b="0" l="2507" r="2498" t="0"/>
          <a:stretch/>
        </p:blipFill>
        <p:spPr>
          <a:xfrm>
            <a:off x="5660534" y="5174306"/>
            <a:ext cx="229075" cy="241150"/>
          </a:xfrm>
          <a:prstGeom prst="rect">
            <a:avLst/>
          </a:prstGeom>
          <a:noFill/>
          <a:ln>
            <a:noFill/>
          </a:ln>
        </p:spPr>
      </p:pic>
      <p:pic>
        <p:nvPicPr>
          <p:cNvPr id="4183" name="Google Shape;4183;p270"/>
          <p:cNvPicPr preferRelativeResize="0"/>
          <p:nvPr/>
        </p:nvPicPr>
        <p:blipFill rotWithShape="1">
          <a:blip r:embed="rId8">
            <a:alphaModFix/>
          </a:blip>
          <a:srcRect b="0" l="2507" r="2498" t="0"/>
          <a:stretch/>
        </p:blipFill>
        <p:spPr>
          <a:xfrm>
            <a:off x="5660534" y="4669206"/>
            <a:ext cx="229075" cy="241150"/>
          </a:xfrm>
          <a:prstGeom prst="rect">
            <a:avLst/>
          </a:prstGeom>
          <a:noFill/>
          <a:ln>
            <a:noFill/>
          </a:ln>
        </p:spPr>
      </p:pic>
      <p:sp>
        <p:nvSpPr>
          <p:cNvPr id="4184" name="Google Shape;4184;p2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4185" name="Shape 4185"/>
        <p:cNvGrpSpPr/>
        <p:nvPr/>
      </p:nvGrpSpPr>
      <p:grpSpPr>
        <a:xfrm>
          <a:off x="0" y="0"/>
          <a:ext cx="0" cy="0"/>
          <a:chOff x="0" y="0"/>
          <a:chExt cx="0" cy="0"/>
        </a:xfrm>
      </p:grpSpPr>
      <p:pic>
        <p:nvPicPr>
          <p:cNvPr id="4186" name="Google Shape;4186;p271"/>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4187" name="Google Shape;4187;p271"/>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4188" name="Google Shape;4188;p271"/>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b="1" sz="8000">
                <a:solidFill>
                  <a:schemeClr val="lt1"/>
                </a:solidFill>
              </a:defRPr>
            </a:lvl2pPr>
            <a:lvl3pPr lvl="2">
              <a:lnSpc>
                <a:spcPct val="105000"/>
              </a:lnSpc>
              <a:spcBef>
                <a:spcPts val="0"/>
              </a:spcBef>
              <a:spcAft>
                <a:spcPts val="0"/>
              </a:spcAft>
              <a:buNone/>
              <a:defRPr b="1" sz="8000">
                <a:solidFill>
                  <a:schemeClr val="lt1"/>
                </a:solidFill>
              </a:defRPr>
            </a:lvl3pPr>
            <a:lvl4pPr lvl="3">
              <a:lnSpc>
                <a:spcPct val="105000"/>
              </a:lnSpc>
              <a:spcBef>
                <a:spcPts val="0"/>
              </a:spcBef>
              <a:spcAft>
                <a:spcPts val="0"/>
              </a:spcAft>
              <a:buNone/>
              <a:defRPr b="1" sz="8000">
                <a:solidFill>
                  <a:schemeClr val="lt1"/>
                </a:solidFill>
              </a:defRPr>
            </a:lvl4pPr>
            <a:lvl5pPr lvl="4">
              <a:lnSpc>
                <a:spcPct val="105000"/>
              </a:lnSpc>
              <a:spcBef>
                <a:spcPts val="0"/>
              </a:spcBef>
              <a:spcAft>
                <a:spcPts val="0"/>
              </a:spcAft>
              <a:buNone/>
              <a:defRPr b="1" sz="8000">
                <a:solidFill>
                  <a:schemeClr val="lt1"/>
                </a:solidFill>
              </a:defRPr>
            </a:lvl5pPr>
            <a:lvl6pPr lvl="5">
              <a:lnSpc>
                <a:spcPct val="105000"/>
              </a:lnSpc>
              <a:spcBef>
                <a:spcPts val="0"/>
              </a:spcBef>
              <a:spcAft>
                <a:spcPts val="0"/>
              </a:spcAft>
              <a:buNone/>
              <a:defRPr b="1" sz="8000">
                <a:solidFill>
                  <a:schemeClr val="lt1"/>
                </a:solidFill>
              </a:defRPr>
            </a:lvl6pPr>
            <a:lvl7pPr lvl="6">
              <a:lnSpc>
                <a:spcPct val="105000"/>
              </a:lnSpc>
              <a:spcBef>
                <a:spcPts val="0"/>
              </a:spcBef>
              <a:spcAft>
                <a:spcPts val="0"/>
              </a:spcAft>
              <a:buNone/>
              <a:defRPr b="1" sz="8000">
                <a:solidFill>
                  <a:schemeClr val="lt1"/>
                </a:solidFill>
              </a:defRPr>
            </a:lvl7pPr>
            <a:lvl8pPr lvl="7">
              <a:lnSpc>
                <a:spcPct val="105000"/>
              </a:lnSpc>
              <a:spcBef>
                <a:spcPts val="0"/>
              </a:spcBef>
              <a:spcAft>
                <a:spcPts val="0"/>
              </a:spcAft>
              <a:buNone/>
              <a:defRPr b="1" sz="8000">
                <a:solidFill>
                  <a:schemeClr val="lt1"/>
                </a:solidFill>
              </a:defRPr>
            </a:lvl8pPr>
            <a:lvl9pPr lvl="8">
              <a:lnSpc>
                <a:spcPct val="105000"/>
              </a:lnSpc>
              <a:spcBef>
                <a:spcPts val="0"/>
              </a:spcBef>
              <a:spcAft>
                <a:spcPts val="0"/>
              </a:spcAft>
              <a:buNone/>
              <a:defRPr b="1" sz="8000">
                <a:solidFill>
                  <a:schemeClr val="lt1"/>
                </a:solidFill>
              </a:defRPr>
            </a:lvl9pPr>
          </a:lstStyle>
          <a:p/>
        </p:txBody>
      </p:sp>
      <p:sp>
        <p:nvSpPr>
          <p:cNvPr id="4189" name="Google Shape;4189;p271"/>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4190" name="Google Shape;4190;p271"/>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4191" name="Google Shape;4191;p27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92" name="Google Shape;4192;p2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4193" name="Shape 4193"/>
        <p:cNvGrpSpPr/>
        <p:nvPr/>
      </p:nvGrpSpPr>
      <p:grpSpPr>
        <a:xfrm>
          <a:off x="0" y="0"/>
          <a:ext cx="0" cy="0"/>
          <a:chOff x="0" y="0"/>
          <a:chExt cx="0" cy="0"/>
        </a:xfrm>
      </p:grpSpPr>
      <p:sp>
        <p:nvSpPr>
          <p:cNvPr id="4194" name="Google Shape;4194;p27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4195" name="Google Shape;4195;p27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4196" name="Google Shape;4196;p27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197" name="Google Shape;4197;p2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198" name="Google Shape;4198;p27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141414"/>
                </a:solidFill>
              </a:defRPr>
            </a:lvl2pPr>
            <a:lvl3pPr lvl="2">
              <a:lnSpc>
                <a:spcPct val="174000"/>
              </a:lnSpc>
              <a:spcBef>
                <a:spcPts val="0"/>
              </a:spcBef>
              <a:spcAft>
                <a:spcPts val="0"/>
              </a:spcAft>
              <a:buNone/>
              <a:defRPr sz="1400">
                <a:solidFill>
                  <a:srgbClr val="141414"/>
                </a:solidFill>
              </a:defRPr>
            </a:lvl3pPr>
            <a:lvl4pPr lvl="3">
              <a:lnSpc>
                <a:spcPct val="174000"/>
              </a:lnSpc>
              <a:spcBef>
                <a:spcPts val="0"/>
              </a:spcBef>
              <a:spcAft>
                <a:spcPts val="0"/>
              </a:spcAft>
              <a:buNone/>
              <a:defRPr sz="1400">
                <a:solidFill>
                  <a:srgbClr val="141414"/>
                </a:solidFill>
              </a:defRPr>
            </a:lvl4pPr>
            <a:lvl5pPr lvl="4">
              <a:lnSpc>
                <a:spcPct val="174000"/>
              </a:lnSpc>
              <a:spcBef>
                <a:spcPts val="0"/>
              </a:spcBef>
              <a:spcAft>
                <a:spcPts val="0"/>
              </a:spcAft>
              <a:buNone/>
              <a:defRPr sz="1400">
                <a:solidFill>
                  <a:srgbClr val="141414"/>
                </a:solidFill>
              </a:defRPr>
            </a:lvl5pPr>
            <a:lvl6pPr lvl="5">
              <a:lnSpc>
                <a:spcPct val="174000"/>
              </a:lnSpc>
              <a:spcBef>
                <a:spcPts val="0"/>
              </a:spcBef>
              <a:spcAft>
                <a:spcPts val="0"/>
              </a:spcAft>
              <a:buNone/>
              <a:defRPr sz="1400">
                <a:solidFill>
                  <a:srgbClr val="141414"/>
                </a:solidFill>
              </a:defRPr>
            </a:lvl6pPr>
            <a:lvl7pPr lvl="6">
              <a:lnSpc>
                <a:spcPct val="174000"/>
              </a:lnSpc>
              <a:spcBef>
                <a:spcPts val="0"/>
              </a:spcBef>
              <a:spcAft>
                <a:spcPts val="0"/>
              </a:spcAft>
              <a:buNone/>
              <a:defRPr sz="1400">
                <a:solidFill>
                  <a:srgbClr val="141414"/>
                </a:solidFill>
              </a:defRPr>
            </a:lvl7pPr>
            <a:lvl8pPr lvl="7">
              <a:lnSpc>
                <a:spcPct val="174000"/>
              </a:lnSpc>
              <a:spcBef>
                <a:spcPts val="0"/>
              </a:spcBef>
              <a:spcAft>
                <a:spcPts val="0"/>
              </a:spcAft>
              <a:buNone/>
              <a:defRPr sz="1400">
                <a:solidFill>
                  <a:srgbClr val="141414"/>
                </a:solidFill>
              </a:defRPr>
            </a:lvl8pPr>
            <a:lvl9pPr lvl="8">
              <a:lnSpc>
                <a:spcPct val="174000"/>
              </a:lnSpc>
              <a:spcBef>
                <a:spcPts val="0"/>
              </a:spcBef>
              <a:spcAft>
                <a:spcPts val="0"/>
              </a:spcAft>
              <a:buNone/>
              <a:defRPr sz="1400">
                <a:solidFill>
                  <a:srgbClr val="141414"/>
                </a:solidFill>
              </a:defRPr>
            </a:lvl9pPr>
          </a:lstStyle>
          <a:p/>
        </p:txBody>
      </p:sp>
      <p:pic>
        <p:nvPicPr>
          <p:cNvPr id="4199" name="Google Shape;4199;p27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200" name="Google Shape;4200;p2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4201" name="Shape 4201"/>
        <p:cNvGrpSpPr/>
        <p:nvPr/>
      </p:nvGrpSpPr>
      <p:grpSpPr>
        <a:xfrm>
          <a:off x="0" y="0"/>
          <a:ext cx="0" cy="0"/>
          <a:chOff x="0" y="0"/>
          <a:chExt cx="0" cy="0"/>
        </a:xfrm>
      </p:grpSpPr>
      <p:sp>
        <p:nvSpPr>
          <p:cNvPr id="4202" name="Google Shape;4202;p27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4203" name="Google Shape;4203;p27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4204" name="Google Shape;4204;p27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05" name="Google Shape;4205;p2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4206" name="Google Shape;4206;p27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lt1"/>
                </a:solidFill>
              </a:defRPr>
            </a:lvl2pPr>
            <a:lvl3pPr lvl="2">
              <a:lnSpc>
                <a:spcPct val="174000"/>
              </a:lnSpc>
              <a:spcBef>
                <a:spcPts val="0"/>
              </a:spcBef>
              <a:spcAft>
                <a:spcPts val="0"/>
              </a:spcAft>
              <a:buNone/>
              <a:defRPr sz="1400">
                <a:solidFill>
                  <a:schemeClr val="lt1"/>
                </a:solidFill>
              </a:defRPr>
            </a:lvl3pPr>
            <a:lvl4pPr lvl="3">
              <a:lnSpc>
                <a:spcPct val="174000"/>
              </a:lnSpc>
              <a:spcBef>
                <a:spcPts val="0"/>
              </a:spcBef>
              <a:spcAft>
                <a:spcPts val="0"/>
              </a:spcAft>
              <a:buNone/>
              <a:defRPr sz="1400">
                <a:solidFill>
                  <a:schemeClr val="lt1"/>
                </a:solidFill>
              </a:defRPr>
            </a:lvl4pPr>
            <a:lvl5pPr lvl="4">
              <a:lnSpc>
                <a:spcPct val="174000"/>
              </a:lnSpc>
              <a:spcBef>
                <a:spcPts val="0"/>
              </a:spcBef>
              <a:spcAft>
                <a:spcPts val="0"/>
              </a:spcAft>
              <a:buNone/>
              <a:defRPr sz="1400">
                <a:solidFill>
                  <a:schemeClr val="lt1"/>
                </a:solidFill>
              </a:defRPr>
            </a:lvl5pPr>
            <a:lvl6pPr lvl="5">
              <a:lnSpc>
                <a:spcPct val="174000"/>
              </a:lnSpc>
              <a:spcBef>
                <a:spcPts val="0"/>
              </a:spcBef>
              <a:spcAft>
                <a:spcPts val="0"/>
              </a:spcAft>
              <a:buNone/>
              <a:defRPr sz="1400">
                <a:solidFill>
                  <a:schemeClr val="lt1"/>
                </a:solidFill>
              </a:defRPr>
            </a:lvl6pPr>
            <a:lvl7pPr lvl="6">
              <a:lnSpc>
                <a:spcPct val="174000"/>
              </a:lnSpc>
              <a:spcBef>
                <a:spcPts val="0"/>
              </a:spcBef>
              <a:spcAft>
                <a:spcPts val="0"/>
              </a:spcAft>
              <a:buNone/>
              <a:defRPr sz="1400">
                <a:solidFill>
                  <a:schemeClr val="lt1"/>
                </a:solidFill>
              </a:defRPr>
            </a:lvl7pPr>
            <a:lvl8pPr lvl="7">
              <a:lnSpc>
                <a:spcPct val="174000"/>
              </a:lnSpc>
              <a:spcBef>
                <a:spcPts val="0"/>
              </a:spcBef>
              <a:spcAft>
                <a:spcPts val="0"/>
              </a:spcAft>
              <a:buNone/>
              <a:defRPr sz="1400">
                <a:solidFill>
                  <a:schemeClr val="lt1"/>
                </a:solidFill>
              </a:defRPr>
            </a:lvl8pPr>
            <a:lvl9pPr lvl="8">
              <a:lnSpc>
                <a:spcPct val="174000"/>
              </a:lnSpc>
              <a:spcBef>
                <a:spcPts val="0"/>
              </a:spcBef>
              <a:spcAft>
                <a:spcPts val="0"/>
              </a:spcAft>
              <a:buNone/>
              <a:defRPr sz="1400">
                <a:solidFill>
                  <a:schemeClr val="lt1"/>
                </a:solidFill>
              </a:defRPr>
            </a:lvl9pPr>
          </a:lstStyle>
          <a:p/>
        </p:txBody>
      </p:sp>
      <p:pic>
        <p:nvPicPr>
          <p:cNvPr id="4207" name="Google Shape;4207;p27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4208" name="Google Shape;4208;p2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1">
  <p:cSld name="CUSTOM_2_1_3">
    <p:bg>
      <p:bgPr>
        <a:solidFill>
          <a:srgbClr val="353535"/>
        </a:solidFill>
      </p:bgPr>
    </p:bg>
    <p:spTree>
      <p:nvGrpSpPr>
        <p:cNvPr id="4209" name="Shape 4209"/>
        <p:cNvGrpSpPr/>
        <p:nvPr/>
      </p:nvGrpSpPr>
      <p:grpSpPr>
        <a:xfrm>
          <a:off x="0" y="0"/>
          <a:ext cx="0" cy="0"/>
          <a:chOff x="0" y="0"/>
          <a:chExt cx="0" cy="0"/>
        </a:xfrm>
      </p:grpSpPr>
      <p:cxnSp>
        <p:nvCxnSpPr>
          <p:cNvPr id="4210" name="Google Shape;4210;p27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211" name="Google Shape;4211;p2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212" name="Google Shape;4212;p274"/>
          <p:cNvSpPr/>
          <p:nvPr/>
        </p:nvSpPr>
        <p:spPr>
          <a:xfrm>
            <a:off x="50" y="0"/>
            <a:ext cx="12191400" cy="6858000"/>
          </a:xfrm>
          <a:prstGeom prst="rect">
            <a:avLst/>
          </a:prstGeom>
          <a:solidFill>
            <a:srgbClr val="1B0D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4213" name="Google Shape;4213;p274"/>
          <p:cNvPicPr preferRelativeResize="0"/>
          <p:nvPr/>
        </p:nvPicPr>
        <p:blipFill>
          <a:blip r:embed="rId2">
            <a:alphaModFix/>
          </a:blip>
          <a:stretch>
            <a:fillRect/>
          </a:stretch>
        </p:blipFill>
        <p:spPr>
          <a:xfrm>
            <a:off x="50" y="0"/>
            <a:ext cx="12191800" cy="6857888"/>
          </a:xfrm>
          <a:prstGeom prst="rect">
            <a:avLst/>
          </a:prstGeom>
          <a:noFill/>
          <a:ln>
            <a:noFill/>
          </a:ln>
        </p:spPr>
      </p:pic>
      <p:sp>
        <p:nvSpPr>
          <p:cNvPr id="4214" name="Google Shape;4214;p274"/>
          <p:cNvSpPr/>
          <p:nvPr/>
        </p:nvSpPr>
        <p:spPr>
          <a:xfrm>
            <a:off x="-150" y="0"/>
            <a:ext cx="12191700" cy="6858000"/>
          </a:xfrm>
          <a:prstGeom prst="rect">
            <a:avLst/>
          </a:prstGeom>
          <a:solidFill>
            <a:srgbClr val="110A27">
              <a:alpha val="56960"/>
            </a:srgbClr>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pic>
        <p:nvPicPr>
          <p:cNvPr id="4215" name="Google Shape;4215;p274"/>
          <p:cNvPicPr preferRelativeResize="0"/>
          <p:nvPr/>
        </p:nvPicPr>
        <p:blipFill rotWithShape="1">
          <a:blip r:embed="rId3">
            <a:alphaModFix/>
          </a:blip>
          <a:srcRect b="17481" l="2972" r="8571" t="11687"/>
          <a:stretch/>
        </p:blipFill>
        <p:spPr>
          <a:xfrm>
            <a:off x="0" y="0"/>
            <a:ext cx="12191400" cy="6857900"/>
          </a:xfrm>
          <a:prstGeom prst="rect">
            <a:avLst/>
          </a:prstGeom>
          <a:noFill/>
          <a:ln>
            <a:noFill/>
          </a:ln>
        </p:spPr>
      </p:pic>
      <p:sp>
        <p:nvSpPr>
          <p:cNvPr id="4216" name="Google Shape;4216;p274"/>
          <p:cNvSpPr/>
          <p:nvPr/>
        </p:nvSpPr>
        <p:spPr>
          <a:xfrm>
            <a:off x="0" y="12057"/>
            <a:ext cx="12192000" cy="6858000"/>
          </a:xfrm>
          <a:prstGeom prst="rect">
            <a:avLst/>
          </a:prstGeom>
          <a:solidFill>
            <a:srgbClr val="110A27">
              <a:alpha val="41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4217" name="Google Shape;4217;p274"/>
          <p:cNvPicPr preferRelativeResize="0"/>
          <p:nvPr/>
        </p:nvPicPr>
        <p:blipFill>
          <a:blip r:embed="rId4">
            <a:alphaModFix/>
          </a:blip>
          <a:stretch>
            <a:fillRect/>
          </a:stretch>
        </p:blipFill>
        <p:spPr>
          <a:xfrm>
            <a:off x="3870686" y="3221166"/>
            <a:ext cx="4206182" cy="921867"/>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4218" name="Shape 4218"/>
        <p:cNvGrpSpPr/>
        <p:nvPr/>
      </p:nvGrpSpPr>
      <p:grpSpPr>
        <a:xfrm>
          <a:off x="0" y="0"/>
          <a:ext cx="0" cy="0"/>
          <a:chOff x="0" y="0"/>
          <a:chExt cx="0" cy="0"/>
        </a:xfrm>
      </p:grpSpPr>
      <p:cxnSp>
        <p:nvCxnSpPr>
          <p:cNvPr id="4219" name="Google Shape;4219;p27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4220" name="Google Shape;4220;p27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21" name="Google Shape;4221;p2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4222" name="Google Shape;4222;p275"/>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4223" name="Google Shape;4223;p2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224" name="Google Shape;4224;p275"/>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FFFFFF"/>
                </a:solidFill>
              </a:defRPr>
            </a:lvl2pPr>
            <a:lvl3pPr lvl="2">
              <a:lnSpc>
                <a:spcPct val="174000"/>
              </a:lnSpc>
              <a:spcBef>
                <a:spcPts val="0"/>
              </a:spcBef>
              <a:spcAft>
                <a:spcPts val="0"/>
              </a:spcAft>
              <a:buNone/>
              <a:defRPr sz="1400">
                <a:solidFill>
                  <a:srgbClr val="FFFFFF"/>
                </a:solidFill>
              </a:defRPr>
            </a:lvl3pPr>
            <a:lvl4pPr lvl="3">
              <a:lnSpc>
                <a:spcPct val="174000"/>
              </a:lnSpc>
              <a:spcBef>
                <a:spcPts val="0"/>
              </a:spcBef>
              <a:spcAft>
                <a:spcPts val="0"/>
              </a:spcAft>
              <a:buNone/>
              <a:defRPr sz="1400">
                <a:solidFill>
                  <a:srgbClr val="FFFFFF"/>
                </a:solidFill>
              </a:defRPr>
            </a:lvl4pPr>
            <a:lvl5pPr lvl="4">
              <a:lnSpc>
                <a:spcPct val="174000"/>
              </a:lnSpc>
              <a:spcBef>
                <a:spcPts val="0"/>
              </a:spcBef>
              <a:spcAft>
                <a:spcPts val="0"/>
              </a:spcAft>
              <a:buNone/>
              <a:defRPr sz="1400">
                <a:solidFill>
                  <a:srgbClr val="FFFFFF"/>
                </a:solidFill>
              </a:defRPr>
            </a:lvl5pPr>
            <a:lvl6pPr lvl="5">
              <a:lnSpc>
                <a:spcPct val="174000"/>
              </a:lnSpc>
              <a:spcBef>
                <a:spcPts val="0"/>
              </a:spcBef>
              <a:spcAft>
                <a:spcPts val="0"/>
              </a:spcAft>
              <a:buNone/>
              <a:defRPr sz="1400">
                <a:solidFill>
                  <a:srgbClr val="FFFFFF"/>
                </a:solidFill>
              </a:defRPr>
            </a:lvl6pPr>
            <a:lvl7pPr lvl="6">
              <a:lnSpc>
                <a:spcPct val="174000"/>
              </a:lnSpc>
              <a:spcBef>
                <a:spcPts val="0"/>
              </a:spcBef>
              <a:spcAft>
                <a:spcPts val="0"/>
              </a:spcAft>
              <a:buNone/>
              <a:defRPr sz="1400">
                <a:solidFill>
                  <a:srgbClr val="FFFFFF"/>
                </a:solidFill>
              </a:defRPr>
            </a:lvl7pPr>
            <a:lvl8pPr lvl="7">
              <a:lnSpc>
                <a:spcPct val="174000"/>
              </a:lnSpc>
              <a:spcBef>
                <a:spcPts val="0"/>
              </a:spcBef>
              <a:spcAft>
                <a:spcPts val="0"/>
              </a:spcAft>
              <a:buNone/>
              <a:defRPr sz="1400">
                <a:solidFill>
                  <a:srgbClr val="FFFFFF"/>
                </a:solidFill>
              </a:defRPr>
            </a:lvl8pPr>
            <a:lvl9pPr lvl="8">
              <a:lnSpc>
                <a:spcPct val="174000"/>
              </a:lnSpc>
              <a:spcBef>
                <a:spcPts val="0"/>
              </a:spcBef>
              <a:spcAft>
                <a:spcPts val="0"/>
              </a:spcAft>
              <a:buNone/>
              <a:defRPr sz="1400">
                <a:solidFill>
                  <a:srgbClr val="FFFFFF"/>
                </a:solidFill>
              </a:defRPr>
            </a:lvl9pPr>
          </a:lstStyle>
          <a:p/>
        </p:txBody>
      </p:sp>
      <p:sp>
        <p:nvSpPr>
          <p:cNvPr id="4225" name="Google Shape;4225;p275"/>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a:spcBef>
                <a:spcPts val="0"/>
              </a:spcBef>
              <a:spcAft>
                <a:spcPts val="0"/>
              </a:spcAft>
              <a:buClr>
                <a:srgbClr val="FFFFFF"/>
              </a:buClr>
              <a:buSzPts val="1800"/>
              <a:buNone/>
              <a:defRPr>
                <a:solidFill>
                  <a:srgbClr val="FFFFFF"/>
                </a:solidFill>
              </a:defRPr>
            </a:lvl2pPr>
            <a:lvl3pPr lvl="2">
              <a:spcBef>
                <a:spcPts val="500"/>
              </a:spcBef>
              <a:spcAft>
                <a:spcPts val="0"/>
              </a:spcAft>
              <a:buClr>
                <a:srgbClr val="FFFFFF"/>
              </a:buClr>
              <a:buSzPts val="1800"/>
              <a:buNone/>
              <a:defRPr>
                <a:solidFill>
                  <a:srgbClr val="FFFFFF"/>
                </a:solidFill>
              </a:defRPr>
            </a:lvl3pPr>
            <a:lvl4pPr lvl="3">
              <a:spcBef>
                <a:spcPts val="500"/>
              </a:spcBef>
              <a:spcAft>
                <a:spcPts val="0"/>
              </a:spcAft>
              <a:buClr>
                <a:srgbClr val="FFFFFF"/>
              </a:buClr>
              <a:buSzPts val="1800"/>
              <a:buNone/>
              <a:defRPr>
                <a:solidFill>
                  <a:srgbClr val="FFFFFF"/>
                </a:solidFill>
              </a:defRPr>
            </a:lvl4pPr>
            <a:lvl5pPr lvl="4">
              <a:spcBef>
                <a:spcPts val="500"/>
              </a:spcBef>
              <a:spcAft>
                <a:spcPts val="0"/>
              </a:spcAft>
              <a:buClr>
                <a:srgbClr val="FFFFFF"/>
              </a:buClr>
              <a:buSzPts val="1800"/>
              <a:buNone/>
              <a:defRPr>
                <a:solidFill>
                  <a:srgbClr val="FFFFFF"/>
                </a:solidFill>
              </a:defRPr>
            </a:lvl5pPr>
            <a:lvl6pPr lvl="5">
              <a:spcBef>
                <a:spcPts val="500"/>
              </a:spcBef>
              <a:spcAft>
                <a:spcPts val="0"/>
              </a:spcAft>
              <a:buClr>
                <a:srgbClr val="FFFFFF"/>
              </a:buClr>
              <a:buSzPts val="1800"/>
              <a:buNone/>
              <a:defRPr>
                <a:solidFill>
                  <a:srgbClr val="FFFFFF"/>
                </a:solidFill>
              </a:defRPr>
            </a:lvl6pPr>
            <a:lvl7pPr lvl="6">
              <a:spcBef>
                <a:spcPts val="500"/>
              </a:spcBef>
              <a:spcAft>
                <a:spcPts val="0"/>
              </a:spcAft>
              <a:buClr>
                <a:srgbClr val="FFFFFF"/>
              </a:buClr>
              <a:buSzPts val="1800"/>
              <a:buNone/>
              <a:defRPr>
                <a:solidFill>
                  <a:srgbClr val="FFFFFF"/>
                </a:solidFill>
              </a:defRPr>
            </a:lvl7pPr>
            <a:lvl8pPr lvl="7">
              <a:spcBef>
                <a:spcPts val="500"/>
              </a:spcBef>
              <a:spcAft>
                <a:spcPts val="0"/>
              </a:spcAft>
              <a:buClr>
                <a:srgbClr val="FFFFFF"/>
              </a:buClr>
              <a:buSzPts val="1800"/>
              <a:buNone/>
              <a:defRPr>
                <a:solidFill>
                  <a:srgbClr val="FFFFFF"/>
                </a:solidFill>
              </a:defRPr>
            </a:lvl8pPr>
            <a:lvl9pPr lvl="8">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77" name="Shape 277"/>
        <p:cNvGrpSpPr/>
        <p:nvPr/>
      </p:nvGrpSpPr>
      <p:grpSpPr>
        <a:xfrm>
          <a:off x="0" y="0"/>
          <a:ext cx="0" cy="0"/>
          <a:chOff x="0" y="0"/>
          <a:chExt cx="0" cy="0"/>
        </a:xfrm>
      </p:grpSpPr>
      <p:sp>
        <p:nvSpPr>
          <p:cNvPr id="278" name="Google Shape;278;p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79" name="Google Shape;279;p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0" name="Google Shape;280;p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1" name="Google Shape;281;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2" name="Google Shape;282;p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3" name="Google Shape;283;p2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84" name="Google Shape;284;p28"/>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85" name="Google Shape;285;p28"/>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86" name="Google Shape;286;p28"/>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287" name="Google Shape;287;p28"/>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4226" name="Shape 4226"/>
        <p:cNvGrpSpPr/>
        <p:nvPr/>
      </p:nvGrpSpPr>
      <p:grpSpPr>
        <a:xfrm>
          <a:off x="0" y="0"/>
          <a:ext cx="0" cy="0"/>
          <a:chOff x="0" y="0"/>
          <a:chExt cx="0" cy="0"/>
        </a:xfrm>
      </p:grpSpPr>
      <p:sp>
        <p:nvSpPr>
          <p:cNvPr id="4227" name="Google Shape;4227;p27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4228" name="Google Shape;4228;p27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4229" name="Google Shape;4229;p27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30" name="Google Shape;4230;p2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4231" name="Google Shape;4231;p27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rgbClr val="EBEBEB"/>
                </a:solidFill>
              </a:defRPr>
            </a:lvl1pPr>
            <a:lvl2pPr lvl="1">
              <a:lnSpc>
                <a:spcPct val="174000"/>
              </a:lnSpc>
              <a:spcBef>
                <a:spcPts val="0"/>
              </a:spcBef>
              <a:spcAft>
                <a:spcPts val="0"/>
              </a:spcAft>
              <a:buNone/>
              <a:defRPr sz="1400">
                <a:solidFill>
                  <a:srgbClr val="EBEBEB"/>
                </a:solidFill>
              </a:defRPr>
            </a:lvl2pPr>
            <a:lvl3pPr lvl="2">
              <a:lnSpc>
                <a:spcPct val="174000"/>
              </a:lnSpc>
              <a:spcBef>
                <a:spcPts val="0"/>
              </a:spcBef>
              <a:spcAft>
                <a:spcPts val="0"/>
              </a:spcAft>
              <a:buNone/>
              <a:defRPr sz="1400">
                <a:solidFill>
                  <a:srgbClr val="EBEBEB"/>
                </a:solidFill>
              </a:defRPr>
            </a:lvl3pPr>
            <a:lvl4pPr lvl="3">
              <a:lnSpc>
                <a:spcPct val="174000"/>
              </a:lnSpc>
              <a:spcBef>
                <a:spcPts val="0"/>
              </a:spcBef>
              <a:spcAft>
                <a:spcPts val="0"/>
              </a:spcAft>
              <a:buNone/>
              <a:defRPr sz="1400">
                <a:solidFill>
                  <a:srgbClr val="EBEBEB"/>
                </a:solidFill>
              </a:defRPr>
            </a:lvl4pPr>
            <a:lvl5pPr lvl="4">
              <a:lnSpc>
                <a:spcPct val="174000"/>
              </a:lnSpc>
              <a:spcBef>
                <a:spcPts val="0"/>
              </a:spcBef>
              <a:spcAft>
                <a:spcPts val="0"/>
              </a:spcAft>
              <a:buNone/>
              <a:defRPr sz="1400">
                <a:solidFill>
                  <a:srgbClr val="EBEBEB"/>
                </a:solidFill>
              </a:defRPr>
            </a:lvl5pPr>
            <a:lvl6pPr lvl="5">
              <a:lnSpc>
                <a:spcPct val="174000"/>
              </a:lnSpc>
              <a:spcBef>
                <a:spcPts val="0"/>
              </a:spcBef>
              <a:spcAft>
                <a:spcPts val="0"/>
              </a:spcAft>
              <a:buNone/>
              <a:defRPr sz="1400">
                <a:solidFill>
                  <a:srgbClr val="EBEBEB"/>
                </a:solidFill>
              </a:defRPr>
            </a:lvl6pPr>
            <a:lvl7pPr lvl="6">
              <a:lnSpc>
                <a:spcPct val="174000"/>
              </a:lnSpc>
              <a:spcBef>
                <a:spcPts val="0"/>
              </a:spcBef>
              <a:spcAft>
                <a:spcPts val="0"/>
              </a:spcAft>
              <a:buNone/>
              <a:defRPr sz="1400">
                <a:solidFill>
                  <a:srgbClr val="EBEBEB"/>
                </a:solidFill>
              </a:defRPr>
            </a:lvl7pPr>
            <a:lvl8pPr lvl="7">
              <a:lnSpc>
                <a:spcPct val="174000"/>
              </a:lnSpc>
              <a:spcBef>
                <a:spcPts val="0"/>
              </a:spcBef>
              <a:spcAft>
                <a:spcPts val="0"/>
              </a:spcAft>
              <a:buNone/>
              <a:defRPr sz="1400">
                <a:solidFill>
                  <a:srgbClr val="EBEBEB"/>
                </a:solidFill>
              </a:defRPr>
            </a:lvl8pPr>
            <a:lvl9pPr lvl="8">
              <a:lnSpc>
                <a:spcPct val="174000"/>
              </a:lnSpc>
              <a:spcBef>
                <a:spcPts val="0"/>
              </a:spcBef>
              <a:spcAft>
                <a:spcPts val="0"/>
              </a:spcAft>
              <a:buNone/>
              <a:defRPr sz="1400">
                <a:solidFill>
                  <a:srgbClr val="EBEBEB"/>
                </a:solidFill>
              </a:defRPr>
            </a:lvl9pPr>
          </a:lstStyle>
          <a:p/>
        </p:txBody>
      </p:sp>
      <p:pic>
        <p:nvPicPr>
          <p:cNvPr id="4232" name="Google Shape;4232;p27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233" name="Google Shape;4233;p276"/>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p:txBody>
      </p:sp>
      <p:sp>
        <p:nvSpPr>
          <p:cNvPr id="4234" name="Google Shape;4234;p2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4235" name="Shape 4235"/>
        <p:cNvGrpSpPr/>
        <p:nvPr/>
      </p:nvGrpSpPr>
      <p:grpSpPr>
        <a:xfrm>
          <a:off x="0" y="0"/>
          <a:ext cx="0" cy="0"/>
          <a:chOff x="0" y="0"/>
          <a:chExt cx="0" cy="0"/>
        </a:xfrm>
      </p:grpSpPr>
      <p:sp>
        <p:nvSpPr>
          <p:cNvPr id="4236" name="Google Shape;4236;p277"/>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p:txBody>
      </p:sp>
      <p:sp>
        <p:nvSpPr>
          <p:cNvPr id="4237" name="Google Shape;4237;p277"/>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a:spcBef>
                <a:spcPts val="0"/>
              </a:spcBef>
              <a:spcAft>
                <a:spcPts val="0"/>
              </a:spcAft>
              <a:buSzPts val="1800"/>
              <a:buNone/>
              <a:defRPr/>
            </a:lvl2pPr>
            <a:lvl3pPr lvl="2">
              <a:spcBef>
                <a:spcPts val="500"/>
              </a:spcBef>
              <a:spcAft>
                <a:spcPts val="0"/>
              </a:spcAft>
              <a:buSzPts val="18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500"/>
              </a:spcAft>
              <a:buSzPts val="1800"/>
              <a:buNone/>
              <a:defRPr/>
            </a:lvl9pPr>
          </a:lstStyle>
          <a:p/>
        </p:txBody>
      </p:sp>
      <p:cxnSp>
        <p:nvCxnSpPr>
          <p:cNvPr id="4238" name="Google Shape;4238;p27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4239" name="Google Shape;4239;p27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40" name="Google Shape;4240;p27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4241" name="Google Shape;4241;p27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242" name="Google Shape;4242;p2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4243" name="Shape 4243"/>
        <p:cNvGrpSpPr/>
        <p:nvPr/>
      </p:nvGrpSpPr>
      <p:grpSpPr>
        <a:xfrm>
          <a:off x="0" y="0"/>
          <a:ext cx="0" cy="0"/>
          <a:chOff x="0" y="0"/>
          <a:chExt cx="0" cy="0"/>
        </a:xfrm>
      </p:grpSpPr>
      <p:sp>
        <p:nvSpPr>
          <p:cNvPr id="4244" name="Google Shape;4244;p27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accent1"/>
                </a:solidFill>
              </a:defRPr>
            </a:lvl1pPr>
            <a:lvl2pPr lvl="1">
              <a:lnSpc>
                <a:spcPct val="100000"/>
              </a:lnSpc>
              <a:spcBef>
                <a:spcPts val="0"/>
              </a:spcBef>
              <a:spcAft>
                <a:spcPts val="0"/>
              </a:spcAft>
              <a:buNone/>
              <a:defRPr sz="5400">
                <a:solidFill>
                  <a:schemeClr val="accent1"/>
                </a:solidFill>
              </a:defRPr>
            </a:lvl2pPr>
            <a:lvl3pPr lvl="2">
              <a:lnSpc>
                <a:spcPct val="100000"/>
              </a:lnSpc>
              <a:spcBef>
                <a:spcPts val="0"/>
              </a:spcBef>
              <a:spcAft>
                <a:spcPts val="0"/>
              </a:spcAft>
              <a:buNone/>
              <a:defRPr sz="5400">
                <a:solidFill>
                  <a:schemeClr val="accent1"/>
                </a:solidFill>
              </a:defRPr>
            </a:lvl3pPr>
            <a:lvl4pPr lvl="3">
              <a:lnSpc>
                <a:spcPct val="100000"/>
              </a:lnSpc>
              <a:spcBef>
                <a:spcPts val="0"/>
              </a:spcBef>
              <a:spcAft>
                <a:spcPts val="0"/>
              </a:spcAft>
              <a:buNone/>
              <a:defRPr sz="5400">
                <a:solidFill>
                  <a:schemeClr val="accent1"/>
                </a:solidFill>
              </a:defRPr>
            </a:lvl4pPr>
            <a:lvl5pPr lvl="4">
              <a:lnSpc>
                <a:spcPct val="100000"/>
              </a:lnSpc>
              <a:spcBef>
                <a:spcPts val="0"/>
              </a:spcBef>
              <a:spcAft>
                <a:spcPts val="0"/>
              </a:spcAft>
              <a:buNone/>
              <a:defRPr sz="5400">
                <a:solidFill>
                  <a:schemeClr val="accent1"/>
                </a:solidFill>
              </a:defRPr>
            </a:lvl5pPr>
            <a:lvl6pPr lvl="5">
              <a:lnSpc>
                <a:spcPct val="100000"/>
              </a:lnSpc>
              <a:spcBef>
                <a:spcPts val="0"/>
              </a:spcBef>
              <a:spcAft>
                <a:spcPts val="0"/>
              </a:spcAft>
              <a:buNone/>
              <a:defRPr sz="5400">
                <a:solidFill>
                  <a:schemeClr val="accent1"/>
                </a:solidFill>
              </a:defRPr>
            </a:lvl6pPr>
            <a:lvl7pPr lvl="6">
              <a:lnSpc>
                <a:spcPct val="100000"/>
              </a:lnSpc>
              <a:spcBef>
                <a:spcPts val="0"/>
              </a:spcBef>
              <a:spcAft>
                <a:spcPts val="0"/>
              </a:spcAft>
              <a:buNone/>
              <a:defRPr sz="5400">
                <a:solidFill>
                  <a:schemeClr val="accent1"/>
                </a:solidFill>
              </a:defRPr>
            </a:lvl7pPr>
            <a:lvl8pPr lvl="7">
              <a:lnSpc>
                <a:spcPct val="100000"/>
              </a:lnSpc>
              <a:spcBef>
                <a:spcPts val="0"/>
              </a:spcBef>
              <a:spcAft>
                <a:spcPts val="0"/>
              </a:spcAft>
              <a:buNone/>
              <a:defRPr sz="5400">
                <a:solidFill>
                  <a:schemeClr val="accent1"/>
                </a:solidFill>
              </a:defRPr>
            </a:lvl8pPr>
            <a:lvl9pPr lvl="8">
              <a:lnSpc>
                <a:spcPct val="100000"/>
              </a:lnSpc>
              <a:spcBef>
                <a:spcPts val="0"/>
              </a:spcBef>
              <a:spcAft>
                <a:spcPts val="0"/>
              </a:spcAft>
              <a:buNone/>
              <a:defRPr sz="5400">
                <a:solidFill>
                  <a:schemeClr val="accent1"/>
                </a:solidFill>
              </a:defRPr>
            </a:lvl9pPr>
          </a:lstStyle>
          <a:p/>
        </p:txBody>
      </p:sp>
      <p:cxnSp>
        <p:nvCxnSpPr>
          <p:cNvPr id="4245" name="Google Shape;4245;p27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246" name="Google Shape;4246;p27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4247" name="Google Shape;4247;p27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4248" name="Google Shape;4248;p27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4249" name="Google Shape;4249;p2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50" name="Google Shape;4250;p278"/>
          <p:cNvPicPr preferRelativeResize="0"/>
          <p:nvPr/>
        </p:nvPicPr>
        <p:blipFill rotWithShape="1">
          <a:blip r:embed="rId4">
            <a:alphaModFix amt="25000"/>
          </a:blip>
          <a:srcRect b="0" l="0" r="53632" t="0"/>
          <a:stretch/>
        </p:blipFill>
        <p:spPr>
          <a:xfrm>
            <a:off x="13124775" y="517800"/>
            <a:ext cx="4360724" cy="5290249"/>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4251" name="Shape 4251"/>
        <p:cNvGrpSpPr/>
        <p:nvPr/>
      </p:nvGrpSpPr>
      <p:grpSpPr>
        <a:xfrm>
          <a:off x="0" y="0"/>
          <a:ext cx="0" cy="0"/>
          <a:chOff x="0" y="0"/>
          <a:chExt cx="0" cy="0"/>
        </a:xfrm>
      </p:grpSpPr>
      <p:sp>
        <p:nvSpPr>
          <p:cNvPr id="4252" name="Google Shape;4252;p27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lt1"/>
                </a:solidFill>
              </a:defRPr>
            </a:lvl1pPr>
            <a:lvl2pPr lvl="1">
              <a:lnSpc>
                <a:spcPct val="100000"/>
              </a:lnSpc>
              <a:spcBef>
                <a:spcPts val="0"/>
              </a:spcBef>
              <a:spcAft>
                <a:spcPts val="0"/>
              </a:spcAft>
              <a:buNone/>
              <a:defRPr sz="5400">
                <a:solidFill>
                  <a:schemeClr val="lt1"/>
                </a:solidFill>
              </a:defRPr>
            </a:lvl2pPr>
            <a:lvl3pPr lvl="2">
              <a:lnSpc>
                <a:spcPct val="100000"/>
              </a:lnSpc>
              <a:spcBef>
                <a:spcPts val="0"/>
              </a:spcBef>
              <a:spcAft>
                <a:spcPts val="0"/>
              </a:spcAft>
              <a:buNone/>
              <a:defRPr sz="5400">
                <a:solidFill>
                  <a:schemeClr val="lt1"/>
                </a:solidFill>
              </a:defRPr>
            </a:lvl3pPr>
            <a:lvl4pPr lvl="3">
              <a:lnSpc>
                <a:spcPct val="100000"/>
              </a:lnSpc>
              <a:spcBef>
                <a:spcPts val="0"/>
              </a:spcBef>
              <a:spcAft>
                <a:spcPts val="0"/>
              </a:spcAft>
              <a:buNone/>
              <a:defRPr sz="5400">
                <a:solidFill>
                  <a:schemeClr val="lt1"/>
                </a:solidFill>
              </a:defRPr>
            </a:lvl4pPr>
            <a:lvl5pPr lvl="4">
              <a:lnSpc>
                <a:spcPct val="100000"/>
              </a:lnSpc>
              <a:spcBef>
                <a:spcPts val="0"/>
              </a:spcBef>
              <a:spcAft>
                <a:spcPts val="0"/>
              </a:spcAft>
              <a:buNone/>
              <a:defRPr sz="5400">
                <a:solidFill>
                  <a:schemeClr val="lt1"/>
                </a:solidFill>
              </a:defRPr>
            </a:lvl5pPr>
            <a:lvl6pPr lvl="5">
              <a:lnSpc>
                <a:spcPct val="100000"/>
              </a:lnSpc>
              <a:spcBef>
                <a:spcPts val="0"/>
              </a:spcBef>
              <a:spcAft>
                <a:spcPts val="0"/>
              </a:spcAft>
              <a:buNone/>
              <a:defRPr sz="5400">
                <a:solidFill>
                  <a:schemeClr val="lt1"/>
                </a:solidFill>
              </a:defRPr>
            </a:lvl6pPr>
            <a:lvl7pPr lvl="6">
              <a:lnSpc>
                <a:spcPct val="100000"/>
              </a:lnSpc>
              <a:spcBef>
                <a:spcPts val="0"/>
              </a:spcBef>
              <a:spcAft>
                <a:spcPts val="0"/>
              </a:spcAft>
              <a:buNone/>
              <a:defRPr sz="5400">
                <a:solidFill>
                  <a:schemeClr val="lt1"/>
                </a:solidFill>
              </a:defRPr>
            </a:lvl7pPr>
            <a:lvl8pPr lvl="7">
              <a:lnSpc>
                <a:spcPct val="100000"/>
              </a:lnSpc>
              <a:spcBef>
                <a:spcPts val="0"/>
              </a:spcBef>
              <a:spcAft>
                <a:spcPts val="0"/>
              </a:spcAft>
              <a:buNone/>
              <a:defRPr sz="5400">
                <a:solidFill>
                  <a:schemeClr val="lt1"/>
                </a:solidFill>
              </a:defRPr>
            </a:lvl8pPr>
            <a:lvl9pPr lvl="8">
              <a:lnSpc>
                <a:spcPct val="100000"/>
              </a:lnSpc>
              <a:spcBef>
                <a:spcPts val="0"/>
              </a:spcBef>
              <a:spcAft>
                <a:spcPts val="0"/>
              </a:spcAft>
              <a:buNone/>
              <a:defRPr sz="5400">
                <a:solidFill>
                  <a:schemeClr val="lt1"/>
                </a:solidFill>
              </a:defRPr>
            </a:lvl9pPr>
          </a:lstStyle>
          <a:p/>
        </p:txBody>
      </p:sp>
      <p:cxnSp>
        <p:nvCxnSpPr>
          <p:cNvPr id="4253" name="Google Shape;4253;p279"/>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4254" name="Google Shape;4254;p27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4255" name="Google Shape;4255;p27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4256" name="Google Shape;4256;p279"/>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4257" name="Google Shape;4257;p2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258" name="Google Shape;4258;p2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4259" name="Shape 4259"/>
        <p:cNvGrpSpPr/>
        <p:nvPr/>
      </p:nvGrpSpPr>
      <p:grpSpPr>
        <a:xfrm>
          <a:off x="0" y="0"/>
          <a:ext cx="0" cy="0"/>
          <a:chOff x="0" y="0"/>
          <a:chExt cx="0" cy="0"/>
        </a:xfrm>
      </p:grpSpPr>
      <p:sp>
        <p:nvSpPr>
          <p:cNvPr id="4260" name="Google Shape;4260;p2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261" name="Google Shape;4261;p2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262" name="Google Shape;4262;p2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263" name="Google Shape;4263;p2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64" name="Google Shape;4264;p2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265" name="Google Shape;4265;p28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266" name="Google Shape;4266;p28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267" name="Google Shape;4267;p280"/>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4268" name="Shape 4268"/>
        <p:cNvGrpSpPr/>
        <p:nvPr/>
      </p:nvGrpSpPr>
      <p:grpSpPr>
        <a:xfrm>
          <a:off x="0" y="0"/>
          <a:ext cx="0" cy="0"/>
          <a:chOff x="0" y="0"/>
          <a:chExt cx="0" cy="0"/>
        </a:xfrm>
      </p:grpSpPr>
      <p:sp>
        <p:nvSpPr>
          <p:cNvPr id="4269" name="Google Shape;4269;p2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4270" name="Google Shape;4270;p2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271" name="Google Shape;4271;p28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272" name="Google Shape;4272;p2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73" name="Google Shape;4273;p2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274" name="Google Shape;4274;p28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275" name="Google Shape;4275;p281"/>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81"/>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81"/>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81"/>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81"/>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81"/>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4281" name="Google Shape;4281;p281"/>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4282" name="Google Shape;4282;p281"/>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4283" name="Google Shape;4283;p28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284" name="Google Shape;4284;p28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4285" name="Shape 4285"/>
        <p:cNvGrpSpPr/>
        <p:nvPr/>
      </p:nvGrpSpPr>
      <p:grpSpPr>
        <a:xfrm>
          <a:off x="0" y="0"/>
          <a:ext cx="0" cy="0"/>
          <a:chOff x="0" y="0"/>
          <a:chExt cx="0" cy="0"/>
        </a:xfrm>
      </p:grpSpPr>
      <p:cxnSp>
        <p:nvCxnSpPr>
          <p:cNvPr id="4286" name="Google Shape;4286;p2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287" name="Google Shape;4287;p2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288" name="Google Shape;4288;p2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89" name="Google Shape;4289;p2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290" name="Google Shape;4290;p28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291" name="Google Shape;4291;p282"/>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82"/>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82"/>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82"/>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82"/>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4296" name="Google Shape;4296;p28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297" name="Google Shape;4297;p28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298" name="Google Shape;4298;p28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4299" name="Google Shape;4299;p282"/>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4300" name="Shape 4300"/>
        <p:cNvGrpSpPr/>
        <p:nvPr/>
      </p:nvGrpSpPr>
      <p:grpSpPr>
        <a:xfrm>
          <a:off x="0" y="0"/>
          <a:ext cx="0" cy="0"/>
          <a:chOff x="0" y="0"/>
          <a:chExt cx="0" cy="0"/>
        </a:xfrm>
      </p:grpSpPr>
      <p:cxnSp>
        <p:nvCxnSpPr>
          <p:cNvPr id="4301" name="Google Shape;4301;p2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02" name="Google Shape;4302;p28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03" name="Google Shape;4303;p2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04" name="Google Shape;4304;p2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05" name="Google Shape;4305;p28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4306" name="Google Shape;4306;p283"/>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4307" name="Google Shape;4307;p283"/>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4308" name="Google Shape;4308;p283"/>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4309" name="Google Shape;4309;p283"/>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4310" name="Google Shape;4310;p283"/>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311" name="Google Shape;4311;p28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312" name="Google Shape;4312;p283"/>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4313" name="Shape 4313"/>
        <p:cNvGrpSpPr/>
        <p:nvPr/>
      </p:nvGrpSpPr>
      <p:grpSpPr>
        <a:xfrm>
          <a:off x="0" y="0"/>
          <a:ext cx="0" cy="0"/>
          <a:chOff x="0" y="0"/>
          <a:chExt cx="0" cy="0"/>
        </a:xfrm>
      </p:grpSpPr>
      <p:sp>
        <p:nvSpPr>
          <p:cNvPr id="4314" name="Google Shape;4314;p2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4315" name="Google Shape;4315;p2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16" name="Google Shape;4316;p28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17" name="Google Shape;4317;p2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18" name="Google Shape;4318;p2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19" name="Google Shape;4319;p28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320" name="Shape 4320"/>
        <p:cNvGrpSpPr/>
        <p:nvPr/>
      </p:nvGrpSpPr>
      <p:grpSpPr>
        <a:xfrm>
          <a:off x="0" y="0"/>
          <a:ext cx="0" cy="0"/>
          <a:chOff x="0" y="0"/>
          <a:chExt cx="0" cy="0"/>
        </a:xfrm>
      </p:grpSpPr>
      <p:sp>
        <p:nvSpPr>
          <p:cNvPr id="4321" name="Google Shape;4321;p2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322" name="Google Shape;4322;p28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4323" name="Google Shape;4323;p2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24" name="Google Shape;4324;p2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25" name="Google Shape;4325;p2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26" name="Google Shape;4326;p2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27" name="Google Shape;4327;p285"/>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4328" name="Google Shape;4328;p28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29" name="Google Shape;4329;p285"/>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88" name="Shape 288"/>
        <p:cNvGrpSpPr/>
        <p:nvPr/>
      </p:nvGrpSpPr>
      <p:grpSpPr>
        <a:xfrm>
          <a:off x="0" y="0"/>
          <a:ext cx="0" cy="0"/>
          <a:chOff x="0" y="0"/>
          <a:chExt cx="0" cy="0"/>
        </a:xfrm>
      </p:grpSpPr>
      <p:cxnSp>
        <p:nvCxnSpPr>
          <p:cNvPr id="289" name="Google Shape;289;p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0" name="Google Shape;290;p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1" name="Google Shape;291;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2" name="Google Shape;292;p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3" name="Google Shape;293;p2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4" name="Google Shape;294;p29"/>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295" name="Google Shape;295;p29"/>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96" name="Google Shape;296;p29"/>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97" name="Google Shape;297;p29"/>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98" name="Google Shape;298;p29"/>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299" name="Google Shape;299;p29"/>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300" name="Google Shape;300;p2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01" name="Google Shape;301;p2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02" name="Google Shape;302;p2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330" name="Shape 4330"/>
        <p:cNvGrpSpPr/>
        <p:nvPr/>
      </p:nvGrpSpPr>
      <p:grpSpPr>
        <a:xfrm>
          <a:off x="0" y="0"/>
          <a:ext cx="0" cy="0"/>
          <a:chOff x="0" y="0"/>
          <a:chExt cx="0" cy="0"/>
        </a:xfrm>
      </p:grpSpPr>
      <p:cxnSp>
        <p:nvCxnSpPr>
          <p:cNvPr id="4331" name="Google Shape;4331;p2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32" name="Google Shape;4332;p28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33" name="Google Shape;4333;p2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34" name="Google Shape;4334;p2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35" name="Google Shape;4335;p28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36" name="Google Shape;4336;p286"/>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337" name="Google Shape;4337;p28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338" name="Google Shape;4338;p286"/>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4339" name="Shape 4339"/>
        <p:cNvGrpSpPr/>
        <p:nvPr/>
      </p:nvGrpSpPr>
      <p:grpSpPr>
        <a:xfrm>
          <a:off x="0" y="0"/>
          <a:ext cx="0" cy="0"/>
          <a:chOff x="0" y="0"/>
          <a:chExt cx="0" cy="0"/>
        </a:xfrm>
      </p:grpSpPr>
      <p:sp>
        <p:nvSpPr>
          <p:cNvPr id="4340" name="Google Shape;4340;p2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341" name="Google Shape;4341;p2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42" name="Google Shape;4342;p28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43" name="Google Shape;4343;p2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44" name="Google Shape;4344;p2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45" name="Google Shape;4345;p28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46" name="Google Shape;4346;p287"/>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4347" name="Shape 4347"/>
        <p:cNvGrpSpPr/>
        <p:nvPr/>
      </p:nvGrpSpPr>
      <p:grpSpPr>
        <a:xfrm>
          <a:off x="0" y="0"/>
          <a:ext cx="0" cy="0"/>
          <a:chOff x="0" y="0"/>
          <a:chExt cx="0" cy="0"/>
        </a:xfrm>
      </p:grpSpPr>
      <p:cxnSp>
        <p:nvCxnSpPr>
          <p:cNvPr id="4348" name="Google Shape;4348;p2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49" name="Google Shape;4349;p28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50" name="Google Shape;4350;p2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51" name="Google Shape;4351;p28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52" name="Google Shape;4352;p28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53" name="Google Shape;4353;p288"/>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4354" name="Google Shape;4354;p288"/>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4355" name="Google Shape;4355;p288"/>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356" name="Google Shape;4356;p28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357" name="Google Shape;4357;p288"/>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4358" name="Shape 4358"/>
        <p:cNvGrpSpPr/>
        <p:nvPr/>
      </p:nvGrpSpPr>
      <p:grpSpPr>
        <a:xfrm>
          <a:off x="0" y="0"/>
          <a:ext cx="0" cy="0"/>
          <a:chOff x="0" y="0"/>
          <a:chExt cx="0" cy="0"/>
        </a:xfrm>
      </p:grpSpPr>
      <p:cxnSp>
        <p:nvCxnSpPr>
          <p:cNvPr id="4359" name="Google Shape;4359;p28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60" name="Google Shape;4360;p28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61" name="Google Shape;4361;p2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62" name="Google Shape;4362;p2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63" name="Google Shape;4363;p28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64" name="Google Shape;4364;p289"/>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4365" name="Google Shape;4365;p28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366" name="Google Shape;4366;p28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367" name="Google Shape;4367;p289"/>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368" name="Shape 4368"/>
        <p:cNvGrpSpPr/>
        <p:nvPr/>
      </p:nvGrpSpPr>
      <p:grpSpPr>
        <a:xfrm>
          <a:off x="0" y="0"/>
          <a:ext cx="0" cy="0"/>
          <a:chOff x="0" y="0"/>
          <a:chExt cx="0" cy="0"/>
        </a:xfrm>
      </p:grpSpPr>
      <p:sp>
        <p:nvSpPr>
          <p:cNvPr id="4369" name="Google Shape;4369;p2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370" name="Google Shape;4370;p29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71" name="Google Shape;4371;p29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72" name="Google Shape;4372;p2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73" name="Google Shape;4373;p2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74" name="Google Shape;4374;p29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4375" name="Google Shape;4375;p290"/>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4376" name="Google Shape;4376;p290"/>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0"/>
              </a:spcBef>
              <a:spcAft>
                <a:spcPts val="0"/>
              </a:spcAft>
              <a:buNone/>
              <a:defRPr sz="1400"/>
            </a:lvl2pPr>
            <a:lvl3pPr lvl="2">
              <a:spcBef>
                <a:spcPts val="0"/>
              </a:spcBef>
              <a:spcAft>
                <a:spcPts val="0"/>
              </a:spcAft>
              <a:buNone/>
              <a:defRPr sz="1400"/>
            </a:lvl3pPr>
            <a:lvl4pPr lvl="3">
              <a:spcBef>
                <a:spcPts val="0"/>
              </a:spcBef>
              <a:spcAft>
                <a:spcPts val="0"/>
              </a:spcAft>
              <a:buNone/>
              <a:defRPr sz="1400"/>
            </a:lvl4pPr>
            <a:lvl5pPr lvl="4">
              <a:spcBef>
                <a:spcPts val="0"/>
              </a:spcBef>
              <a:spcAft>
                <a:spcPts val="0"/>
              </a:spcAft>
              <a:buNone/>
              <a:defRPr sz="1400"/>
            </a:lvl5pPr>
            <a:lvl6pPr lvl="5">
              <a:spcBef>
                <a:spcPts val="0"/>
              </a:spcBef>
              <a:spcAft>
                <a:spcPts val="0"/>
              </a:spcAft>
              <a:buNone/>
              <a:defRPr sz="1400"/>
            </a:lvl6pPr>
            <a:lvl7pPr lvl="6">
              <a:spcBef>
                <a:spcPts val="0"/>
              </a:spcBef>
              <a:spcAft>
                <a:spcPts val="0"/>
              </a:spcAft>
              <a:buNone/>
              <a:defRPr sz="1400"/>
            </a:lvl7pPr>
            <a:lvl8pPr lvl="7">
              <a:spcBef>
                <a:spcPts val="0"/>
              </a:spcBef>
              <a:spcAft>
                <a:spcPts val="0"/>
              </a:spcAft>
              <a:buNone/>
              <a:defRPr sz="1400"/>
            </a:lvl8pPr>
            <a:lvl9pPr lvl="8">
              <a:spcBef>
                <a:spcPts val="0"/>
              </a:spcBef>
              <a:spcAft>
                <a:spcPts val="0"/>
              </a:spcAft>
              <a:buNone/>
              <a:defRPr sz="1400"/>
            </a:lvl9pPr>
          </a:lstStyle>
          <a:p/>
        </p:txBody>
      </p:sp>
      <p:sp>
        <p:nvSpPr>
          <p:cNvPr id="4377" name="Google Shape;4377;p290"/>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4378" name="Google Shape;4378;p290"/>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0"/>
              </a:spcBef>
              <a:spcAft>
                <a:spcPts val="0"/>
              </a:spcAft>
              <a:buNone/>
              <a:defRPr sz="1400"/>
            </a:lvl2pPr>
            <a:lvl3pPr lvl="2" algn="ctr">
              <a:spcBef>
                <a:spcPts val="0"/>
              </a:spcBef>
              <a:spcAft>
                <a:spcPts val="0"/>
              </a:spcAft>
              <a:buNone/>
              <a:defRPr sz="1400"/>
            </a:lvl3pPr>
            <a:lvl4pPr lvl="3" algn="ctr">
              <a:spcBef>
                <a:spcPts val="0"/>
              </a:spcBef>
              <a:spcAft>
                <a:spcPts val="0"/>
              </a:spcAft>
              <a:buNone/>
              <a:defRPr sz="1400"/>
            </a:lvl4pPr>
            <a:lvl5pPr lvl="4" algn="ctr">
              <a:spcBef>
                <a:spcPts val="0"/>
              </a:spcBef>
              <a:spcAft>
                <a:spcPts val="0"/>
              </a:spcAft>
              <a:buNone/>
              <a:defRPr sz="1400"/>
            </a:lvl5pPr>
            <a:lvl6pPr lvl="5" algn="ctr">
              <a:spcBef>
                <a:spcPts val="0"/>
              </a:spcBef>
              <a:spcAft>
                <a:spcPts val="0"/>
              </a:spcAft>
              <a:buNone/>
              <a:defRPr sz="1400"/>
            </a:lvl6pPr>
            <a:lvl7pPr lvl="6" algn="ctr">
              <a:spcBef>
                <a:spcPts val="0"/>
              </a:spcBef>
              <a:spcAft>
                <a:spcPts val="0"/>
              </a:spcAft>
              <a:buNone/>
              <a:defRPr sz="1400"/>
            </a:lvl7pPr>
            <a:lvl8pPr lvl="7" algn="ctr">
              <a:spcBef>
                <a:spcPts val="0"/>
              </a:spcBef>
              <a:spcAft>
                <a:spcPts val="0"/>
              </a:spcAft>
              <a:buNone/>
              <a:defRPr sz="1400"/>
            </a:lvl8pPr>
            <a:lvl9pPr lvl="8" algn="ctr">
              <a:spcBef>
                <a:spcPts val="0"/>
              </a:spcBef>
              <a:spcAft>
                <a:spcPts val="0"/>
              </a:spcAft>
              <a:buNone/>
              <a:defRPr sz="1400"/>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4379" name="Shape 4379"/>
        <p:cNvGrpSpPr/>
        <p:nvPr/>
      </p:nvGrpSpPr>
      <p:grpSpPr>
        <a:xfrm>
          <a:off x="0" y="0"/>
          <a:ext cx="0" cy="0"/>
          <a:chOff x="0" y="0"/>
          <a:chExt cx="0" cy="0"/>
        </a:xfrm>
      </p:grpSpPr>
      <p:cxnSp>
        <p:nvCxnSpPr>
          <p:cNvPr id="4380" name="Google Shape;4380;p29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81" name="Google Shape;4381;p29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82" name="Google Shape;4382;p2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83" name="Google Shape;4383;p2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84" name="Google Shape;4384;p29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85" name="Google Shape;4385;p291"/>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4386" name="Google Shape;4386;p291"/>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4387" name="Google Shape;4387;p291"/>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4388" name="Google Shape;4388;p291"/>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4389" name="Google Shape;4389;p291"/>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4390" name="Google Shape;4390;p291"/>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p:txBody>
      </p:sp>
      <p:sp>
        <p:nvSpPr>
          <p:cNvPr id="4391" name="Google Shape;4391;p291"/>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392" name="Google Shape;4392;p29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393" name="Google Shape;4393;p291"/>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4394" name="Shape 4394"/>
        <p:cNvGrpSpPr/>
        <p:nvPr/>
      </p:nvGrpSpPr>
      <p:grpSpPr>
        <a:xfrm>
          <a:off x="0" y="0"/>
          <a:ext cx="0" cy="0"/>
          <a:chOff x="0" y="0"/>
          <a:chExt cx="0" cy="0"/>
        </a:xfrm>
      </p:grpSpPr>
      <p:sp>
        <p:nvSpPr>
          <p:cNvPr id="4395" name="Google Shape;4395;p292"/>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4396" name="Google Shape;4396;p292"/>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4397" name="Google Shape;4397;p292"/>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cxnSp>
        <p:nvCxnSpPr>
          <p:cNvPr id="4398" name="Google Shape;4398;p29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99" name="Google Shape;4399;p29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00" name="Google Shape;4400;p2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01" name="Google Shape;4401;p2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02" name="Google Shape;4402;p292"/>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4403" name="Google Shape;4403;p292"/>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4404" name="Google Shape;4404;p292"/>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4405" name="Google Shape;4405;p292"/>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406" name="Google Shape;4406;p292"/>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407" name="Google Shape;4407;p292"/>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408" name="Google Shape;4408;p292"/>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409" name="Google Shape;4409;p292"/>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410" name="Google Shape;4410;p292"/>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411" name="Google Shape;4411;p292"/>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412" name="Google Shape;4412;p29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413" name="Google Shape;4413;p292"/>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4414" name="Shape 4414"/>
        <p:cNvGrpSpPr/>
        <p:nvPr/>
      </p:nvGrpSpPr>
      <p:grpSpPr>
        <a:xfrm>
          <a:off x="0" y="0"/>
          <a:ext cx="0" cy="0"/>
          <a:chOff x="0" y="0"/>
          <a:chExt cx="0" cy="0"/>
        </a:xfrm>
      </p:grpSpPr>
      <p:sp>
        <p:nvSpPr>
          <p:cNvPr id="4415" name="Google Shape;4415;p293"/>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4416" name="Google Shape;4416;p293"/>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cxnSp>
        <p:nvCxnSpPr>
          <p:cNvPr id="4417" name="Google Shape;4417;p29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18" name="Google Shape;4418;p29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19" name="Google Shape;4419;p2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20" name="Google Shape;4420;p2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21" name="Google Shape;4421;p29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422" name="Google Shape;4422;p293"/>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4423" name="Google Shape;4423;p293"/>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4424" name="Google Shape;4424;p293"/>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425" name="Google Shape;4425;p293"/>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4426" name="Google Shape;4426;p293"/>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427" name="Google Shape;4427;p293"/>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4428" name="Google Shape;4428;p293"/>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429" name="Google Shape;4429;p29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430" name="Google Shape;4430;p293"/>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4431" name="Shape 4431"/>
        <p:cNvGrpSpPr/>
        <p:nvPr/>
      </p:nvGrpSpPr>
      <p:grpSpPr>
        <a:xfrm>
          <a:off x="0" y="0"/>
          <a:ext cx="0" cy="0"/>
          <a:chOff x="0" y="0"/>
          <a:chExt cx="0" cy="0"/>
        </a:xfrm>
      </p:grpSpPr>
      <p:cxnSp>
        <p:nvCxnSpPr>
          <p:cNvPr id="4432" name="Google Shape;4432;p2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33" name="Google Shape;4433;p29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34" name="Google Shape;4434;p2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35" name="Google Shape;4435;p2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36" name="Google Shape;4436;p29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4437" name="Google Shape;4437;p294"/>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4438" name="Google Shape;4438;p294"/>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439" name="Google Shape;4439;p294"/>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440" name="Google Shape;4440;p294"/>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4441" name="Google Shape;4441;p294"/>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442" name="Google Shape;4442;p294"/>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4443" name="Google Shape;4443;p294"/>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444" name="Google Shape;4444;p29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445" name="Google Shape;4445;p294"/>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4446" name="Shape 4446"/>
        <p:cNvGrpSpPr/>
        <p:nvPr/>
      </p:nvGrpSpPr>
      <p:grpSpPr>
        <a:xfrm>
          <a:off x="0" y="0"/>
          <a:ext cx="0" cy="0"/>
          <a:chOff x="0" y="0"/>
          <a:chExt cx="0" cy="0"/>
        </a:xfrm>
      </p:grpSpPr>
      <p:cxnSp>
        <p:nvCxnSpPr>
          <p:cNvPr id="4447" name="Google Shape;4447;p2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48" name="Google Shape;4448;p29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49" name="Google Shape;4449;p2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50" name="Google Shape;4450;p2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51" name="Google Shape;4451;p29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452" name="Google Shape;4452;p295"/>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453" name="Google Shape;4453;p295"/>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4454" name="Google Shape;4454;p295"/>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4455" name="Google Shape;4455;p295"/>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4456" name="Google Shape;4456;p295"/>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4457" name="Google Shape;4457;p295"/>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4458" name="Google Shape;4458;p295"/>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4459" name="Google Shape;4459;p295"/>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460" name="Google Shape;4460;p29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461" name="Google Shape;4461;p295"/>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03" name="Shape 303"/>
        <p:cNvGrpSpPr/>
        <p:nvPr/>
      </p:nvGrpSpPr>
      <p:grpSpPr>
        <a:xfrm>
          <a:off x="0" y="0"/>
          <a:ext cx="0" cy="0"/>
          <a:chOff x="0" y="0"/>
          <a:chExt cx="0" cy="0"/>
        </a:xfrm>
      </p:grpSpPr>
      <p:sp>
        <p:nvSpPr>
          <p:cNvPr id="304" name="Google Shape;304;p30"/>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05" name="Google Shape;305;p30"/>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06" name="Google Shape;306;p30"/>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307" name="Google Shape;307;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8" name="Google Shape;308;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9" name="Google Shape;309;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0" name="Google Shape;310;p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1" name="Google Shape;311;p30"/>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12" name="Google Shape;312;p30"/>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313" name="Google Shape;313;p30"/>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314" name="Google Shape;314;p30"/>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15" name="Google Shape;315;p30"/>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16" name="Google Shape;316;p30"/>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17" name="Google Shape;317;p30"/>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18" name="Google Shape;318;p30"/>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19" name="Google Shape;319;p30"/>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20" name="Google Shape;320;p30"/>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21" name="Google Shape;321;p3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22" name="Google Shape;322;p30"/>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4462" name="Shape 4462"/>
        <p:cNvGrpSpPr/>
        <p:nvPr/>
      </p:nvGrpSpPr>
      <p:grpSpPr>
        <a:xfrm>
          <a:off x="0" y="0"/>
          <a:ext cx="0" cy="0"/>
          <a:chOff x="0" y="0"/>
          <a:chExt cx="0" cy="0"/>
        </a:xfrm>
      </p:grpSpPr>
      <p:cxnSp>
        <p:nvCxnSpPr>
          <p:cNvPr id="4463" name="Google Shape;4463;p29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64" name="Google Shape;4464;p29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65" name="Google Shape;4465;p2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66" name="Google Shape;4466;p2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67" name="Google Shape;4467;p29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468" name="Google Shape;4468;p296"/>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4469" name="Google Shape;4469;p296"/>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4470" name="Google Shape;4470;p296"/>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4471" name="Google Shape;4471;p296"/>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4472" name="Google Shape;4472;p296"/>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96"/>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96"/>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96"/>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96"/>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96"/>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96"/>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96"/>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96"/>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96"/>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96"/>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96"/>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96"/>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96"/>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96"/>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96"/>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96"/>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96"/>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96"/>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96"/>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96"/>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96"/>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96"/>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96"/>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96"/>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96"/>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96"/>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96"/>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96"/>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96"/>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96"/>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96"/>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96"/>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96"/>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96"/>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96"/>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96"/>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96"/>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96"/>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96"/>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96"/>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96"/>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96"/>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96"/>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96"/>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96"/>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96"/>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96"/>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96"/>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96"/>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96"/>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96"/>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96"/>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96"/>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96"/>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96"/>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96"/>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96"/>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96"/>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96"/>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96"/>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96"/>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96"/>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96"/>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96"/>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96"/>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96"/>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96"/>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96"/>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96"/>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96"/>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96"/>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96"/>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96"/>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96"/>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96"/>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96"/>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96"/>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96"/>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96"/>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96"/>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96"/>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96"/>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96"/>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96"/>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96"/>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96"/>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96"/>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96"/>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96"/>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96"/>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96"/>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96"/>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96"/>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96"/>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96"/>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96"/>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96"/>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96"/>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96"/>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96"/>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96"/>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96"/>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96"/>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96"/>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96"/>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96"/>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96"/>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96"/>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96"/>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96"/>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96"/>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96"/>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96"/>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96"/>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96"/>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96"/>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96"/>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96"/>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96"/>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96"/>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96"/>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96"/>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96"/>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96"/>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96"/>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96"/>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96"/>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96"/>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96"/>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96"/>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96"/>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96"/>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96"/>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96"/>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96"/>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96"/>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96"/>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96"/>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96"/>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96"/>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96"/>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96"/>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96"/>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96"/>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96"/>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96"/>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96"/>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96"/>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96"/>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96"/>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96"/>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96"/>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96"/>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96"/>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96"/>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96"/>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96"/>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96"/>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96"/>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96"/>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96"/>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96"/>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96"/>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96"/>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96"/>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96"/>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96"/>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96"/>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96"/>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96"/>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96"/>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96"/>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96"/>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96"/>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96"/>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96"/>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96"/>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96"/>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96"/>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96"/>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96"/>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96"/>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96"/>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96"/>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96"/>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96"/>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96"/>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96"/>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96"/>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96"/>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96"/>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96"/>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96"/>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96"/>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96"/>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96"/>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96"/>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96"/>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96"/>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96"/>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673" name="Google Shape;4673;p29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674" name="Google Shape;4674;p296"/>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4675" name="Shape 4675"/>
        <p:cNvGrpSpPr/>
        <p:nvPr/>
      </p:nvGrpSpPr>
      <p:grpSpPr>
        <a:xfrm>
          <a:off x="0" y="0"/>
          <a:ext cx="0" cy="0"/>
          <a:chOff x="0" y="0"/>
          <a:chExt cx="0" cy="0"/>
        </a:xfrm>
      </p:grpSpPr>
      <p:cxnSp>
        <p:nvCxnSpPr>
          <p:cNvPr id="4676" name="Google Shape;4676;p29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677" name="Google Shape;4677;p29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678" name="Google Shape;4678;p2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79" name="Google Shape;4679;p2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80" name="Google Shape;4680;p29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4681" name="Google Shape;4681;p297"/>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4682" name="Google Shape;4682;p297"/>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4683" name="Google Shape;4683;p297"/>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4684" name="Google Shape;4684;p297"/>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4685" name="Google Shape;4685;p297"/>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4686" name="Google Shape;4686;p297"/>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4687" name="Google Shape;4687;p297"/>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4688" name="Google Shape;4688;p297"/>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pic>
        <p:nvPicPr>
          <p:cNvPr id="4689" name="Google Shape;4689;p297"/>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4690" name="Google Shape;4690;p297"/>
          <p:cNvPicPr preferRelativeResize="0"/>
          <p:nvPr/>
        </p:nvPicPr>
        <p:blipFill rotWithShape="1">
          <a:blip r:embed="rId3">
            <a:alphaModFix/>
          </a:blip>
          <a:srcRect b="0" l="0" r="0" t="0"/>
          <a:stretch/>
        </p:blipFill>
        <p:spPr>
          <a:xfrm>
            <a:off x="4627759" y="2217196"/>
            <a:ext cx="553219" cy="553200"/>
          </a:xfrm>
          <a:prstGeom prst="rect">
            <a:avLst/>
          </a:prstGeom>
          <a:noFill/>
          <a:ln>
            <a:noFill/>
          </a:ln>
        </p:spPr>
      </p:pic>
      <p:pic>
        <p:nvPicPr>
          <p:cNvPr id="4691" name="Google Shape;4691;p297"/>
          <p:cNvPicPr preferRelativeResize="0"/>
          <p:nvPr/>
        </p:nvPicPr>
        <p:blipFill rotWithShape="1">
          <a:blip r:embed="rId3">
            <a:alphaModFix/>
          </a:blip>
          <a:srcRect b="0" l="0" r="0" t="0"/>
          <a:stretch/>
        </p:blipFill>
        <p:spPr>
          <a:xfrm>
            <a:off x="8210712" y="2217196"/>
            <a:ext cx="553219" cy="553200"/>
          </a:xfrm>
          <a:prstGeom prst="rect">
            <a:avLst/>
          </a:prstGeom>
          <a:noFill/>
          <a:ln>
            <a:noFill/>
          </a:ln>
        </p:spPr>
      </p:pic>
      <p:sp>
        <p:nvSpPr>
          <p:cNvPr id="4692" name="Google Shape;4692;p297"/>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693" name="Google Shape;4693;p29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694" name="Google Shape;4694;p297"/>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4695" name="Shape 4695"/>
        <p:cNvGrpSpPr/>
        <p:nvPr/>
      </p:nvGrpSpPr>
      <p:grpSpPr>
        <a:xfrm>
          <a:off x="0" y="0"/>
          <a:ext cx="0" cy="0"/>
          <a:chOff x="0" y="0"/>
          <a:chExt cx="0" cy="0"/>
        </a:xfrm>
      </p:grpSpPr>
      <p:cxnSp>
        <p:nvCxnSpPr>
          <p:cNvPr id="4696" name="Google Shape;4696;p29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697" name="Google Shape;4697;p29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698" name="Google Shape;4698;p2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99" name="Google Shape;4699;p2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00" name="Google Shape;4700;p29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4701" name="Google Shape;4701;p298"/>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4702" name="Google Shape;4702;p298"/>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4703" name="Google Shape;4703;p298"/>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4704" name="Google Shape;4704;p298"/>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4705" name="Google Shape;4705;p298"/>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pic>
        <p:nvPicPr>
          <p:cNvPr id="4706" name="Google Shape;4706;p298"/>
          <p:cNvPicPr preferRelativeResize="0"/>
          <p:nvPr/>
        </p:nvPicPr>
        <p:blipFill rotWithShape="1">
          <a:blip r:embed="rId3">
            <a:alphaModFix/>
          </a:blip>
          <a:srcRect b="0" l="0" r="0" t="0"/>
          <a:stretch/>
        </p:blipFill>
        <p:spPr>
          <a:xfrm>
            <a:off x="1227082" y="2044890"/>
            <a:ext cx="731700" cy="731684"/>
          </a:xfrm>
          <a:prstGeom prst="rect">
            <a:avLst/>
          </a:prstGeom>
          <a:noFill/>
          <a:ln>
            <a:noFill/>
          </a:ln>
        </p:spPr>
      </p:pic>
      <p:pic>
        <p:nvPicPr>
          <p:cNvPr id="4707" name="Google Shape;4707;p298"/>
          <p:cNvPicPr preferRelativeResize="0"/>
          <p:nvPr/>
        </p:nvPicPr>
        <p:blipFill rotWithShape="1">
          <a:blip r:embed="rId3">
            <a:alphaModFix/>
          </a:blip>
          <a:srcRect b="0" l="0" r="0" t="0"/>
          <a:stretch/>
        </p:blipFill>
        <p:spPr>
          <a:xfrm>
            <a:off x="6413282" y="2044890"/>
            <a:ext cx="731700" cy="731684"/>
          </a:xfrm>
          <a:prstGeom prst="rect">
            <a:avLst/>
          </a:prstGeom>
          <a:noFill/>
          <a:ln>
            <a:noFill/>
          </a:ln>
        </p:spPr>
      </p:pic>
      <p:sp>
        <p:nvSpPr>
          <p:cNvPr id="4708" name="Google Shape;4708;p298"/>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709" name="Google Shape;4709;p29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710" name="Google Shape;4710;p298"/>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4711" name="Shape 4711"/>
        <p:cNvGrpSpPr/>
        <p:nvPr/>
      </p:nvGrpSpPr>
      <p:grpSpPr>
        <a:xfrm>
          <a:off x="0" y="0"/>
          <a:ext cx="0" cy="0"/>
          <a:chOff x="0" y="0"/>
          <a:chExt cx="0" cy="0"/>
        </a:xfrm>
      </p:grpSpPr>
      <p:sp>
        <p:nvSpPr>
          <p:cNvPr id="4712" name="Google Shape;4712;p2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713" name="Google Shape;4713;p29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714" name="Google Shape;4714;p29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715" name="Google Shape;4715;p2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16" name="Google Shape;4716;p2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17" name="Google Shape;4717;p29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718" name="Google Shape;4718;p299"/>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600"/>
            </a:lvl1pPr>
            <a:lvl2pPr lvl="1">
              <a:lnSpc>
                <a:spcPct val="115000"/>
              </a:lnSpc>
              <a:spcBef>
                <a:spcPts val="0"/>
              </a:spcBef>
              <a:spcAft>
                <a:spcPts val="0"/>
              </a:spcAft>
              <a:buNone/>
              <a:defRPr sz="2600"/>
            </a:lvl2pPr>
            <a:lvl3pPr lvl="2">
              <a:lnSpc>
                <a:spcPct val="115000"/>
              </a:lnSpc>
              <a:spcBef>
                <a:spcPts val="0"/>
              </a:spcBef>
              <a:spcAft>
                <a:spcPts val="0"/>
              </a:spcAft>
              <a:buNone/>
              <a:defRPr sz="2600"/>
            </a:lvl3pPr>
            <a:lvl4pPr lvl="3">
              <a:lnSpc>
                <a:spcPct val="115000"/>
              </a:lnSpc>
              <a:spcBef>
                <a:spcPts val="0"/>
              </a:spcBef>
              <a:spcAft>
                <a:spcPts val="0"/>
              </a:spcAft>
              <a:buNone/>
              <a:defRPr sz="2600"/>
            </a:lvl4pPr>
            <a:lvl5pPr lvl="4">
              <a:lnSpc>
                <a:spcPct val="115000"/>
              </a:lnSpc>
              <a:spcBef>
                <a:spcPts val="0"/>
              </a:spcBef>
              <a:spcAft>
                <a:spcPts val="0"/>
              </a:spcAft>
              <a:buNone/>
              <a:defRPr sz="2600"/>
            </a:lvl5pPr>
            <a:lvl6pPr lvl="5">
              <a:lnSpc>
                <a:spcPct val="115000"/>
              </a:lnSpc>
              <a:spcBef>
                <a:spcPts val="0"/>
              </a:spcBef>
              <a:spcAft>
                <a:spcPts val="0"/>
              </a:spcAft>
              <a:buNone/>
              <a:defRPr sz="2600"/>
            </a:lvl6pPr>
            <a:lvl7pPr lvl="6">
              <a:lnSpc>
                <a:spcPct val="115000"/>
              </a:lnSpc>
              <a:spcBef>
                <a:spcPts val="0"/>
              </a:spcBef>
              <a:spcAft>
                <a:spcPts val="0"/>
              </a:spcAft>
              <a:buNone/>
              <a:defRPr sz="2600"/>
            </a:lvl7pPr>
            <a:lvl8pPr lvl="7">
              <a:lnSpc>
                <a:spcPct val="115000"/>
              </a:lnSpc>
              <a:spcBef>
                <a:spcPts val="0"/>
              </a:spcBef>
              <a:spcAft>
                <a:spcPts val="0"/>
              </a:spcAft>
              <a:buNone/>
              <a:defRPr sz="2600"/>
            </a:lvl8pPr>
            <a:lvl9pPr lvl="8">
              <a:lnSpc>
                <a:spcPct val="115000"/>
              </a:lnSpc>
              <a:spcBef>
                <a:spcPts val="0"/>
              </a:spcBef>
              <a:spcAft>
                <a:spcPts val="0"/>
              </a:spcAft>
              <a:buNone/>
              <a:defRPr sz="2600"/>
            </a:lvl9pPr>
          </a:lstStyle>
          <a:p/>
        </p:txBody>
      </p:sp>
      <p:sp>
        <p:nvSpPr>
          <p:cNvPr id="4719" name="Google Shape;4719;p299"/>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1400"/>
            </a:lvl1pPr>
            <a:lvl2pPr lvl="1">
              <a:lnSpc>
                <a:spcPct val="114000"/>
              </a:lnSpc>
              <a:spcBef>
                <a:spcPts val="0"/>
              </a:spcBef>
              <a:spcAft>
                <a:spcPts val="0"/>
              </a:spcAft>
              <a:buNone/>
              <a:defRPr sz="1400"/>
            </a:lvl2pPr>
            <a:lvl3pPr lvl="2">
              <a:lnSpc>
                <a:spcPct val="114000"/>
              </a:lnSpc>
              <a:spcBef>
                <a:spcPts val="0"/>
              </a:spcBef>
              <a:spcAft>
                <a:spcPts val="0"/>
              </a:spcAft>
              <a:buNone/>
              <a:defRPr sz="1400"/>
            </a:lvl3pPr>
            <a:lvl4pPr lvl="3">
              <a:lnSpc>
                <a:spcPct val="114000"/>
              </a:lnSpc>
              <a:spcBef>
                <a:spcPts val="0"/>
              </a:spcBef>
              <a:spcAft>
                <a:spcPts val="0"/>
              </a:spcAft>
              <a:buNone/>
              <a:defRPr sz="1400"/>
            </a:lvl4pPr>
            <a:lvl5pPr lvl="4">
              <a:lnSpc>
                <a:spcPct val="114000"/>
              </a:lnSpc>
              <a:spcBef>
                <a:spcPts val="0"/>
              </a:spcBef>
              <a:spcAft>
                <a:spcPts val="0"/>
              </a:spcAft>
              <a:buNone/>
              <a:defRPr sz="1400"/>
            </a:lvl5pPr>
            <a:lvl6pPr lvl="5">
              <a:lnSpc>
                <a:spcPct val="114000"/>
              </a:lnSpc>
              <a:spcBef>
                <a:spcPts val="0"/>
              </a:spcBef>
              <a:spcAft>
                <a:spcPts val="0"/>
              </a:spcAft>
              <a:buNone/>
              <a:defRPr sz="1400"/>
            </a:lvl6pPr>
            <a:lvl7pPr lvl="6">
              <a:lnSpc>
                <a:spcPct val="114000"/>
              </a:lnSpc>
              <a:spcBef>
                <a:spcPts val="0"/>
              </a:spcBef>
              <a:spcAft>
                <a:spcPts val="0"/>
              </a:spcAft>
              <a:buNone/>
              <a:defRPr sz="1400"/>
            </a:lvl7pPr>
            <a:lvl8pPr lvl="7">
              <a:lnSpc>
                <a:spcPct val="114000"/>
              </a:lnSpc>
              <a:spcBef>
                <a:spcPts val="0"/>
              </a:spcBef>
              <a:spcAft>
                <a:spcPts val="0"/>
              </a:spcAft>
              <a:buNone/>
              <a:defRPr sz="1400"/>
            </a:lvl8pPr>
            <a:lvl9pPr lvl="8">
              <a:lnSpc>
                <a:spcPct val="114000"/>
              </a:lnSpc>
              <a:spcBef>
                <a:spcPts val="0"/>
              </a:spcBef>
              <a:spcAft>
                <a:spcPts val="0"/>
              </a:spcAft>
              <a:buNone/>
              <a:defRPr sz="1400"/>
            </a:lvl9pPr>
          </a:lstStyle>
          <a:p/>
        </p:txBody>
      </p:sp>
      <p:pic>
        <p:nvPicPr>
          <p:cNvPr id="4720" name="Google Shape;4720;p299"/>
          <p:cNvPicPr preferRelativeResize="0"/>
          <p:nvPr/>
        </p:nvPicPr>
        <p:blipFill rotWithShape="1">
          <a:blip r:embed="rId3">
            <a:alphaModFix/>
          </a:blip>
          <a:srcRect b="0" l="0" r="0" t="0"/>
          <a:stretch/>
        </p:blipFill>
        <p:spPr>
          <a:xfrm>
            <a:off x="3419450" y="1298452"/>
            <a:ext cx="731700" cy="731684"/>
          </a:xfrm>
          <a:prstGeom prst="rect">
            <a:avLst/>
          </a:prstGeom>
          <a:noFill/>
          <a:ln>
            <a:noFill/>
          </a:ln>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4721" name="Shape 4721"/>
        <p:cNvGrpSpPr/>
        <p:nvPr/>
      </p:nvGrpSpPr>
      <p:grpSpPr>
        <a:xfrm>
          <a:off x="0" y="0"/>
          <a:ext cx="0" cy="0"/>
          <a:chOff x="0" y="0"/>
          <a:chExt cx="0" cy="0"/>
        </a:xfrm>
      </p:grpSpPr>
      <p:cxnSp>
        <p:nvCxnSpPr>
          <p:cNvPr id="4722" name="Google Shape;4722;p30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723" name="Google Shape;4723;p30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724" name="Google Shape;4724;p3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25" name="Google Shape;4725;p3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26" name="Google Shape;4726;p30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727" name="Google Shape;4727;p300"/>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4728" name="Google Shape;4728;p300"/>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29" name="Google Shape;4729;p300"/>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4730" name="Google Shape;4730;p300"/>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31" name="Google Shape;4731;p300"/>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4732" name="Google Shape;4732;p300"/>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33" name="Google Shape;4733;p300"/>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4734" name="Google Shape;4734;p300"/>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35" name="Google Shape;4735;p300"/>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736" name="Google Shape;4736;p30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737" name="Google Shape;4737;p300"/>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4738" name="Shape 4738"/>
        <p:cNvGrpSpPr/>
        <p:nvPr/>
      </p:nvGrpSpPr>
      <p:grpSpPr>
        <a:xfrm>
          <a:off x="0" y="0"/>
          <a:ext cx="0" cy="0"/>
          <a:chOff x="0" y="0"/>
          <a:chExt cx="0" cy="0"/>
        </a:xfrm>
      </p:grpSpPr>
      <p:cxnSp>
        <p:nvCxnSpPr>
          <p:cNvPr id="4739" name="Google Shape;4739;p3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740" name="Google Shape;4740;p30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741" name="Google Shape;4741;p3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42" name="Google Shape;4742;p3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43" name="Google Shape;4743;p30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4744" name="Google Shape;4744;p301"/>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4745" name="Google Shape;4745;p301"/>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4746" name="Google Shape;4746;p301"/>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4747" name="Google Shape;4747;p301"/>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748" name="Google Shape;4748;p301"/>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49" name="Google Shape;4749;p301"/>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750" name="Google Shape;4750;p301"/>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51" name="Google Shape;4751;p301"/>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752" name="Google Shape;4752;p301"/>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53" name="Google Shape;4753;p301"/>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754" name="Google Shape;4754;p301"/>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55" name="Google Shape;4755;p301"/>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756" name="Google Shape;4756;p30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757" name="Google Shape;4757;p301"/>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4758" name="Shape 4758"/>
        <p:cNvGrpSpPr/>
        <p:nvPr/>
      </p:nvGrpSpPr>
      <p:grpSpPr>
        <a:xfrm>
          <a:off x="0" y="0"/>
          <a:ext cx="0" cy="0"/>
          <a:chOff x="0" y="0"/>
          <a:chExt cx="0" cy="0"/>
        </a:xfrm>
      </p:grpSpPr>
      <p:sp>
        <p:nvSpPr>
          <p:cNvPr id="4759" name="Google Shape;4759;p302"/>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p:txBody>
      </p:sp>
      <p:sp>
        <p:nvSpPr>
          <p:cNvPr id="4760" name="Google Shape;4760;p302"/>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p:txBody>
      </p:sp>
      <p:sp>
        <p:nvSpPr>
          <p:cNvPr id="4761" name="Google Shape;4761;p30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4762" name="Google Shape;4762;p30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763" name="Google Shape;4763;p30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764" name="Google Shape;4764;p3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65" name="Google Shape;4765;p3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66" name="Google Shape;4766;p30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767" name="Google Shape;4767;p302"/>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4768" name="Google Shape;4768;p302"/>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69" name="Google Shape;4769;p302"/>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4770" name="Google Shape;4770;p302"/>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71" name="Google Shape;4771;p302"/>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4772" name="Google Shape;4772;p302"/>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4773" name="Shape 4773"/>
        <p:cNvGrpSpPr/>
        <p:nvPr/>
      </p:nvGrpSpPr>
      <p:grpSpPr>
        <a:xfrm>
          <a:off x="0" y="0"/>
          <a:ext cx="0" cy="0"/>
          <a:chOff x="0" y="0"/>
          <a:chExt cx="0" cy="0"/>
        </a:xfrm>
      </p:grpSpPr>
      <p:cxnSp>
        <p:nvCxnSpPr>
          <p:cNvPr id="4774" name="Google Shape;4774;p30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775" name="Google Shape;4775;p30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776" name="Google Shape;4776;p3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77" name="Google Shape;4777;p30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78" name="Google Shape;4778;p30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4779" name="Google Shape;4779;p303"/>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4780" name="Google Shape;4780;p303"/>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4781" name="Google Shape;4781;p303"/>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82" name="Google Shape;4782;p303"/>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783" name="Google Shape;4783;p303"/>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84" name="Google Shape;4784;p303"/>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785" name="Google Shape;4785;p303"/>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786" name="Google Shape;4786;p303"/>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787" name="Google Shape;4787;p303"/>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788" name="Google Shape;4788;p30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789" name="Google Shape;4789;p303"/>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4790" name="Shape 4790"/>
        <p:cNvGrpSpPr/>
        <p:nvPr/>
      </p:nvGrpSpPr>
      <p:grpSpPr>
        <a:xfrm>
          <a:off x="0" y="0"/>
          <a:ext cx="0" cy="0"/>
          <a:chOff x="0" y="0"/>
          <a:chExt cx="0" cy="0"/>
        </a:xfrm>
      </p:grpSpPr>
      <p:cxnSp>
        <p:nvCxnSpPr>
          <p:cNvPr id="4791" name="Google Shape;4791;p30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792" name="Google Shape;4792;p30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793" name="Google Shape;4793;p3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94" name="Google Shape;4794;p3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95" name="Google Shape;4795;p30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796" name="Google Shape;4796;p304"/>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4797" name="Google Shape;4797;p30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798" name="Google Shape;4798;p30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799" name="Google Shape;4799;p304"/>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4800" name="Shape 4800"/>
        <p:cNvGrpSpPr/>
        <p:nvPr/>
      </p:nvGrpSpPr>
      <p:grpSpPr>
        <a:xfrm>
          <a:off x="0" y="0"/>
          <a:ext cx="0" cy="0"/>
          <a:chOff x="0" y="0"/>
          <a:chExt cx="0" cy="0"/>
        </a:xfrm>
      </p:grpSpPr>
      <p:cxnSp>
        <p:nvCxnSpPr>
          <p:cNvPr id="4801" name="Google Shape;4801;p30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802" name="Google Shape;4802;p30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803" name="Google Shape;4803;p3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04" name="Google Shape;4804;p3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05" name="Google Shape;4805;p30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806" name="Google Shape;4806;p305"/>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4807" name="Google Shape;4807;p30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808" name="Google Shape;4808;p30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809" name="Google Shape;4809;p305"/>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solidFill>
          <a:srgbClr val="292929"/>
        </a:solidFill>
      </p:bgPr>
    </p:bg>
    <p:spTree>
      <p:nvGrpSpPr>
        <p:cNvPr id="35" name="Shape 35"/>
        <p:cNvGrpSpPr/>
        <p:nvPr/>
      </p:nvGrpSpPr>
      <p:grpSpPr>
        <a:xfrm>
          <a:off x="0" y="0"/>
          <a:ext cx="0" cy="0"/>
          <a:chOff x="0" y="0"/>
          <a:chExt cx="0" cy="0"/>
        </a:xfrm>
      </p:grpSpPr>
      <p:sp>
        <p:nvSpPr>
          <p:cNvPr id="36" name="Google Shape;36;p4"/>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37" name="Google Shape;37;p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9" name="Google Shape;39;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40" name="Google Shape;40;p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1" name="Google Shape;41;p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42" name="Google Shape;42;p4"/>
          <p:cNvPicPr preferRelativeResize="0"/>
          <p:nvPr/>
        </p:nvPicPr>
        <p:blipFill>
          <a:blip r:embed="rId2">
            <a:alphaModFix/>
          </a:blip>
          <a:stretch>
            <a:fillRect/>
          </a:stretch>
        </p:blipFill>
        <p:spPr>
          <a:xfrm>
            <a:off x="10106850" y="6203986"/>
            <a:ext cx="1580275" cy="372766"/>
          </a:xfrm>
          <a:prstGeom prst="rect">
            <a:avLst/>
          </a:prstGeom>
          <a:noFill/>
          <a:ln>
            <a:noFill/>
          </a:ln>
        </p:spPr>
      </p:pic>
      <p:cxnSp>
        <p:nvCxnSpPr>
          <p:cNvPr id="43" name="Google Shape;43;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4" name="Google Shape;44;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23" name="Shape 323"/>
        <p:cNvGrpSpPr/>
        <p:nvPr/>
      </p:nvGrpSpPr>
      <p:grpSpPr>
        <a:xfrm>
          <a:off x="0" y="0"/>
          <a:ext cx="0" cy="0"/>
          <a:chOff x="0" y="0"/>
          <a:chExt cx="0" cy="0"/>
        </a:xfrm>
      </p:grpSpPr>
      <p:sp>
        <p:nvSpPr>
          <p:cNvPr id="324" name="Google Shape;324;p31"/>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325" name="Google Shape;325;p31"/>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326" name="Google Shape;326;p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7" name="Google Shape;327;p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8" name="Google Shape;328;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9" name="Google Shape;329;p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0" name="Google Shape;330;p3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1" name="Google Shape;331;p3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32" name="Google Shape;332;p31"/>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333" name="Google Shape;333;p31"/>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34" name="Google Shape;334;p31"/>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35" name="Google Shape;335;p31"/>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36" name="Google Shape;336;p31"/>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37" name="Google Shape;337;p31"/>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38" name="Google Shape;338;p3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39" name="Google Shape;339;p31"/>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4810" name="Shape 4810"/>
        <p:cNvGrpSpPr/>
        <p:nvPr/>
      </p:nvGrpSpPr>
      <p:grpSpPr>
        <a:xfrm>
          <a:off x="0" y="0"/>
          <a:ext cx="0" cy="0"/>
          <a:chOff x="0" y="0"/>
          <a:chExt cx="0" cy="0"/>
        </a:xfrm>
      </p:grpSpPr>
      <p:sp>
        <p:nvSpPr>
          <p:cNvPr id="4811" name="Google Shape;4811;p306"/>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sz="2800">
                <a:solidFill>
                  <a:schemeClr val="accent1"/>
                </a:solidFill>
              </a:defRPr>
            </a:lvl1pPr>
            <a:lvl2pPr lvl="1">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4812" name="Google Shape;4812;p3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813" name="Google Shape;4813;p3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814" name="Google Shape;4814;p30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815" name="Google Shape;4815;p3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16" name="Google Shape;4816;p3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17" name="Google Shape;4817;p30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4818" name="Shape 4818"/>
        <p:cNvGrpSpPr/>
        <p:nvPr/>
      </p:nvGrpSpPr>
      <p:grpSpPr>
        <a:xfrm>
          <a:off x="0" y="0"/>
          <a:ext cx="0" cy="0"/>
          <a:chOff x="0" y="0"/>
          <a:chExt cx="0" cy="0"/>
        </a:xfrm>
      </p:grpSpPr>
      <p:sp>
        <p:nvSpPr>
          <p:cNvPr id="4819" name="Google Shape;4819;p307"/>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4820" name="Google Shape;4820;p307"/>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4821" name="Google Shape;4821;p307"/>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cxnSp>
        <p:nvCxnSpPr>
          <p:cNvPr id="4822" name="Google Shape;4822;p30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23" name="Google Shape;4823;p30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4824" name="Google Shape;4824;p30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4825" name="Google Shape;4825;p30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4826" name="Google Shape;4826;p3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827" name="Google Shape;4827;p307"/>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4828" name="Shape 4828"/>
        <p:cNvGrpSpPr/>
        <p:nvPr/>
      </p:nvGrpSpPr>
      <p:grpSpPr>
        <a:xfrm>
          <a:off x="0" y="0"/>
          <a:ext cx="0" cy="0"/>
          <a:chOff x="0" y="0"/>
          <a:chExt cx="0" cy="0"/>
        </a:xfrm>
      </p:grpSpPr>
      <p:cxnSp>
        <p:nvCxnSpPr>
          <p:cNvPr id="4829" name="Google Shape;4829;p30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30" name="Google Shape;4830;p3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4831" name="Google Shape;4831;p30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832" name="Google Shape;4832;p3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33" name="Google Shape;4833;p3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34" name="Google Shape;4834;p30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835" name="Google Shape;4835;p308"/>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4836" name="Google Shape;4836;p308"/>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4837" name="Google Shape;4837;p308"/>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4838" name="Shape 4838"/>
        <p:cNvGrpSpPr/>
        <p:nvPr/>
      </p:nvGrpSpPr>
      <p:grpSpPr>
        <a:xfrm>
          <a:off x="0" y="0"/>
          <a:ext cx="0" cy="0"/>
          <a:chOff x="0" y="0"/>
          <a:chExt cx="0" cy="0"/>
        </a:xfrm>
      </p:grpSpPr>
      <p:cxnSp>
        <p:nvCxnSpPr>
          <p:cNvPr id="4839" name="Google Shape;4839;p30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40" name="Google Shape;4840;p3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4841" name="Google Shape;4841;p30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842" name="Google Shape;4842;p3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43" name="Google Shape;4843;p3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44" name="Google Shape;4844;p30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845" name="Google Shape;4845;p309"/>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4846" name="Google Shape;4846;p309"/>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4852" name="Shape 4852"/>
        <p:cNvGrpSpPr/>
        <p:nvPr/>
      </p:nvGrpSpPr>
      <p:grpSpPr>
        <a:xfrm>
          <a:off x="0" y="0"/>
          <a:ext cx="0" cy="0"/>
          <a:chOff x="0" y="0"/>
          <a:chExt cx="0" cy="0"/>
        </a:xfrm>
      </p:grpSpPr>
      <p:sp>
        <p:nvSpPr>
          <p:cNvPr id="4853" name="Google Shape;4853;p31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311"/>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4855" name="Google Shape;4855;p311"/>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p:txBody>
      </p:sp>
      <p:sp>
        <p:nvSpPr>
          <p:cNvPr id="4856" name="Google Shape;4856;p311"/>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4857" name="Google Shape;4857;p311"/>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4858" name="Google Shape;4858;p31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859" name="Google Shape;4859;p3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860" name="Google Shape;4860;p3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4861" name="Shape 4861"/>
        <p:cNvGrpSpPr/>
        <p:nvPr/>
      </p:nvGrpSpPr>
      <p:grpSpPr>
        <a:xfrm>
          <a:off x="0" y="0"/>
          <a:ext cx="0" cy="0"/>
          <a:chOff x="0" y="0"/>
          <a:chExt cx="0" cy="0"/>
        </a:xfrm>
      </p:grpSpPr>
      <p:sp>
        <p:nvSpPr>
          <p:cNvPr id="4862" name="Google Shape;4862;p31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12"/>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None/>
              <a:defRPr sz="1400">
                <a:solidFill>
                  <a:schemeClr val="lt1"/>
                </a:solidFill>
              </a:defRPr>
            </a:lvl2pPr>
            <a:lvl3pPr lvl="2">
              <a:lnSpc>
                <a:spcPct val="180000"/>
              </a:lnSpc>
              <a:spcBef>
                <a:spcPts val="0"/>
              </a:spcBef>
              <a:spcAft>
                <a:spcPts val="0"/>
              </a:spcAft>
              <a:buClr>
                <a:schemeClr val="lt1"/>
              </a:buClr>
              <a:buSzPts val="1400"/>
              <a:buNone/>
              <a:defRPr sz="1400">
                <a:solidFill>
                  <a:schemeClr val="lt1"/>
                </a:solidFill>
              </a:defRPr>
            </a:lvl3pPr>
            <a:lvl4pPr lvl="3">
              <a:lnSpc>
                <a:spcPct val="180000"/>
              </a:lnSpc>
              <a:spcBef>
                <a:spcPts val="0"/>
              </a:spcBef>
              <a:spcAft>
                <a:spcPts val="0"/>
              </a:spcAft>
              <a:buClr>
                <a:schemeClr val="lt1"/>
              </a:buClr>
              <a:buSzPts val="1400"/>
              <a:buNone/>
              <a:defRPr sz="1400">
                <a:solidFill>
                  <a:schemeClr val="lt1"/>
                </a:solidFill>
              </a:defRPr>
            </a:lvl4pPr>
            <a:lvl5pPr lvl="4">
              <a:lnSpc>
                <a:spcPct val="180000"/>
              </a:lnSpc>
              <a:spcBef>
                <a:spcPts val="0"/>
              </a:spcBef>
              <a:spcAft>
                <a:spcPts val="0"/>
              </a:spcAft>
              <a:buClr>
                <a:schemeClr val="lt1"/>
              </a:buClr>
              <a:buSzPts val="1400"/>
              <a:buNone/>
              <a:defRPr sz="1400">
                <a:solidFill>
                  <a:schemeClr val="lt1"/>
                </a:solidFill>
              </a:defRPr>
            </a:lvl5pPr>
            <a:lvl6pPr lvl="5">
              <a:lnSpc>
                <a:spcPct val="180000"/>
              </a:lnSpc>
              <a:spcBef>
                <a:spcPts val="0"/>
              </a:spcBef>
              <a:spcAft>
                <a:spcPts val="0"/>
              </a:spcAft>
              <a:buClr>
                <a:schemeClr val="lt1"/>
              </a:buClr>
              <a:buSzPts val="1400"/>
              <a:buNone/>
              <a:defRPr sz="1400">
                <a:solidFill>
                  <a:schemeClr val="lt1"/>
                </a:solidFill>
              </a:defRPr>
            </a:lvl6pPr>
            <a:lvl7pPr lvl="6">
              <a:lnSpc>
                <a:spcPct val="180000"/>
              </a:lnSpc>
              <a:spcBef>
                <a:spcPts val="0"/>
              </a:spcBef>
              <a:spcAft>
                <a:spcPts val="0"/>
              </a:spcAft>
              <a:buClr>
                <a:schemeClr val="lt1"/>
              </a:buClr>
              <a:buSzPts val="1400"/>
              <a:buNone/>
              <a:defRPr sz="1400">
                <a:solidFill>
                  <a:schemeClr val="lt1"/>
                </a:solidFill>
              </a:defRPr>
            </a:lvl7pPr>
            <a:lvl8pPr lvl="7">
              <a:lnSpc>
                <a:spcPct val="180000"/>
              </a:lnSpc>
              <a:spcBef>
                <a:spcPts val="0"/>
              </a:spcBef>
              <a:spcAft>
                <a:spcPts val="0"/>
              </a:spcAft>
              <a:buClr>
                <a:schemeClr val="lt1"/>
              </a:buClr>
              <a:buSzPts val="1400"/>
              <a:buNone/>
              <a:defRPr sz="1400">
                <a:solidFill>
                  <a:schemeClr val="lt1"/>
                </a:solidFill>
              </a:defRPr>
            </a:lvl8pPr>
            <a:lvl9pPr lvl="8">
              <a:lnSpc>
                <a:spcPct val="180000"/>
              </a:lnSpc>
              <a:spcBef>
                <a:spcPts val="0"/>
              </a:spcBef>
              <a:spcAft>
                <a:spcPts val="0"/>
              </a:spcAft>
              <a:buClr>
                <a:schemeClr val="lt1"/>
              </a:buClr>
              <a:buSzPts val="1400"/>
              <a:buNone/>
              <a:defRPr sz="1400">
                <a:solidFill>
                  <a:schemeClr val="lt1"/>
                </a:solidFill>
              </a:defRPr>
            </a:lvl9pPr>
          </a:lstStyle>
          <a:p/>
        </p:txBody>
      </p:sp>
      <p:sp>
        <p:nvSpPr>
          <p:cNvPr id="4864" name="Google Shape;4864;p312"/>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p:txBody>
      </p:sp>
      <p:pic>
        <p:nvPicPr>
          <p:cNvPr id="4865" name="Google Shape;4865;p312"/>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4866" name="Google Shape;4866;p312"/>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4867" name="Google Shape;4867;p312"/>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4868" name="Google Shape;4868;p312"/>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4869" name="Google Shape;4869;p312"/>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
        <p:nvSpPr>
          <p:cNvPr id="4870" name="Google Shape;4870;p312"/>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4871" name="Google Shape;4871;p312"/>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4872" name="Google Shape;4872;p312"/>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4873" name="Google Shape;4873;p312"/>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4874" name="Google Shape;4874;p312"/>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4875" name="Google Shape;4875;p312"/>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4876" name="Google Shape;4876;p3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4877" name="Shape 4877"/>
        <p:cNvGrpSpPr/>
        <p:nvPr/>
      </p:nvGrpSpPr>
      <p:grpSpPr>
        <a:xfrm>
          <a:off x="0" y="0"/>
          <a:ext cx="0" cy="0"/>
          <a:chOff x="0" y="0"/>
          <a:chExt cx="0" cy="0"/>
        </a:xfrm>
      </p:grpSpPr>
      <p:sp>
        <p:nvSpPr>
          <p:cNvPr id="4878" name="Google Shape;4878;p313"/>
          <p:cNvSpPr/>
          <p:nvPr/>
        </p:nvSpPr>
        <p:spPr>
          <a:xfrm>
            <a:off x="0" y="0"/>
            <a:ext cx="12192000" cy="5844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9" name="Google Shape;4879;p313" title="RH-AI-Presentation-Asset 4.png"/>
          <p:cNvPicPr preferRelativeResize="0"/>
          <p:nvPr/>
        </p:nvPicPr>
        <p:blipFill rotWithShape="1">
          <a:blip r:embed="rId3">
            <a:alphaModFix/>
          </a:blip>
          <a:srcRect b="0" l="0" r="49934" t="0"/>
          <a:stretch/>
        </p:blipFill>
        <p:spPr>
          <a:xfrm>
            <a:off x="8769329" y="1045675"/>
            <a:ext cx="3422675" cy="4309425"/>
          </a:xfrm>
          <a:prstGeom prst="rect">
            <a:avLst/>
          </a:prstGeom>
          <a:noFill/>
          <a:ln>
            <a:noFill/>
          </a:ln>
        </p:spPr>
      </p:pic>
      <p:sp>
        <p:nvSpPr>
          <p:cNvPr id="4880" name="Google Shape;4880;p31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1" name="Google Shape;4881;p31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882" name="Google Shape;4882;p3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883" name="Google Shape;4883;p313"/>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4884" name="Google Shape;4884;p313"/>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4885" name="Google Shape;4885;p313"/>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886" name="Google Shape;4886;p313"/>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887" name="Google Shape;4887;p313"/>
          <p:cNvSpPr/>
          <p:nvPr/>
        </p:nvSpPr>
        <p:spPr>
          <a:xfrm>
            <a:off x="9423425" y="6213625"/>
            <a:ext cx="1776300" cy="45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pic>
        <p:nvPicPr>
          <p:cNvPr id="4888" name="Google Shape;4888;p313"/>
          <p:cNvPicPr preferRelativeResize="0"/>
          <p:nvPr/>
        </p:nvPicPr>
        <p:blipFill>
          <a:blip r:embed="rId4">
            <a:alphaModFix/>
          </a:blip>
          <a:stretch>
            <a:fillRect/>
          </a:stretch>
        </p:blipFill>
        <p:spPr>
          <a:xfrm>
            <a:off x="10826170" y="6343562"/>
            <a:ext cx="1044282" cy="246333"/>
          </a:xfrm>
          <a:prstGeom prst="rect">
            <a:avLst/>
          </a:prstGeom>
          <a:noFill/>
          <a:ln>
            <a:noFill/>
          </a:ln>
        </p:spPr>
      </p:pic>
      <p:pic>
        <p:nvPicPr>
          <p:cNvPr id="4889" name="Google Shape;4889;p313"/>
          <p:cNvPicPr preferRelativeResize="0"/>
          <p:nvPr/>
        </p:nvPicPr>
        <p:blipFill>
          <a:blip r:embed="rId5">
            <a:alphaModFix/>
          </a:blip>
          <a:stretch>
            <a:fillRect/>
          </a:stretch>
        </p:blipFill>
        <p:spPr>
          <a:xfrm>
            <a:off x="7277192" y="6266573"/>
            <a:ext cx="800522" cy="400261"/>
          </a:xfrm>
          <a:prstGeom prst="rect">
            <a:avLst/>
          </a:prstGeom>
          <a:noFill/>
          <a:ln>
            <a:noFill/>
          </a:ln>
        </p:spPr>
      </p:pic>
      <p:cxnSp>
        <p:nvCxnSpPr>
          <p:cNvPr id="4890" name="Google Shape;4890;p313"/>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4891" name="Google Shape;4891;p313"/>
          <p:cNvPicPr preferRelativeResize="0"/>
          <p:nvPr/>
        </p:nvPicPr>
        <p:blipFill>
          <a:blip r:embed="rId6">
            <a:alphaModFix/>
          </a:blip>
          <a:stretch>
            <a:fillRect/>
          </a:stretch>
        </p:blipFill>
        <p:spPr>
          <a:xfrm>
            <a:off x="8311472" y="6349623"/>
            <a:ext cx="626165" cy="234163"/>
          </a:xfrm>
          <a:prstGeom prst="rect">
            <a:avLst/>
          </a:prstGeom>
          <a:noFill/>
          <a:ln>
            <a:noFill/>
          </a:ln>
        </p:spPr>
      </p:pic>
      <p:pic>
        <p:nvPicPr>
          <p:cNvPr id="4892" name="Google Shape;4892;p313"/>
          <p:cNvPicPr preferRelativeResize="0"/>
          <p:nvPr/>
        </p:nvPicPr>
        <p:blipFill>
          <a:blip r:embed="rId7">
            <a:alphaModFix/>
          </a:blip>
          <a:stretch>
            <a:fillRect/>
          </a:stretch>
        </p:blipFill>
        <p:spPr>
          <a:xfrm>
            <a:off x="9266610" y="6109072"/>
            <a:ext cx="1271572" cy="715260"/>
          </a:xfrm>
          <a:prstGeom prst="rect">
            <a:avLst/>
          </a:prstGeom>
          <a:noFill/>
          <a:ln>
            <a:noFill/>
          </a:ln>
        </p:spPr>
      </p:pic>
      <p:cxnSp>
        <p:nvCxnSpPr>
          <p:cNvPr id="4893" name="Google Shape;4893;p313"/>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4894" name="Google Shape;4894;p313"/>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2">
  <p:cSld name="TITLE_2_2">
    <p:bg>
      <p:bgPr>
        <a:solidFill>
          <a:schemeClr val="lt1"/>
        </a:solidFill>
      </p:bgPr>
    </p:bg>
    <p:spTree>
      <p:nvGrpSpPr>
        <p:cNvPr id="4895" name="Shape 4895"/>
        <p:cNvGrpSpPr/>
        <p:nvPr/>
      </p:nvGrpSpPr>
      <p:grpSpPr>
        <a:xfrm>
          <a:off x="0" y="0"/>
          <a:ext cx="0" cy="0"/>
          <a:chOff x="0" y="0"/>
          <a:chExt cx="0" cy="0"/>
        </a:xfrm>
      </p:grpSpPr>
      <p:pic>
        <p:nvPicPr>
          <p:cNvPr id="4896" name="Google Shape;4896;p314" title="RH-AI-Presentation-Asset 5.png"/>
          <p:cNvPicPr preferRelativeResize="0"/>
          <p:nvPr/>
        </p:nvPicPr>
        <p:blipFill rotWithShape="1">
          <a:blip r:embed="rId2">
            <a:alphaModFix/>
          </a:blip>
          <a:srcRect b="0" l="0" r="49934" t="0"/>
          <a:stretch/>
        </p:blipFill>
        <p:spPr>
          <a:xfrm>
            <a:off x="8769329" y="1045675"/>
            <a:ext cx="3422675" cy="4309425"/>
          </a:xfrm>
          <a:prstGeom prst="rect">
            <a:avLst/>
          </a:prstGeom>
          <a:noFill/>
          <a:ln>
            <a:noFill/>
          </a:ln>
        </p:spPr>
      </p:pic>
      <p:sp>
        <p:nvSpPr>
          <p:cNvPr id="4897" name="Google Shape;4897;p31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8" name="Google Shape;4898;p31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899" name="Google Shape;4899;p3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00" name="Google Shape;4900;p3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901" name="Google Shape;4901;p314"/>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2800"/>
              <a:buFont typeface="Red Hat Display"/>
              <a:buNone/>
              <a:defRPr sz="2800">
                <a:solidFill>
                  <a:schemeClr val="dk1"/>
                </a:solidFill>
                <a:latin typeface="Red Hat Display"/>
                <a:ea typeface="Red Hat Display"/>
                <a:cs typeface="Red Hat Display"/>
                <a:sym typeface="Red Hat Display"/>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4902" name="Google Shape;4902;p314"/>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lvl2pPr>
            <a:lvl3pPr lvl="2">
              <a:lnSpc>
                <a:spcPct val="100000"/>
              </a:lnSpc>
              <a:spcBef>
                <a:spcPts val="0"/>
              </a:spcBef>
              <a:spcAft>
                <a:spcPts val="0"/>
              </a:spcAft>
              <a:buNone/>
              <a:defRPr sz="4800"/>
            </a:lvl3pPr>
            <a:lvl4pPr lvl="3">
              <a:lnSpc>
                <a:spcPct val="100000"/>
              </a:lnSpc>
              <a:spcBef>
                <a:spcPts val="0"/>
              </a:spcBef>
              <a:spcAft>
                <a:spcPts val="0"/>
              </a:spcAft>
              <a:buNone/>
              <a:defRPr sz="4800"/>
            </a:lvl4pPr>
            <a:lvl5pPr lvl="4">
              <a:lnSpc>
                <a:spcPct val="100000"/>
              </a:lnSpc>
              <a:spcBef>
                <a:spcPts val="0"/>
              </a:spcBef>
              <a:spcAft>
                <a:spcPts val="0"/>
              </a:spcAft>
              <a:buNone/>
              <a:defRPr sz="4800"/>
            </a:lvl5pPr>
            <a:lvl6pPr lvl="5">
              <a:lnSpc>
                <a:spcPct val="100000"/>
              </a:lnSpc>
              <a:spcBef>
                <a:spcPts val="0"/>
              </a:spcBef>
              <a:spcAft>
                <a:spcPts val="0"/>
              </a:spcAft>
              <a:buNone/>
              <a:defRPr sz="4800"/>
            </a:lvl6pPr>
            <a:lvl7pPr lvl="6">
              <a:lnSpc>
                <a:spcPct val="100000"/>
              </a:lnSpc>
              <a:spcBef>
                <a:spcPts val="0"/>
              </a:spcBef>
              <a:spcAft>
                <a:spcPts val="0"/>
              </a:spcAft>
              <a:buNone/>
              <a:defRPr sz="4800"/>
            </a:lvl7pPr>
            <a:lvl8pPr lvl="7">
              <a:lnSpc>
                <a:spcPct val="100000"/>
              </a:lnSpc>
              <a:spcBef>
                <a:spcPts val="0"/>
              </a:spcBef>
              <a:spcAft>
                <a:spcPts val="0"/>
              </a:spcAft>
              <a:buNone/>
              <a:defRPr sz="4800"/>
            </a:lvl8pPr>
            <a:lvl9pPr lvl="8">
              <a:lnSpc>
                <a:spcPct val="100000"/>
              </a:lnSpc>
              <a:spcBef>
                <a:spcPts val="0"/>
              </a:spcBef>
              <a:spcAft>
                <a:spcPts val="0"/>
              </a:spcAft>
              <a:buNone/>
              <a:defRPr sz="4800"/>
            </a:lvl9pPr>
          </a:lstStyle>
          <a:p/>
        </p:txBody>
      </p:sp>
      <p:sp>
        <p:nvSpPr>
          <p:cNvPr id="4903" name="Google Shape;4903;p314"/>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sp>
        <p:nvSpPr>
          <p:cNvPr id="4904" name="Google Shape;4904;p314"/>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2 1">
  <p:cSld name="TITLE_2_2_1">
    <p:bg>
      <p:bgPr>
        <a:solidFill>
          <a:schemeClr val="lt1"/>
        </a:solidFill>
      </p:bgPr>
    </p:bg>
    <p:spTree>
      <p:nvGrpSpPr>
        <p:cNvPr id="4905" name="Shape 4905"/>
        <p:cNvGrpSpPr/>
        <p:nvPr/>
      </p:nvGrpSpPr>
      <p:grpSpPr>
        <a:xfrm>
          <a:off x="0" y="0"/>
          <a:ext cx="0" cy="0"/>
          <a:chOff x="0" y="0"/>
          <a:chExt cx="0" cy="0"/>
        </a:xfrm>
      </p:grpSpPr>
      <p:sp>
        <p:nvSpPr>
          <p:cNvPr id="4906" name="Google Shape;4906;p31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15"/>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2800"/>
              <a:buFont typeface="Red Hat Display"/>
              <a:buNone/>
              <a:defRPr sz="2800">
                <a:solidFill>
                  <a:schemeClr val="dk1"/>
                </a:solidFill>
                <a:latin typeface="Red Hat Display"/>
                <a:ea typeface="Red Hat Display"/>
                <a:cs typeface="Red Hat Display"/>
                <a:sym typeface="Red Hat Display"/>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4908" name="Google Shape;4908;p315"/>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lvl2pPr>
            <a:lvl3pPr lvl="2">
              <a:lnSpc>
                <a:spcPct val="100000"/>
              </a:lnSpc>
              <a:spcBef>
                <a:spcPts val="0"/>
              </a:spcBef>
              <a:spcAft>
                <a:spcPts val="0"/>
              </a:spcAft>
              <a:buNone/>
              <a:defRPr sz="4800"/>
            </a:lvl3pPr>
            <a:lvl4pPr lvl="3">
              <a:lnSpc>
                <a:spcPct val="100000"/>
              </a:lnSpc>
              <a:spcBef>
                <a:spcPts val="0"/>
              </a:spcBef>
              <a:spcAft>
                <a:spcPts val="0"/>
              </a:spcAft>
              <a:buNone/>
              <a:defRPr sz="4800"/>
            </a:lvl4pPr>
            <a:lvl5pPr lvl="4">
              <a:lnSpc>
                <a:spcPct val="100000"/>
              </a:lnSpc>
              <a:spcBef>
                <a:spcPts val="0"/>
              </a:spcBef>
              <a:spcAft>
                <a:spcPts val="0"/>
              </a:spcAft>
              <a:buNone/>
              <a:defRPr sz="4800"/>
            </a:lvl5pPr>
            <a:lvl6pPr lvl="5">
              <a:lnSpc>
                <a:spcPct val="100000"/>
              </a:lnSpc>
              <a:spcBef>
                <a:spcPts val="0"/>
              </a:spcBef>
              <a:spcAft>
                <a:spcPts val="0"/>
              </a:spcAft>
              <a:buNone/>
              <a:defRPr sz="4800"/>
            </a:lvl6pPr>
            <a:lvl7pPr lvl="6">
              <a:lnSpc>
                <a:spcPct val="100000"/>
              </a:lnSpc>
              <a:spcBef>
                <a:spcPts val="0"/>
              </a:spcBef>
              <a:spcAft>
                <a:spcPts val="0"/>
              </a:spcAft>
              <a:buNone/>
              <a:defRPr sz="4800"/>
            </a:lvl7pPr>
            <a:lvl8pPr lvl="7">
              <a:lnSpc>
                <a:spcPct val="100000"/>
              </a:lnSpc>
              <a:spcBef>
                <a:spcPts val="0"/>
              </a:spcBef>
              <a:spcAft>
                <a:spcPts val="0"/>
              </a:spcAft>
              <a:buNone/>
              <a:defRPr sz="4800"/>
            </a:lvl8pPr>
            <a:lvl9pPr lvl="8">
              <a:lnSpc>
                <a:spcPct val="100000"/>
              </a:lnSpc>
              <a:spcBef>
                <a:spcPts val="0"/>
              </a:spcBef>
              <a:spcAft>
                <a:spcPts val="0"/>
              </a:spcAft>
              <a:buNone/>
              <a:defRPr sz="4800"/>
            </a:lvl9pPr>
          </a:lstStyle>
          <a:p/>
        </p:txBody>
      </p:sp>
      <p:sp>
        <p:nvSpPr>
          <p:cNvPr id="4909" name="Google Shape;4909;p315"/>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sp>
        <p:nvSpPr>
          <p:cNvPr id="4910" name="Google Shape;4910;p315"/>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dk1"/>
              </a:buClr>
              <a:buSzPts val="1800"/>
              <a:buFont typeface="Red Hat Display Medium"/>
              <a:buNone/>
              <a:defRPr>
                <a:solidFill>
                  <a:schemeClr val="dk1"/>
                </a:solidFill>
                <a:latin typeface="Red Hat Display Medium"/>
                <a:ea typeface="Red Hat Display Medium"/>
                <a:cs typeface="Red Hat Display Medium"/>
                <a:sym typeface="Red Hat Display Medium"/>
              </a:defRPr>
            </a:lvl9pPr>
          </a:lstStyle>
          <a:p/>
        </p:txBody>
      </p:sp>
      <p:pic>
        <p:nvPicPr>
          <p:cNvPr id="4911" name="Google Shape;4911;p315"/>
          <p:cNvPicPr preferRelativeResize="0"/>
          <p:nvPr/>
        </p:nvPicPr>
        <p:blipFill>
          <a:blip r:embed="rId2">
            <a:alphaModFix/>
          </a:blip>
          <a:stretch>
            <a:fillRect/>
          </a:stretch>
        </p:blipFill>
        <p:spPr>
          <a:xfrm>
            <a:off x="10106850" y="6203986"/>
            <a:ext cx="1580275" cy="372766"/>
          </a:xfrm>
          <a:prstGeom prst="rect">
            <a:avLst/>
          </a:prstGeom>
          <a:noFill/>
          <a:ln>
            <a:noFill/>
          </a:ln>
        </p:spPr>
      </p:pic>
      <p:cxnSp>
        <p:nvCxnSpPr>
          <p:cNvPr id="4912" name="Google Shape;4912;p31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13" name="Google Shape;4913;p3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14" name="Google Shape;4914;p315" title="RH-AI-Presentation-Asset 3.png"/>
          <p:cNvPicPr preferRelativeResize="0"/>
          <p:nvPr/>
        </p:nvPicPr>
        <p:blipFill>
          <a:blip r:embed="rId3">
            <a:alphaModFix/>
          </a:blip>
          <a:stretch>
            <a:fillRect/>
          </a:stretch>
        </p:blipFill>
        <p:spPr>
          <a:xfrm>
            <a:off x="7857825" y="1822775"/>
            <a:ext cx="3877051" cy="3182399"/>
          </a:xfrm>
          <a:prstGeom prst="rect">
            <a:avLst/>
          </a:prstGeom>
          <a:noFill/>
          <a:ln>
            <a:noFill/>
          </a:ln>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1">
  <p:cSld name="TITLE_2_1">
    <p:bg>
      <p:bgPr>
        <a:blipFill>
          <a:blip r:embed="rId2">
            <a:alphaModFix/>
          </a:blip>
          <a:stretch>
            <a:fillRect/>
          </a:stretch>
        </a:blipFill>
      </p:bgPr>
    </p:bg>
    <p:spTree>
      <p:nvGrpSpPr>
        <p:cNvPr id="4915" name="Shape 4915"/>
        <p:cNvGrpSpPr/>
        <p:nvPr/>
      </p:nvGrpSpPr>
      <p:grpSpPr>
        <a:xfrm>
          <a:off x="0" y="0"/>
          <a:ext cx="0" cy="0"/>
          <a:chOff x="0" y="0"/>
          <a:chExt cx="0" cy="0"/>
        </a:xfrm>
      </p:grpSpPr>
      <p:sp>
        <p:nvSpPr>
          <p:cNvPr id="4916" name="Google Shape;4916;p316"/>
          <p:cNvSpPr/>
          <p:nvPr/>
        </p:nvSpPr>
        <p:spPr>
          <a:xfrm>
            <a:off x="0" y="0"/>
            <a:ext cx="12192000" cy="5844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1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16"/>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4919" name="Google Shape;4919;p316"/>
          <p:cNvSpPr txBox="1"/>
          <p:nvPr>
            <p:ph type="title"/>
          </p:nvPr>
        </p:nvSpPr>
        <p:spPr>
          <a:xfrm>
            <a:off x="1321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4920" name="Google Shape;4920;p316"/>
          <p:cNvSpPr txBox="1"/>
          <p:nvPr>
            <p:ph idx="2" type="subTitle"/>
          </p:nvPr>
        </p:nvSpPr>
        <p:spPr>
          <a:xfrm>
            <a:off x="1321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921" name="Google Shape;4921;p316"/>
          <p:cNvSpPr txBox="1"/>
          <p:nvPr>
            <p:ph idx="3" type="subTitle"/>
          </p:nvPr>
        </p:nvSpPr>
        <p:spPr>
          <a:xfrm>
            <a:off x="3709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4922" name="Google Shape;4922;p31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923" name="Google Shape;4923;p31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24" name="Google Shape;4924;p3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25" name="Google Shape;4925;p316" title="RH-AI-Presentation-Asset 2.png"/>
          <p:cNvPicPr preferRelativeResize="0"/>
          <p:nvPr/>
        </p:nvPicPr>
        <p:blipFill rotWithShape="1">
          <a:blip r:embed="rId4">
            <a:alphaModFix/>
          </a:blip>
          <a:srcRect b="2696" l="0" r="0" t="2705"/>
          <a:stretch/>
        </p:blipFill>
        <p:spPr>
          <a:xfrm>
            <a:off x="7857825" y="1822775"/>
            <a:ext cx="3877051" cy="31823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40" name="Shape 340"/>
        <p:cNvGrpSpPr/>
        <p:nvPr/>
      </p:nvGrpSpPr>
      <p:grpSpPr>
        <a:xfrm>
          <a:off x="0" y="0"/>
          <a:ext cx="0" cy="0"/>
          <a:chOff x="0" y="0"/>
          <a:chExt cx="0" cy="0"/>
        </a:xfrm>
      </p:grpSpPr>
      <p:cxnSp>
        <p:nvCxnSpPr>
          <p:cNvPr id="341" name="Google Shape;341;p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2" name="Google Shape;342;p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3" name="Google Shape;343;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4" name="Google Shape;344;p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5" name="Google Shape;345;p3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46" name="Google Shape;346;p32"/>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47" name="Google Shape;347;p3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48" name="Google Shape;348;p32"/>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49" name="Google Shape;349;p32"/>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50" name="Google Shape;350;p32"/>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51" name="Google Shape;351;p32"/>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52" name="Google Shape;352;p32"/>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53" name="Google Shape;353;p3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54" name="Google Shape;354;p32"/>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926" name="Shape 4926"/>
        <p:cNvGrpSpPr/>
        <p:nvPr/>
      </p:nvGrpSpPr>
      <p:grpSpPr>
        <a:xfrm>
          <a:off x="0" y="0"/>
          <a:ext cx="0" cy="0"/>
          <a:chOff x="0" y="0"/>
          <a:chExt cx="0" cy="0"/>
        </a:xfrm>
      </p:grpSpPr>
      <p:sp>
        <p:nvSpPr>
          <p:cNvPr id="4927" name="Google Shape;4927;p317"/>
          <p:cNvSpPr/>
          <p:nvPr/>
        </p:nvSpPr>
        <p:spPr>
          <a:xfrm>
            <a:off x="0" y="0"/>
            <a:ext cx="12192000" cy="5844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31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31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4930" name="Google Shape;4930;p317"/>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p:txBody>
      </p:sp>
      <p:pic>
        <p:nvPicPr>
          <p:cNvPr id="4931" name="Google Shape;4931;p317"/>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932" name="Google Shape;4932;p317"/>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4933" name="Google Shape;4933;p317"/>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4934" name="Google Shape;4934;p317"/>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4935" name="Google Shape;4935;p317"/>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4936" name="Google Shape;4936;p317"/>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937" name="Google Shape;4937;p31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38" name="Google Shape;4938;p3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39" name="Google Shape;4939;p317"/>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4940" name="Google Shape;4940;p317"/>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4941" name="Google Shape;4941;p317"/>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4942" name="Google Shape;4942;p317"/>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4943" name="Shape 4943"/>
        <p:cNvGrpSpPr/>
        <p:nvPr/>
      </p:nvGrpSpPr>
      <p:grpSpPr>
        <a:xfrm>
          <a:off x="0" y="0"/>
          <a:ext cx="0" cy="0"/>
          <a:chOff x="0" y="0"/>
          <a:chExt cx="0" cy="0"/>
        </a:xfrm>
      </p:grpSpPr>
      <p:pic>
        <p:nvPicPr>
          <p:cNvPr id="4944" name="Google Shape;4944;p318"/>
          <p:cNvPicPr preferRelativeResize="0"/>
          <p:nvPr/>
        </p:nvPicPr>
        <p:blipFill rotWithShape="1">
          <a:blip r:embed="rId3">
            <a:alphaModFix/>
          </a:blip>
          <a:srcRect b="0" l="35303" r="34731" t="0"/>
          <a:stretch/>
        </p:blipFill>
        <p:spPr>
          <a:xfrm>
            <a:off x="872050" y="0"/>
            <a:ext cx="3653350" cy="6858000"/>
          </a:xfrm>
          <a:prstGeom prst="rect">
            <a:avLst/>
          </a:prstGeom>
          <a:noFill/>
          <a:ln>
            <a:noFill/>
          </a:ln>
        </p:spPr>
      </p:pic>
      <p:sp>
        <p:nvSpPr>
          <p:cNvPr id="4945" name="Google Shape;4945;p31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6" name="Google Shape;4946;p318"/>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4947" name="Google Shape;4947;p31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948" name="Google Shape;4948;p318"/>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a:lnSpc>
                <a:spcPct val="140000"/>
              </a:lnSpc>
              <a:spcBef>
                <a:spcPts val="0"/>
              </a:spcBef>
              <a:spcAft>
                <a:spcPts val="0"/>
              </a:spcAft>
              <a:buClr>
                <a:schemeClr val="dk1"/>
              </a:buClr>
              <a:buSzPts val="1800"/>
              <a:buNone/>
              <a:defRPr sz="1800">
                <a:solidFill>
                  <a:schemeClr val="dk1"/>
                </a:solidFill>
              </a:defRPr>
            </a:lvl2pPr>
            <a:lvl3pPr lvl="2">
              <a:lnSpc>
                <a:spcPct val="140000"/>
              </a:lnSpc>
              <a:spcBef>
                <a:spcPts val="0"/>
              </a:spcBef>
              <a:spcAft>
                <a:spcPts val="0"/>
              </a:spcAft>
              <a:buClr>
                <a:schemeClr val="dk1"/>
              </a:buClr>
              <a:buSzPts val="1800"/>
              <a:buNone/>
              <a:defRPr sz="1800">
                <a:solidFill>
                  <a:schemeClr val="dk1"/>
                </a:solidFill>
              </a:defRPr>
            </a:lvl3pPr>
            <a:lvl4pPr lvl="3">
              <a:lnSpc>
                <a:spcPct val="140000"/>
              </a:lnSpc>
              <a:spcBef>
                <a:spcPts val="0"/>
              </a:spcBef>
              <a:spcAft>
                <a:spcPts val="0"/>
              </a:spcAft>
              <a:buClr>
                <a:schemeClr val="dk1"/>
              </a:buClr>
              <a:buSzPts val="1800"/>
              <a:buNone/>
              <a:defRPr sz="1800">
                <a:solidFill>
                  <a:schemeClr val="dk1"/>
                </a:solidFill>
              </a:defRPr>
            </a:lvl4pPr>
            <a:lvl5pPr lvl="4">
              <a:lnSpc>
                <a:spcPct val="140000"/>
              </a:lnSpc>
              <a:spcBef>
                <a:spcPts val="0"/>
              </a:spcBef>
              <a:spcAft>
                <a:spcPts val="0"/>
              </a:spcAft>
              <a:buClr>
                <a:schemeClr val="dk1"/>
              </a:buClr>
              <a:buSzPts val="1800"/>
              <a:buNone/>
              <a:defRPr sz="1800">
                <a:solidFill>
                  <a:schemeClr val="dk1"/>
                </a:solidFill>
              </a:defRPr>
            </a:lvl5pPr>
            <a:lvl6pPr lvl="5">
              <a:lnSpc>
                <a:spcPct val="140000"/>
              </a:lnSpc>
              <a:spcBef>
                <a:spcPts val="0"/>
              </a:spcBef>
              <a:spcAft>
                <a:spcPts val="0"/>
              </a:spcAft>
              <a:buClr>
                <a:schemeClr val="dk1"/>
              </a:buClr>
              <a:buSzPts val="1800"/>
              <a:buNone/>
              <a:defRPr sz="1800">
                <a:solidFill>
                  <a:schemeClr val="dk1"/>
                </a:solidFill>
              </a:defRPr>
            </a:lvl6pPr>
            <a:lvl7pPr lvl="6">
              <a:lnSpc>
                <a:spcPct val="140000"/>
              </a:lnSpc>
              <a:spcBef>
                <a:spcPts val="0"/>
              </a:spcBef>
              <a:spcAft>
                <a:spcPts val="0"/>
              </a:spcAft>
              <a:buClr>
                <a:schemeClr val="dk1"/>
              </a:buClr>
              <a:buSzPts val="1800"/>
              <a:buNone/>
              <a:defRPr sz="1800">
                <a:solidFill>
                  <a:schemeClr val="dk1"/>
                </a:solidFill>
              </a:defRPr>
            </a:lvl7pPr>
            <a:lvl8pPr lvl="7">
              <a:lnSpc>
                <a:spcPct val="140000"/>
              </a:lnSpc>
              <a:spcBef>
                <a:spcPts val="0"/>
              </a:spcBef>
              <a:spcAft>
                <a:spcPts val="0"/>
              </a:spcAft>
              <a:buClr>
                <a:schemeClr val="dk1"/>
              </a:buClr>
              <a:buSzPts val="1800"/>
              <a:buNone/>
              <a:defRPr sz="1800">
                <a:solidFill>
                  <a:schemeClr val="dk1"/>
                </a:solidFill>
              </a:defRPr>
            </a:lvl8pPr>
            <a:lvl9pPr lvl="8">
              <a:lnSpc>
                <a:spcPct val="140000"/>
              </a:lnSpc>
              <a:spcBef>
                <a:spcPts val="0"/>
              </a:spcBef>
              <a:spcAft>
                <a:spcPts val="0"/>
              </a:spcAft>
              <a:buClr>
                <a:schemeClr val="dk1"/>
              </a:buClr>
              <a:buSzPts val="1800"/>
              <a:buNone/>
              <a:defRPr sz="1800">
                <a:solidFill>
                  <a:schemeClr val="dk1"/>
                </a:solidFill>
              </a:defRPr>
            </a:lvl9pPr>
          </a:lstStyle>
          <a:p/>
        </p:txBody>
      </p:sp>
      <p:sp>
        <p:nvSpPr>
          <p:cNvPr id="4949" name="Google Shape;4949;p318"/>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4950" name="Google Shape;4950;p318"/>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4951" name="Google Shape;4951;p318"/>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952" name="Google Shape;4952;p3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4953" name="Shape 4953"/>
        <p:cNvGrpSpPr/>
        <p:nvPr/>
      </p:nvGrpSpPr>
      <p:grpSpPr>
        <a:xfrm>
          <a:off x="0" y="0"/>
          <a:ext cx="0" cy="0"/>
          <a:chOff x="0" y="0"/>
          <a:chExt cx="0" cy="0"/>
        </a:xfrm>
      </p:grpSpPr>
      <p:pic>
        <p:nvPicPr>
          <p:cNvPr id="4954" name="Google Shape;4954;p319"/>
          <p:cNvPicPr preferRelativeResize="0"/>
          <p:nvPr/>
        </p:nvPicPr>
        <p:blipFill rotWithShape="1">
          <a:blip r:embed="rId3">
            <a:alphaModFix/>
          </a:blip>
          <a:srcRect b="0" l="35303" r="34731" t="0"/>
          <a:stretch/>
        </p:blipFill>
        <p:spPr>
          <a:xfrm>
            <a:off x="872050" y="0"/>
            <a:ext cx="3653350" cy="6858000"/>
          </a:xfrm>
          <a:prstGeom prst="rect">
            <a:avLst/>
          </a:prstGeom>
          <a:noFill/>
          <a:ln>
            <a:noFill/>
          </a:ln>
        </p:spPr>
      </p:pic>
      <p:sp>
        <p:nvSpPr>
          <p:cNvPr id="4955" name="Google Shape;4955;p31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6" name="Google Shape;4956;p319"/>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4957" name="Google Shape;4957;p31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958" name="Google Shape;4958;p319"/>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4959" name="Google Shape;4959;p31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960" name="Google Shape;4960;p319"/>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a:lnSpc>
                <a:spcPct val="180000"/>
              </a:lnSpc>
              <a:spcBef>
                <a:spcPts val="0"/>
              </a:spcBef>
              <a:spcAft>
                <a:spcPts val="0"/>
              </a:spcAft>
              <a:buClr>
                <a:schemeClr val="dk1"/>
              </a:buClr>
              <a:buSzPts val="1400"/>
              <a:buNone/>
              <a:defRPr sz="1400">
                <a:solidFill>
                  <a:schemeClr val="dk1"/>
                </a:solidFill>
              </a:defRPr>
            </a:lvl2pPr>
            <a:lvl3pPr lvl="2">
              <a:lnSpc>
                <a:spcPct val="180000"/>
              </a:lnSpc>
              <a:spcBef>
                <a:spcPts val="0"/>
              </a:spcBef>
              <a:spcAft>
                <a:spcPts val="0"/>
              </a:spcAft>
              <a:buClr>
                <a:schemeClr val="dk1"/>
              </a:buClr>
              <a:buSzPts val="1400"/>
              <a:buNone/>
              <a:defRPr sz="1400">
                <a:solidFill>
                  <a:schemeClr val="dk1"/>
                </a:solidFill>
              </a:defRPr>
            </a:lvl3pPr>
            <a:lvl4pPr lvl="3">
              <a:lnSpc>
                <a:spcPct val="180000"/>
              </a:lnSpc>
              <a:spcBef>
                <a:spcPts val="0"/>
              </a:spcBef>
              <a:spcAft>
                <a:spcPts val="0"/>
              </a:spcAft>
              <a:buClr>
                <a:schemeClr val="dk1"/>
              </a:buClr>
              <a:buSzPts val="1400"/>
              <a:buNone/>
              <a:defRPr sz="1400">
                <a:solidFill>
                  <a:schemeClr val="dk1"/>
                </a:solidFill>
              </a:defRPr>
            </a:lvl4pPr>
            <a:lvl5pPr lvl="4">
              <a:lnSpc>
                <a:spcPct val="180000"/>
              </a:lnSpc>
              <a:spcBef>
                <a:spcPts val="0"/>
              </a:spcBef>
              <a:spcAft>
                <a:spcPts val="0"/>
              </a:spcAft>
              <a:buClr>
                <a:schemeClr val="dk1"/>
              </a:buClr>
              <a:buSzPts val="1400"/>
              <a:buNone/>
              <a:defRPr sz="1400">
                <a:solidFill>
                  <a:schemeClr val="dk1"/>
                </a:solidFill>
              </a:defRPr>
            </a:lvl5pPr>
            <a:lvl6pPr lvl="5">
              <a:lnSpc>
                <a:spcPct val="180000"/>
              </a:lnSpc>
              <a:spcBef>
                <a:spcPts val="0"/>
              </a:spcBef>
              <a:spcAft>
                <a:spcPts val="0"/>
              </a:spcAft>
              <a:buClr>
                <a:schemeClr val="dk1"/>
              </a:buClr>
              <a:buSzPts val="1400"/>
              <a:buNone/>
              <a:defRPr sz="1400">
                <a:solidFill>
                  <a:schemeClr val="dk1"/>
                </a:solidFill>
              </a:defRPr>
            </a:lvl6pPr>
            <a:lvl7pPr lvl="6">
              <a:lnSpc>
                <a:spcPct val="180000"/>
              </a:lnSpc>
              <a:spcBef>
                <a:spcPts val="0"/>
              </a:spcBef>
              <a:spcAft>
                <a:spcPts val="0"/>
              </a:spcAft>
              <a:buClr>
                <a:schemeClr val="dk1"/>
              </a:buClr>
              <a:buSzPts val="1400"/>
              <a:buNone/>
              <a:defRPr sz="1400">
                <a:solidFill>
                  <a:schemeClr val="dk1"/>
                </a:solidFill>
              </a:defRPr>
            </a:lvl7pPr>
            <a:lvl8pPr lvl="7">
              <a:lnSpc>
                <a:spcPct val="180000"/>
              </a:lnSpc>
              <a:spcBef>
                <a:spcPts val="0"/>
              </a:spcBef>
              <a:spcAft>
                <a:spcPts val="0"/>
              </a:spcAft>
              <a:buClr>
                <a:schemeClr val="dk1"/>
              </a:buClr>
              <a:buSzPts val="1400"/>
              <a:buNone/>
              <a:defRPr sz="1400">
                <a:solidFill>
                  <a:schemeClr val="dk1"/>
                </a:solidFill>
              </a:defRPr>
            </a:lvl8pPr>
            <a:lvl9pPr lvl="8">
              <a:lnSpc>
                <a:spcPct val="180000"/>
              </a:lnSpc>
              <a:spcBef>
                <a:spcPts val="0"/>
              </a:spcBef>
              <a:spcAft>
                <a:spcPts val="0"/>
              </a:spcAft>
              <a:buClr>
                <a:schemeClr val="dk1"/>
              </a:buClr>
              <a:buSzPts val="1400"/>
              <a:buNone/>
              <a:defRPr sz="1400">
                <a:solidFill>
                  <a:schemeClr val="dk1"/>
                </a:solidFill>
              </a:defRPr>
            </a:lvl9pPr>
          </a:lstStyle>
          <a:p/>
        </p:txBody>
      </p:sp>
      <p:sp>
        <p:nvSpPr>
          <p:cNvPr id="4961" name="Google Shape;4961;p319"/>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4962" name="Google Shape;4962;p319"/>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4963" name="Google Shape;4963;p319"/>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4964" name="Google Shape;4964;p319"/>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4965" name="Google Shape;4965;p319"/>
          <p:cNvPicPr preferRelativeResize="0"/>
          <p:nvPr/>
        </p:nvPicPr>
        <p:blipFill rotWithShape="1">
          <a:blip r:embed="rId5">
            <a:alphaModFix/>
          </a:blip>
          <a:srcRect b="0" l="2507" r="2498" t="0"/>
          <a:stretch/>
        </p:blipFill>
        <p:spPr>
          <a:xfrm>
            <a:off x="8586459" y="5174306"/>
            <a:ext cx="229074" cy="241150"/>
          </a:xfrm>
          <a:prstGeom prst="rect">
            <a:avLst/>
          </a:prstGeom>
          <a:noFill/>
          <a:ln>
            <a:noFill/>
          </a:ln>
        </p:spPr>
      </p:pic>
      <p:pic>
        <p:nvPicPr>
          <p:cNvPr id="4966" name="Google Shape;4966;p319"/>
          <p:cNvPicPr preferRelativeResize="0"/>
          <p:nvPr/>
        </p:nvPicPr>
        <p:blipFill rotWithShape="1">
          <a:blip r:embed="rId6">
            <a:alphaModFix/>
          </a:blip>
          <a:srcRect b="0" l="2507" r="2498" t="0"/>
          <a:stretch/>
        </p:blipFill>
        <p:spPr>
          <a:xfrm>
            <a:off x="8586459" y="4669206"/>
            <a:ext cx="229074" cy="241150"/>
          </a:xfrm>
          <a:prstGeom prst="rect">
            <a:avLst/>
          </a:prstGeom>
          <a:noFill/>
          <a:ln>
            <a:noFill/>
          </a:ln>
        </p:spPr>
      </p:pic>
      <p:pic>
        <p:nvPicPr>
          <p:cNvPr id="4967" name="Google Shape;4967;p319"/>
          <p:cNvPicPr preferRelativeResize="0"/>
          <p:nvPr/>
        </p:nvPicPr>
        <p:blipFill rotWithShape="1">
          <a:blip r:embed="rId7">
            <a:alphaModFix/>
          </a:blip>
          <a:srcRect b="0" l="2507" r="2498" t="0"/>
          <a:stretch/>
        </p:blipFill>
        <p:spPr>
          <a:xfrm>
            <a:off x="5660534" y="5174306"/>
            <a:ext cx="229075" cy="241150"/>
          </a:xfrm>
          <a:prstGeom prst="rect">
            <a:avLst/>
          </a:prstGeom>
          <a:noFill/>
          <a:ln>
            <a:noFill/>
          </a:ln>
        </p:spPr>
      </p:pic>
      <p:pic>
        <p:nvPicPr>
          <p:cNvPr id="4968" name="Google Shape;4968;p319"/>
          <p:cNvPicPr preferRelativeResize="0"/>
          <p:nvPr/>
        </p:nvPicPr>
        <p:blipFill rotWithShape="1">
          <a:blip r:embed="rId8">
            <a:alphaModFix/>
          </a:blip>
          <a:srcRect b="0" l="2507" r="2498" t="0"/>
          <a:stretch/>
        </p:blipFill>
        <p:spPr>
          <a:xfrm>
            <a:off x="5660534" y="4669206"/>
            <a:ext cx="229075" cy="241150"/>
          </a:xfrm>
          <a:prstGeom prst="rect">
            <a:avLst/>
          </a:prstGeom>
          <a:noFill/>
          <a:ln>
            <a:noFill/>
          </a:ln>
        </p:spPr>
      </p:pic>
      <p:sp>
        <p:nvSpPr>
          <p:cNvPr id="4969" name="Google Shape;4969;p3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4970" name="Shape 4970"/>
        <p:cNvGrpSpPr/>
        <p:nvPr/>
      </p:nvGrpSpPr>
      <p:grpSpPr>
        <a:xfrm>
          <a:off x="0" y="0"/>
          <a:ext cx="0" cy="0"/>
          <a:chOff x="0" y="0"/>
          <a:chExt cx="0" cy="0"/>
        </a:xfrm>
      </p:grpSpPr>
      <p:pic>
        <p:nvPicPr>
          <p:cNvPr id="4971" name="Google Shape;4971;p320"/>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4972" name="Google Shape;4972;p320"/>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4973" name="Google Shape;4973;p320"/>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b="1" sz="8000">
                <a:solidFill>
                  <a:schemeClr val="lt1"/>
                </a:solidFill>
              </a:defRPr>
            </a:lvl2pPr>
            <a:lvl3pPr lvl="2">
              <a:lnSpc>
                <a:spcPct val="105000"/>
              </a:lnSpc>
              <a:spcBef>
                <a:spcPts val="0"/>
              </a:spcBef>
              <a:spcAft>
                <a:spcPts val="0"/>
              </a:spcAft>
              <a:buNone/>
              <a:defRPr b="1" sz="8000">
                <a:solidFill>
                  <a:schemeClr val="lt1"/>
                </a:solidFill>
              </a:defRPr>
            </a:lvl3pPr>
            <a:lvl4pPr lvl="3">
              <a:lnSpc>
                <a:spcPct val="105000"/>
              </a:lnSpc>
              <a:spcBef>
                <a:spcPts val="0"/>
              </a:spcBef>
              <a:spcAft>
                <a:spcPts val="0"/>
              </a:spcAft>
              <a:buNone/>
              <a:defRPr b="1" sz="8000">
                <a:solidFill>
                  <a:schemeClr val="lt1"/>
                </a:solidFill>
              </a:defRPr>
            </a:lvl4pPr>
            <a:lvl5pPr lvl="4">
              <a:lnSpc>
                <a:spcPct val="105000"/>
              </a:lnSpc>
              <a:spcBef>
                <a:spcPts val="0"/>
              </a:spcBef>
              <a:spcAft>
                <a:spcPts val="0"/>
              </a:spcAft>
              <a:buNone/>
              <a:defRPr b="1" sz="8000">
                <a:solidFill>
                  <a:schemeClr val="lt1"/>
                </a:solidFill>
              </a:defRPr>
            </a:lvl5pPr>
            <a:lvl6pPr lvl="5">
              <a:lnSpc>
                <a:spcPct val="105000"/>
              </a:lnSpc>
              <a:spcBef>
                <a:spcPts val="0"/>
              </a:spcBef>
              <a:spcAft>
                <a:spcPts val="0"/>
              </a:spcAft>
              <a:buNone/>
              <a:defRPr b="1" sz="8000">
                <a:solidFill>
                  <a:schemeClr val="lt1"/>
                </a:solidFill>
              </a:defRPr>
            </a:lvl6pPr>
            <a:lvl7pPr lvl="6">
              <a:lnSpc>
                <a:spcPct val="105000"/>
              </a:lnSpc>
              <a:spcBef>
                <a:spcPts val="0"/>
              </a:spcBef>
              <a:spcAft>
                <a:spcPts val="0"/>
              </a:spcAft>
              <a:buNone/>
              <a:defRPr b="1" sz="8000">
                <a:solidFill>
                  <a:schemeClr val="lt1"/>
                </a:solidFill>
              </a:defRPr>
            </a:lvl7pPr>
            <a:lvl8pPr lvl="7">
              <a:lnSpc>
                <a:spcPct val="105000"/>
              </a:lnSpc>
              <a:spcBef>
                <a:spcPts val="0"/>
              </a:spcBef>
              <a:spcAft>
                <a:spcPts val="0"/>
              </a:spcAft>
              <a:buNone/>
              <a:defRPr b="1" sz="8000">
                <a:solidFill>
                  <a:schemeClr val="lt1"/>
                </a:solidFill>
              </a:defRPr>
            </a:lvl8pPr>
            <a:lvl9pPr lvl="8">
              <a:lnSpc>
                <a:spcPct val="105000"/>
              </a:lnSpc>
              <a:spcBef>
                <a:spcPts val="0"/>
              </a:spcBef>
              <a:spcAft>
                <a:spcPts val="0"/>
              </a:spcAft>
              <a:buNone/>
              <a:defRPr b="1" sz="8000">
                <a:solidFill>
                  <a:schemeClr val="lt1"/>
                </a:solidFill>
              </a:defRPr>
            </a:lvl9pPr>
          </a:lstStyle>
          <a:p/>
        </p:txBody>
      </p:sp>
      <p:sp>
        <p:nvSpPr>
          <p:cNvPr id="4974" name="Google Shape;4974;p320"/>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4975" name="Google Shape;4975;p320"/>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4976" name="Google Shape;4976;p32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77" name="Google Shape;4977;p3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4978" name="Shape 4978"/>
        <p:cNvGrpSpPr/>
        <p:nvPr/>
      </p:nvGrpSpPr>
      <p:grpSpPr>
        <a:xfrm>
          <a:off x="0" y="0"/>
          <a:ext cx="0" cy="0"/>
          <a:chOff x="0" y="0"/>
          <a:chExt cx="0" cy="0"/>
        </a:xfrm>
      </p:grpSpPr>
      <p:sp>
        <p:nvSpPr>
          <p:cNvPr id="4979" name="Google Shape;4979;p32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4980" name="Google Shape;4980;p32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4981" name="Google Shape;4981;p3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82" name="Google Shape;4982;p3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983" name="Google Shape;4983;p32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141414"/>
                </a:solidFill>
              </a:defRPr>
            </a:lvl2pPr>
            <a:lvl3pPr lvl="2">
              <a:lnSpc>
                <a:spcPct val="174000"/>
              </a:lnSpc>
              <a:spcBef>
                <a:spcPts val="0"/>
              </a:spcBef>
              <a:spcAft>
                <a:spcPts val="0"/>
              </a:spcAft>
              <a:buNone/>
              <a:defRPr sz="1400">
                <a:solidFill>
                  <a:srgbClr val="141414"/>
                </a:solidFill>
              </a:defRPr>
            </a:lvl3pPr>
            <a:lvl4pPr lvl="3">
              <a:lnSpc>
                <a:spcPct val="174000"/>
              </a:lnSpc>
              <a:spcBef>
                <a:spcPts val="0"/>
              </a:spcBef>
              <a:spcAft>
                <a:spcPts val="0"/>
              </a:spcAft>
              <a:buNone/>
              <a:defRPr sz="1400">
                <a:solidFill>
                  <a:srgbClr val="141414"/>
                </a:solidFill>
              </a:defRPr>
            </a:lvl4pPr>
            <a:lvl5pPr lvl="4">
              <a:lnSpc>
                <a:spcPct val="174000"/>
              </a:lnSpc>
              <a:spcBef>
                <a:spcPts val="0"/>
              </a:spcBef>
              <a:spcAft>
                <a:spcPts val="0"/>
              </a:spcAft>
              <a:buNone/>
              <a:defRPr sz="1400">
                <a:solidFill>
                  <a:srgbClr val="141414"/>
                </a:solidFill>
              </a:defRPr>
            </a:lvl5pPr>
            <a:lvl6pPr lvl="5">
              <a:lnSpc>
                <a:spcPct val="174000"/>
              </a:lnSpc>
              <a:spcBef>
                <a:spcPts val="0"/>
              </a:spcBef>
              <a:spcAft>
                <a:spcPts val="0"/>
              </a:spcAft>
              <a:buNone/>
              <a:defRPr sz="1400">
                <a:solidFill>
                  <a:srgbClr val="141414"/>
                </a:solidFill>
              </a:defRPr>
            </a:lvl6pPr>
            <a:lvl7pPr lvl="6">
              <a:lnSpc>
                <a:spcPct val="174000"/>
              </a:lnSpc>
              <a:spcBef>
                <a:spcPts val="0"/>
              </a:spcBef>
              <a:spcAft>
                <a:spcPts val="0"/>
              </a:spcAft>
              <a:buNone/>
              <a:defRPr sz="1400">
                <a:solidFill>
                  <a:srgbClr val="141414"/>
                </a:solidFill>
              </a:defRPr>
            </a:lvl7pPr>
            <a:lvl8pPr lvl="7">
              <a:lnSpc>
                <a:spcPct val="174000"/>
              </a:lnSpc>
              <a:spcBef>
                <a:spcPts val="0"/>
              </a:spcBef>
              <a:spcAft>
                <a:spcPts val="0"/>
              </a:spcAft>
              <a:buNone/>
              <a:defRPr sz="1400">
                <a:solidFill>
                  <a:srgbClr val="141414"/>
                </a:solidFill>
              </a:defRPr>
            </a:lvl8pPr>
            <a:lvl9pPr lvl="8">
              <a:lnSpc>
                <a:spcPct val="174000"/>
              </a:lnSpc>
              <a:spcBef>
                <a:spcPts val="0"/>
              </a:spcBef>
              <a:spcAft>
                <a:spcPts val="0"/>
              </a:spcAft>
              <a:buNone/>
              <a:defRPr sz="1400">
                <a:solidFill>
                  <a:srgbClr val="141414"/>
                </a:solidFill>
              </a:defRPr>
            </a:lvl9pPr>
          </a:lstStyle>
          <a:p/>
        </p:txBody>
      </p:sp>
      <p:pic>
        <p:nvPicPr>
          <p:cNvPr id="4984" name="Google Shape;4984;p32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985" name="Google Shape;4985;p3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4986" name="Shape 4986"/>
        <p:cNvGrpSpPr/>
        <p:nvPr/>
      </p:nvGrpSpPr>
      <p:grpSpPr>
        <a:xfrm>
          <a:off x="0" y="0"/>
          <a:ext cx="0" cy="0"/>
          <a:chOff x="0" y="0"/>
          <a:chExt cx="0" cy="0"/>
        </a:xfrm>
      </p:grpSpPr>
      <p:sp>
        <p:nvSpPr>
          <p:cNvPr id="4987" name="Google Shape;4987;p32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4988" name="Google Shape;4988;p32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4989" name="Google Shape;4989;p3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90" name="Google Shape;4990;p3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4991" name="Google Shape;4991;p32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lt1"/>
                </a:solidFill>
              </a:defRPr>
            </a:lvl2pPr>
            <a:lvl3pPr lvl="2">
              <a:lnSpc>
                <a:spcPct val="174000"/>
              </a:lnSpc>
              <a:spcBef>
                <a:spcPts val="0"/>
              </a:spcBef>
              <a:spcAft>
                <a:spcPts val="0"/>
              </a:spcAft>
              <a:buNone/>
              <a:defRPr sz="1400">
                <a:solidFill>
                  <a:schemeClr val="lt1"/>
                </a:solidFill>
              </a:defRPr>
            </a:lvl3pPr>
            <a:lvl4pPr lvl="3">
              <a:lnSpc>
                <a:spcPct val="174000"/>
              </a:lnSpc>
              <a:spcBef>
                <a:spcPts val="0"/>
              </a:spcBef>
              <a:spcAft>
                <a:spcPts val="0"/>
              </a:spcAft>
              <a:buNone/>
              <a:defRPr sz="1400">
                <a:solidFill>
                  <a:schemeClr val="lt1"/>
                </a:solidFill>
              </a:defRPr>
            </a:lvl4pPr>
            <a:lvl5pPr lvl="4">
              <a:lnSpc>
                <a:spcPct val="174000"/>
              </a:lnSpc>
              <a:spcBef>
                <a:spcPts val="0"/>
              </a:spcBef>
              <a:spcAft>
                <a:spcPts val="0"/>
              </a:spcAft>
              <a:buNone/>
              <a:defRPr sz="1400">
                <a:solidFill>
                  <a:schemeClr val="lt1"/>
                </a:solidFill>
              </a:defRPr>
            </a:lvl5pPr>
            <a:lvl6pPr lvl="5">
              <a:lnSpc>
                <a:spcPct val="174000"/>
              </a:lnSpc>
              <a:spcBef>
                <a:spcPts val="0"/>
              </a:spcBef>
              <a:spcAft>
                <a:spcPts val="0"/>
              </a:spcAft>
              <a:buNone/>
              <a:defRPr sz="1400">
                <a:solidFill>
                  <a:schemeClr val="lt1"/>
                </a:solidFill>
              </a:defRPr>
            </a:lvl6pPr>
            <a:lvl7pPr lvl="6">
              <a:lnSpc>
                <a:spcPct val="174000"/>
              </a:lnSpc>
              <a:spcBef>
                <a:spcPts val="0"/>
              </a:spcBef>
              <a:spcAft>
                <a:spcPts val="0"/>
              </a:spcAft>
              <a:buNone/>
              <a:defRPr sz="1400">
                <a:solidFill>
                  <a:schemeClr val="lt1"/>
                </a:solidFill>
              </a:defRPr>
            </a:lvl7pPr>
            <a:lvl8pPr lvl="7">
              <a:lnSpc>
                <a:spcPct val="174000"/>
              </a:lnSpc>
              <a:spcBef>
                <a:spcPts val="0"/>
              </a:spcBef>
              <a:spcAft>
                <a:spcPts val="0"/>
              </a:spcAft>
              <a:buNone/>
              <a:defRPr sz="1400">
                <a:solidFill>
                  <a:schemeClr val="lt1"/>
                </a:solidFill>
              </a:defRPr>
            </a:lvl8pPr>
            <a:lvl9pPr lvl="8">
              <a:lnSpc>
                <a:spcPct val="174000"/>
              </a:lnSpc>
              <a:spcBef>
                <a:spcPts val="0"/>
              </a:spcBef>
              <a:spcAft>
                <a:spcPts val="0"/>
              </a:spcAft>
              <a:buNone/>
              <a:defRPr sz="1400">
                <a:solidFill>
                  <a:schemeClr val="lt1"/>
                </a:solidFill>
              </a:defRPr>
            </a:lvl9pPr>
          </a:lstStyle>
          <a:p/>
        </p:txBody>
      </p:sp>
      <p:pic>
        <p:nvPicPr>
          <p:cNvPr id="4992" name="Google Shape;4992;p32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4993" name="Google Shape;4993;p3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1">
  <p:cSld name="CUSTOM_2_1_3">
    <p:bg>
      <p:bgPr>
        <a:solidFill>
          <a:srgbClr val="353535"/>
        </a:solidFill>
      </p:bgPr>
    </p:bg>
    <p:spTree>
      <p:nvGrpSpPr>
        <p:cNvPr id="4994" name="Shape 4994"/>
        <p:cNvGrpSpPr/>
        <p:nvPr/>
      </p:nvGrpSpPr>
      <p:grpSpPr>
        <a:xfrm>
          <a:off x="0" y="0"/>
          <a:ext cx="0" cy="0"/>
          <a:chOff x="0" y="0"/>
          <a:chExt cx="0" cy="0"/>
        </a:xfrm>
      </p:grpSpPr>
      <p:cxnSp>
        <p:nvCxnSpPr>
          <p:cNvPr id="4995" name="Google Shape;4995;p32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96" name="Google Shape;4996;p3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997" name="Google Shape;4997;p323"/>
          <p:cNvSpPr/>
          <p:nvPr/>
        </p:nvSpPr>
        <p:spPr>
          <a:xfrm>
            <a:off x="50" y="0"/>
            <a:ext cx="12191400" cy="6858000"/>
          </a:xfrm>
          <a:prstGeom prst="rect">
            <a:avLst/>
          </a:prstGeom>
          <a:solidFill>
            <a:srgbClr val="1B0D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4998" name="Google Shape;4998;p323"/>
          <p:cNvPicPr preferRelativeResize="0"/>
          <p:nvPr/>
        </p:nvPicPr>
        <p:blipFill>
          <a:blip r:embed="rId2">
            <a:alphaModFix/>
          </a:blip>
          <a:stretch>
            <a:fillRect/>
          </a:stretch>
        </p:blipFill>
        <p:spPr>
          <a:xfrm>
            <a:off x="50" y="0"/>
            <a:ext cx="12191800" cy="6857888"/>
          </a:xfrm>
          <a:prstGeom prst="rect">
            <a:avLst/>
          </a:prstGeom>
          <a:noFill/>
          <a:ln>
            <a:noFill/>
          </a:ln>
        </p:spPr>
      </p:pic>
      <p:sp>
        <p:nvSpPr>
          <p:cNvPr id="4999" name="Google Shape;4999;p323"/>
          <p:cNvSpPr/>
          <p:nvPr/>
        </p:nvSpPr>
        <p:spPr>
          <a:xfrm>
            <a:off x="-150" y="0"/>
            <a:ext cx="12191700" cy="6858000"/>
          </a:xfrm>
          <a:prstGeom prst="rect">
            <a:avLst/>
          </a:prstGeom>
          <a:solidFill>
            <a:srgbClr val="110A27">
              <a:alpha val="56960"/>
            </a:srgbClr>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pic>
        <p:nvPicPr>
          <p:cNvPr id="5000" name="Google Shape;5000;p323"/>
          <p:cNvPicPr preferRelativeResize="0"/>
          <p:nvPr/>
        </p:nvPicPr>
        <p:blipFill rotWithShape="1">
          <a:blip r:embed="rId3">
            <a:alphaModFix/>
          </a:blip>
          <a:srcRect b="17481" l="2972" r="8571" t="11687"/>
          <a:stretch/>
        </p:blipFill>
        <p:spPr>
          <a:xfrm>
            <a:off x="0" y="0"/>
            <a:ext cx="12191400" cy="6857900"/>
          </a:xfrm>
          <a:prstGeom prst="rect">
            <a:avLst/>
          </a:prstGeom>
          <a:noFill/>
          <a:ln>
            <a:noFill/>
          </a:ln>
        </p:spPr>
      </p:pic>
      <p:sp>
        <p:nvSpPr>
          <p:cNvPr id="5001" name="Google Shape;5001;p323"/>
          <p:cNvSpPr/>
          <p:nvPr/>
        </p:nvSpPr>
        <p:spPr>
          <a:xfrm>
            <a:off x="0" y="12057"/>
            <a:ext cx="12192000" cy="6858000"/>
          </a:xfrm>
          <a:prstGeom prst="rect">
            <a:avLst/>
          </a:prstGeom>
          <a:solidFill>
            <a:srgbClr val="110A27">
              <a:alpha val="41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5002" name="Google Shape;5002;p323"/>
          <p:cNvPicPr preferRelativeResize="0"/>
          <p:nvPr/>
        </p:nvPicPr>
        <p:blipFill>
          <a:blip r:embed="rId4">
            <a:alphaModFix/>
          </a:blip>
          <a:stretch>
            <a:fillRect/>
          </a:stretch>
        </p:blipFill>
        <p:spPr>
          <a:xfrm>
            <a:off x="3870686" y="3221166"/>
            <a:ext cx="4206182" cy="921867"/>
          </a:xfrm>
          <a:prstGeom prst="rect">
            <a:avLst/>
          </a:prstGeom>
          <a:noFill/>
          <a:ln>
            <a:noFill/>
          </a:ln>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5003" name="Shape 5003"/>
        <p:cNvGrpSpPr/>
        <p:nvPr/>
      </p:nvGrpSpPr>
      <p:grpSpPr>
        <a:xfrm>
          <a:off x="0" y="0"/>
          <a:ext cx="0" cy="0"/>
          <a:chOff x="0" y="0"/>
          <a:chExt cx="0" cy="0"/>
        </a:xfrm>
      </p:grpSpPr>
      <p:cxnSp>
        <p:nvCxnSpPr>
          <p:cNvPr id="5004" name="Google Shape;5004;p32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005" name="Google Shape;5005;p32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006" name="Google Shape;5006;p3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5007" name="Google Shape;5007;p324"/>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5008" name="Google Shape;5008;p3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009" name="Google Shape;5009;p324"/>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FFFFFF"/>
                </a:solidFill>
              </a:defRPr>
            </a:lvl2pPr>
            <a:lvl3pPr lvl="2">
              <a:lnSpc>
                <a:spcPct val="174000"/>
              </a:lnSpc>
              <a:spcBef>
                <a:spcPts val="0"/>
              </a:spcBef>
              <a:spcAft>
                <a:spcPts val="0"/>
              </a:spcAft>
              <a:buNone/>
              <a:defRPr sz="1400">
                <a:solidFill>
                  <a:srgbClr val="FFFFFF"/>
                </a:solidFill>
              </a:defRPr>
            </a:lvl3pPr>
            <a:lvl4pPr lvl="3">
              <a:lnSpc>
                <a:spcPct val="174000"/>
              </a:lnSpc>
              <a:spcBef>
                <a:spcPts val="0"/>
              </a:spcBef>
              <a:spcAft>
                <a:spcPts val="0"/>
              </a:spcAft>
              <a:buNone/>
              <a:defRPr sz="1400">
                <a:solidFill>
                  <a:srgbClr val="FFFFFF"/>
                </a:solidFill>
              </a:defRPr>
            </a:lvl4pPr>
            <a:lvl5pPr lvl="4">
              <a:lnSpc>
                <a:spcPct val="174000"/>
              </a:lnSpc>
              <a:spcBef>
                <a:spcPts val="0"/>
              </a:spcBef>
              <a:spcAft>
                <a:spcPts val="0"/>
              </a:spcAft>
              <a:buNone/>
              <a:defRPr sz="1400">
                <a:solidFill>
                  <a:srgbClr val="FFFFFF"/>
                </a:solidFill>
              </a:defRPr>
            </a:lvl5pPr>
            <a:lvl6pPr lvl="5">
              <a:lnSpc>
                <a:spcPct val="174000"/>
              </a:lnSpc>
              <a:spcBef>
                <a:spcPts val="0"/>
              </a:spcBef>
              <a:spcAft>
                <a:spcPts val="0"/>
              </a:spcAft>
              <a:buNone/>
              <a:defRPr sz="1400">
                <a:solidFill>
                  <a:srgbClr val="FFFFFF"/>
                </a:solidFill>
              </a:defRPr>
            </a:lvl6pPr>
            <a:lvl7pPr lvl="6">
              <a:lnSpc>
                <a:spcPct val="174000"/>
              </a:lnSpc>
              <a:spcBef>
                <a:spcPts val="0"/>
              </a:spcBef>
              <a:spcAft>
                <a:spcPts val="0"/>
              </a:spcAft>
              <a:buNone/>
              <a:defRPr sz="1400">
                <a:solidFill>
                  <a:srgbClr val="FFFFFF"/>
                </a:solidFill>
              </a:defRPr>
            </a:lvl7pPr>
            <a:lvl8pPr lvl="7">
              <a:lnSpc>
                <a:spcPct val="174000"/>
              </a:lnSpc>
              <a:spcBef>
                <a:spcPts val="0"/>
              </a:spcBef>
              <a:spcAft>
                <a:spcPts val="0"/>
              </a:spcAft>
              <a:buNone/>
              <a:defRPr sz="1400">
                <a:solidFill>
                  <a:srgbClr val="FFFFFF"/>
                </a:solidFill>
              </a:defRPr>
            </a:lvl8pPr>
            <a:lvl9pPr lvl="8">
              <a:lnSpc>
                <a:spcPct val="174000"/>
              </a:lnSpc>
              <a:spcBef>
                <a:spcPts val="0"/>
              </a:spcBef>
              <a:spcAft>
                <a:spcPts val="0"/>
              </a:spcAft>
              <a:buNone/>
              <a:defRPr sz="1400">
                <a:solidFill>
                  <a:srgbClr val="FFFFFF"/>
                </a:solidFill>
              </a:defRPr>
            </a:lvl9pPr>
          </a:lstStyle>
          <a:p/>
        </p:txBody>
      </p:sp>
      <p:sp>
        <p:nvSpPr>
          <p:cNvPr id="5010" name="Google Shape;5010;p324"/>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a:spcBef>
                <a:spcPts val="0"/>
              </a:spcBef>
              <a:spcAft>
                <a:spcPts val="0"/>
              </a:spcAft>
              <a:buClr>
                <a:srgbClr val="FFFFFF"/>
              </a:buClr>
              <a:buSzPts val="1800"/>
              <a:buNone/>
              <a:defRPr>
                <a:solidFill>
                  <a:srgbClr val="FFFFFF"/>
                </a:solidFill>
              </a:defRPr>
            </a:lvl2pPr>
            <a:lvl3pPr lvl="2">
              <a:spcBef>
                <a:spcPts val="500"/>
              </a:spcBef>
              <a:spcAft>
                <a:spcPts val="0"/>
              </a:spcAft>
              <a:buClr>
                <a:srgbClr val="FFFFFF"/>
              </a:buClr>
              <a:buSzPts val="1800"/>
              <a:buNone/>
              <a:defRPr>
                <a:solidFill>
                  <a:srgbClr val="FFFFFF"/>
                </a:solidFill>
              </a:defRPr>
            </a:lvl3pPr>
            <a:lvl4pPr lvl="3">
              <a:spcBef>
                <a:spcPts val="500"/>
              </a:spcBef>
              <a:spcAft>
                <a:spcPts val="0"/>
              </a:spcAft>
              <a:buClr>
                <a:srgbClr val="FFFFFF"/>
              </a:buClr>
              <a:buSzPts val="1800"/>
              <a:buNone/>
              <a:defRPr>
                <a:solidFill>
                  <a:srgbClr val="FFFFFF"/>
                </a:solidFill>
              </a:defRPr>
            </a:lvl4pPr>
            <a:lvl5pPr lvl="4">
              <a:spcBef>
                <a:spcPts val="500"/>
              </a:spcBef>
              <a:spcAft>
                <a:spcPts val="0"/>
              </a:spcAft>
              <a:buClr>
                <a:srgbClr val="FFFFFF"/>
              </a:buClr>
              <a:buSzPts val="1800"/>
              <a:buNone/>
              <a:defRPr>
                <a:solidFill>
                  <a:srgbClr val="FFFFFF"/>
                </a:solidFill>
              </a:defRPr>
            </a:lvl5pPr>
            <a:lvl6pPr lvl="5">
              <a:spcBef>
                <a:spcPts val="500"/>
              </a:spcBef>
              <a:spcAft>
                <a:spcPts val="0"/>
              </a:spcAft>
              <a:buClr>
                <a:srgbClr val="FFFFFF"/>
              </a:buClr>
              <a:buSzPts val="1800"/>
              <a:buNone/>
              <a:defRPr>
                <a:solidFill>
                  <a:srgbClr val="FFFFFF"/>
                </a:solidFill>
              </a:defRPr>
            </a:lvl6pPr>
            <a:lvl7pPr lvl="6">
              <a:spcBef>
                <a:spcPts val="500"/>
              </a:spcBef>
              <a:spcAft>
                <a:spcPts val="0"/>
              </a:spcAft>
              <a:buClr>
                <a:srgbClr val="FFFFFF"/>
              </a:buClr>
              <a:buSzPts val="1800"/>
              <a:buNone/>
              <a:defRPr>
                <a:solidFill>
                  <a:srgbClr val="FFFFFF"/>
                </a:solidFill>
              </a:defRPr>
            </a:lvl7pPr>
            <a:lvl8pPr lvl="7">
              <a:spcBef>
                <a:spcPts val="500"/>
              </a:spcBef>
              <a:spcAft>
                <a:spcPts val="0"/>
              </a:spcAft>
              <a:buClr>
                <a:srgbClr val="FFFFFF"/>
              </a:buClr>
              <a:buSzPts val="1800"/>
              <a:buNone/>
              <a:defRPr>
                <a:solidFill>
                  <a:srgbClr val="FFFFFF"/>
                </a:solidFill>
              </a:defRPr>
            </a:lvl8pPr>
            <a:lvl9pPr lvl="8">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5011" name="Shape 5011"/>
        <p:cNvGrpSpPr/>
        <p:nvPr/>
      </p:nvGrpSpPr>
      <p:grpSpPr>
        <a:xfrm>
          <a:off x="0" y="0"/>
          <a:ext cx="0" cy="0"/>
          <a:chOff x="0" y="0"/>
          <a:chExt cx="0" cy="0"/>
        </a:xfrm>
      </p:grpSpPr>
      <p:sp>
        <p:nvSpPr>
          <p:cNvPr id="5012" name="Google Shape;5012;p32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5013" name="Google Shape;5013;p32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014" name="Google Shape;5014;p32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015" name="Google Shape;5015;p3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5016" name="Google Shape;5016;p32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rgbClr val="EBEBEB"/>
                </a:solidFill>
              </a:defRPr>
            </a:lvl1pPr>
            <a:lvl2pPr lvl="1">
              <a:lnSpc>
                <a:spcPct val="174000"/>
              </a:lnSpc>
              <a:spcBef>
                <a:spcPts val="0"/>
              </a:spcBef>
              <a:spcAft>
                <a:spcPts val="0"/>
              </a:spcAft>
              <a:buNone/>
              <a:defRPr sz="1400">
                <a:solidFill>
                  <a:srgbClr val="EBEBEB"/>
                </a:solidFill>
              </a:defRPr>
            </a:lvl2pPr>
            <a:lvl3pPr lvl="2">
              <a:lnSpc>
                <a:spcPct val="174000"/>
              </a:lnSpc>
              <a:spcBef>
                <a:spcPts val="0"/>
              </a:spcBef>
              <a:spcAft>
                <a:spcPts val="0"/>
              </a:spcAft>
              <a:buNone/>
              <a:defRPr sz="1400">
                <a:solidFill>
                  <a:srgbClr val="EBEBEB"/>
                </a:solidFill>
              </a:defRPr>
            </a:lvl3pPr>
            <a:lvl4pPr lvl="3">
              <a:lnSpc>
                <a:spcPct val="174000"/>
              </a:lnSpc>
              <a:spcBef>
                <a:spcPts val="0"/>
              </a:spcBef>
              <a:spcAft>
                <a:spcPts val="0"/>
              </a:spcAft>
              <a:buNone/>
              <a:defRPr sz="1400">
                <a:solidFill>
                  <a:srgbClr val="EBEBEB"/>
                </a:solidFill>
              </a:defRPr>
            </a:lvl4pPr>
            <a:lvl5pPr lvl="4">
              <a:lnSpc>
                <a:spcPct val="174000"/>
              </a:lnSpc>
              <a:spcBef>
                <a:spcPts val="0"/>
              </a:spcBef>
              <a:spcAft>
                <a:spcPts val="0"/>
              </a:spcAft>
              <a:buNone/>
              <a:defRPr sz="1400">
                <a:solidFill>
                  <a:srgbClr val="EBEBEB"/>
                </a:solidFill>
              </a:defRPr>
            </a:lvl5pPr>
            <a:lvl6pPr lvl="5">
              <a:lnSpc>
                <a:spcPct val="174000"/>
              </a:lnSpc>
              <a:spcBef>
                <a:spcPts val="0"/>
              </a:spcBef>
              <a:spcAft>
                <a:spcPts val="0"/>
              </a:spcAft>
              <a:buNone/>
              <a:defRPr sz="1400">
                <a:solidFill>
                  <a:srgbClr val="EBEBEB"/>
                </a:solidFill>
              </a:defRPr>
            </a:lvl6pPr>
            <a:lvl7pPr lvl="6">
              <a:lnSpc>
                <a:spcPct val="174000"/>
              </a:lnSpc>
              <a:spcBef>
                <a:spcPts val="0"/>
              </a:spcBef>
              <a:spcAft>
                <a:spcPts val="0"/>
              </a:spcAft>
              <a:buNone/>
              <a:defRPr sz="1400">
                <a:solidFill>
                  <a:srgbClr val="EBEBEB"/>
                </a:solidFill>
              </a:defRPr>
            </a:lvl7pPr>
            <a:lvl8pPr lvl="7">
              <a:lnSpc>
                <a:spcPct val="174000"/>
              </a:lnSpc>
              <a:spcBef>
                <a:spcPts val="0"/>
              </a:spcBef>
              <a:spcAft>
                <a:spcPts val="0"/>
              </a:spcAft>
              <a:buNone/>
              <a:defRPr sz="1400">
                <a:solidFill>
                  <a:srgbClr val="EBEBEB"/>
                </a:solidFill>
              </a:defRPr>
            </a:lvl8pPr>
            <a:lvl9pPr lvl="8">
              <a:lnSpc>
                <a:spcPct val="174000"/>
              </a:lnSpc>
              <a:spcBef>
                <a:spcPts val="0"/>
              </a:spcBef>
              <a:spcAft>
                <a:spcPts val="0"/>
              </a:spcAft>
              <a:buNone/>
              <a:defRPr sz="1400">
                <a:solidFill>
                  <a:srgbClr val="EBEBEB"/>
                </a:solidFill>
              </a:defRPr>
            </a:lvl9pPr>
          </a:lstStyle>
          <a:p/>
        </p:txBody>
      </p:sp>
      <p:pic>
        <p:nvPicPr>
          <p:cNvPr id="5017" name="Google Shape;5017;p32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018" name="Google Shape;5018;p325"/>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p:txBody>
      </p:sp>
      <p:sp>
        <p:nvSpPr>
          <p:cNvPr id="5019" name="Google Shape;5019;p3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5020" name="Shape 5020"/>
        <p:cNvGrpSpPr/>
        <p:nvPr/>
      </p:nvGrpSpPr>
      <p:grpSpPr>
        <a:xfrm>
          <a:off x="0" y="0"/>
          <a:ext cx="0" cy="0"/>
          <a:chOff x="0" y="0"/>
          <a:chExt cx="0" cy="0"/>
        </a:xfrm>
      </p:grpSpPr>
      <p:sp>
        <p:nvSpPr>
          <p:cNvPr id="5021" name="Google Shape;5021;p326"/>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p:txBody>
      </p:sp>
      <p:sp>
        <p:nvSpPr>
          <p:cNvPr id="5022" name="Google Shape;5022;p326"/>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a:spcBef>
                <a:spcPts val="0"/>
              </a:spcBef>
              <a:spcAft>
                <a:spcPts val="0"/>
              </a:spcAft>
              <a:buSzPts val="1800"/>
              <a:buNone/>
              <a:defRPr/>
            </a:lvl2pPr>
            <a:lvl3pPr lvl="2">
              <a:spcBef>
                <a:spcPts val="500"/>
              </a:spcBef>
              <a:spcAft>
                <a:spcPts val="0"/>
              </a:spcAft>
              <a:buSzPts val="18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500"/>
              </a:spcAft>
              <a:buSzPts val="1800"/>
              <a:buNone/>
              <a:defRPr/>
            </a:lvl9pPr>
          </a:lstStyle>
          <a:p/>
        </p:txBody>
      </p:sp>
      <p:cxnSp>
        <p:nvCxnSpPr>
          <p:cNvPr id="5023" name="Google Shape;5023;p32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024" name="Google Shape;5024;p32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025" name="Google Shape;5025;p32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5026" name="Google Shape;5026;p32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027" name="Google Shape;5027;p3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55" name="Shape 355"/>
        <p:cNvGrpSpPr/>
        <p:nvPr/>
      </p:nvGrpSpPr>
      <p:grpSpPr>
        <a:xfrm>
          <a:off x="0" y="0"/>
          <a:ext cx="0" cy="0"/>
          <a:chOff x="0" y="0"/>
          <a:chExt cx="0" cy="0"/>
        </a:xfrm>
      </p:grpSpPr>
      <p:cxnSp>
        <p:nvCxnSpPr>
          <p:cNvPr id="356" name="Google Shape;356;p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7" name="Google Shape;357;p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8" name="Google Shape;358;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9" name="Google Shape;359;p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0" name="Google Shape;360;p3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1" name="Google Shape;361;p33"/>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62" name="Google Shape;362;p33"/>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63" name="Google Shape;363;p33"/>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64" name="Google Shape;364;p33"/>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65" name="Google Shape;365;p33"/>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66" name="Google Shape;366;p33"/>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67" name="Google Shape;367;p33"/>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68" name="Google Shape;368;p33"/>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69" name="Google Shape;369;p3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70" name="Google Shape;370;p33"/>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5028" name="Shape 5028"/>
        <p:cNvGrpSpPr/>
        <p:nvPr/>
      </p:nvGrpSpPr>
      <p:grpSpPr>
        <a:xfrm>
          <a:off x="0" y="0"/>
          <a:ext cx="0" cy="0"/>
          <a:chOff x="0" y="0"/>
          <a:chExt cx="0" cy="0"/>
        </a:xfrm>
      </p:grpSpPr>
      <p:sp>
        <p:nvSpPr>
          <p:cNvPr id="5029" name="Google Shape;5029;p32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accent1"/>
                </a:solidFill>
              </a:defRPr>
            </a:lvl1pPr>
            <a:lvl2pPr lvl="1">
              <a:lnSpc>
                <a:spcPct val="100000"/>
              </a:lnSpc>
              <a:spcBef>
                <a:spcPts val="0"/>
              </a:spcBef>
              <a:spcAft>
                <a:spcPts val="0"/>
              </a:spcAft>
              <a:buNone/>
              <a:defRPr sz="5400">
                <a:solidFill>
                  <a:schemeClr val="accent1"/>
                </a:solidFill>
              </a:defRPr>
            </a:lvl2pPr>
            <a:lvl3pPr lvl="2">
              <a:lnSpc>
                <a:spcPct val="100000"/>
              </a:lnSpc>
              <a:spcBef>
                <a:spcPts val="0"/>
              </a:spcBef>
              <a:spcAft>
                <a:spcPts val="0"/>
              </a:spcAft>
              <a:buNone/>
              <a:defRPr sz="5400">
                <a:solidFill>
                  <a:schemeClr val="accent1"/>
                </a:solidFill>
              </a:defRPr>
            </a:lvl3pPr>
            <a:lvl4pPr lvl="3">
              <a:lnSpc>
                <a:spcPct val="100000"/>
              </a:lnSpc>
              <a:spcBef>
                <a:spcPts val="0"/>
              </a:spcBef>
              <a:spcAft>
                <a:spcPts val="0"/>
              </a:spcAft>
              <a:buNone/>
              <a:defRPr sz="5400">
                <a:solidFill>
                  <a:schemeClr val="accent1"/>
                </a:solidFill>
              </a:defRPr>
            </a:lvl4pPr>
            <a:lvl5pPr lvl="4">
              <a:lnSpc>
                <a:spcPct val="100000"/>
              </a:lnSpc>
              <a:spcBef>
                <a:spcPts val="0"/>
              </a:spcBef>
              <a:spcAft>
                <a:spcPts val="0"/>
              </a:spcAft>
              <a:buNone/>
              <a:defRPr sz="5400">
                <a:solidFill>
                  <a:schemeClr val="accent1"/>
                </a:solidFill>
              </a:defRPr>
            </a:lvl5pPr>
            <a:lvl6pPr lvl="5">
              <a:lnSpc>
                <a:spcPct val="100000"/>
              </a:lnSpc>
              <a:spcBef>
                <a:spcPts val="0"/>
              </a:spcBef>
              <a:spcAft>
                <a:spcPts val="0"/>
              </a:spcAft>
              <a:buNone/>
              <a:defRPr sz="5400">
                <a:solidFill>
                  <a:schemeClr val="accent1"/>
                </a:solidFill>
              </a:defRPr>
            </a:lvl6pPr>
            <a:lvl7pPr lvl="6">
              <a:lnSpc>
                <a:spcPct val="100000"/>
              </a:lnSpc>
              <a:spcBef>
                <a:spcPts val="0"/>
              </a:spcBef>
              <a:spcAft>
                <a:spcPts val="0"/>
              </a:spcAft>
              <a:buNone/>
              <a:defRPr sz="5400">
                <a:solidFill>
                  <a:schemeClr val="accent1"/>
                </a:solidFill>
              </a:defRPr>
            </a:lvl7pPr>
            <a:lvl8pPr lvl="7">
              <a:lnSpc>
                <a:spcPct val="100000"/>
              </a:lnSpc>
              <a:spcBef>
                <a:spcPts val="0"/>
              </a:spcBef>
              <a:spcAft>
                <a:spcPts val="0"/>
              </a:spcAft>
              <a:buNone/>
              <a:defRPr sz="5400">
                <a:solidFill>
                  <a:schemeClr val="accent1"/>
                </a:solidFill>
              </a:defRPr>
            </a:lvl8pPr>
            <a:lvl9pPr lvl="8">
              <a:lnSpc>
                <a:spcPct val="100000"/>
              </a:lnSpc>
              <a:spcBef>
                <a:spcPts val="0"/>
              </a:spcBef>
              <a:spcAft>
                <a:spcPts val="0"/>
              </a:spcAft>
              <a:buNone/>
              <a:defRPr sz="5400">
                <a:solidFill>
                  <a:schemeClr val="accent1"/>
                </a:solidFill>
              </a:defRPr>
            </a:lvl9pPr>
          </a:lstStyle>
          <a:p/>
        </p:txBody>
      </p:sp>
      <p:cxnSp>
        <p:nvCxnSpPr>
          <p:cNvPr id="5030" name="Google Shape;5030;p32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031" name="Google Shape;5031;p32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5032" name="Google Shape;5032;p32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5033" name="Google Shape;5033;p32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5034" name="Google Shape;5034;p3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35" name="Google Shape;5035;p327"/>
          <p:cNvPicPr preferRelativeResize="0"/>
          <p:nvPr/>
        </p:nvPicPr>
        <p:blipFill rotWithShape="1">
          <a:blip r:embed="rId4">
            <a:alphaModFix amt="25000"/>
          </a:blip>
          <a:srcRect b="0" l="0" r="53632" t="0"/>
          <a:stretch/>
        </p:blipFill>
        <p:spPr>
          <a:xfrm>
            <a:off x="13124775" y="517800"/>
            <a:ext cx="4360724" cy="5290249"/>
          </a:xfrm>
          <a:prstGeom prst="rect">
            <a:avLst/>
          </a:prstGeom>
          <a:noFill/>
          <a:ln>
            <a:noFill/>
          </a:ln>
        </p:spPr>
      </p:pic>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5036" name="Shape 5036"/>
        <p:cNvGrpSpPr/>
        <p:nvPr/>
      </p:nvGrpSpPr>
      <p:grpSpPr>
        <a:xfrm>
          <a:off x="0" y="0"/>
          <a:ext cx="0" cy="0"/>
          <a:chOff x="0" y="0"/>
          <a:chExt cx="0" cy="0"/>
        </a:xfrm>
      </p:grpSpPr>
      <p:sp>
        <p:nvSpPr>
          <p:cNvPr id="5037" name="Google Shape;5037;p32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lt1"/>
                </a:solidFill>
              </a:defRPr>
            </a:lvl1pPr>
            <a:lvl2pPr lvl="1">
              <a:lnSpc>
                <a:spcPct val="100000"/>
              </a:lnSpc>
              <a:spcBef>
                <a:spcPts val="0"/>
              </a:spcBef>
              <a:spcAft>
                <a:spcPts val="0"/>
              </a:spcAft>
              <a:buNone/>
              <a:defRPr sz="5400">
                <a:solidFill>
                  <a:schemeClr val="lt1"/>
                </a:solidFill>
              </a:defRPr>
            </a:lvl2pPr>
            <a:lvl3pPr lvl="2">
              <a:lnSpc>
                <a:spcPct val="100000"/>
              </a:lnSpc>
              <a:spcBef>
                <a:spcPts val="0"/>
              </a:spcBef>
              <a:spcAft>
                <a:spcPts val="0"/>
              </a:spcAft>
              <a:buNone/>
              <a:defRPr sz="5400">
                <a:solidFill>
                  <a:schemeClr val="lt1"/>
                </a:solidFill>
              </a:defRPr>
            </a:lvl3pPr>
            <a:lvl4pPr lvl="3">
              <a:lnSpc>
                <a:spcPct val="100000"/>
              </a:lnSpc>
              <a:spcBef>
                <a:spcPts val="0"/>
              </a:spcBef>
              <a:spcAft>
                <a:spcPts val="0"/>
              </a:spcAft>
              <a:buNone/>
              <a:defRPr sz="5400">
                <a:solidFill>
                  <a:schemeClr val="lt1"/>
                </a:solidFill>
              </a:defRPr>
            </a:lvl4pPr>
            <a:lvl5pPr lvl="4">
              <a:lnSpc>
                <a:spcPct val="100000"/>
              </a:lnSpc>
              <a:spcBef>
                <a:spcPts val="0"/>
              </a:spcBef>
              <a:spcAft>
                <a:spcPts val="0"/>
              </a:spcAft>
              <a:buNone/>
              <a:defRPr sz="5400">
                <a:solidFill>
                  <a:schemeClr val="lt1"/>
                </a:solidFill>
              </a:defRPr>
            </a:lvl5pPr>
            <a:lvl6pPr lvl="5">
              <a:lnSpc>
                <a:spcPct val="100000"/>
              </a:lnSpc>
              <a:spcBef>
                <a:spcPts val="0"/>
              </a:spcBef>
              <a:spcAft>
                <a:spcPts val="0"/>
              </a:spcAft>
              <a:buNone/>
              <a:defRPr sz="5400">
                <a:solidFill>
                  <a:schemeClr val="lt1"/>
                </a:solidFill>
              </a:defRPr>
            </a:lvl6pPr>
            <a:lvl7pPr lvl="6">
              <a:lnSpc>
                <a:spcPct val="100000"/>
              </a:lnSpc>
              <a:spcBef>
                <a:spcPts val="0"/>
              </a:spcBef>
              <a:spcAft>
                <a:spcPts val="0"/>
              </a:spcAft>
              <a:buNone/>
              <a:defRPr sz="5400">
                <a:solidFill>
                  <a:schemeClr val="lt1"/>
                </a:solidFill>
              </a:defRPr>
            </a:lvl7pPr>
            <a:lvl8pPr lvl="7">
              <a:lnSpc>
                <a:spcPct val="100000"/>
              </a:lnSpc>
              <a:spcBef>
                <a:spcPts val="0"/>
              </a:spcBef>
              <a:spcAft>
                <a:spcPts val="0"/>
              </a:spcAft>
              <a:buNone/>
              <a:defRPr sz="5400">
                <a:solidFill>
                  <a:schemeClr val="lt1"/>
                </a:solidFill>
              </a:defRPr>
            </a:lvl8pPr>
            <a:lvl9pPr lvl="8">
              <a:lnSpc>
                <a:spcPct val="100000"/>
              </a:lnSpc>
              <a:spcBef>
                <a:spcPts val="0"/>
              </a:spcBef>
              <a:spcAft>
                <a:spcPts val="0"/>
              </a:spcAft>
              <a:buNone/>
              <a:defRPr sz="5400">
                <a:solidFill>
                  <a:schemeClr val="lt1"/>
                </a:solidFill>
              </a:defRPr>
            </a:lvl9pPr>
          </a:lstStyle>
          <a:p/>
        </p:txBody>
      </p:sp>
      <p:cxnSp>
        <p:nvCxnSpPr>
          <p:cNvPr id="5038" name="Google Shape;5038;p328"/>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5039" name="Google Shape;5039;p32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5040" name="Google Shape;5040;p32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5041" name="Google Shape;5041;p328"/>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5042" name="Google Shape;5042;p3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5043" name="Google Shape;5043;p3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5044" name="Shape 5044"/>
        <p:cNvGrpSpPr/>
        <p:nvPr/>
      </p:nvGrpSpPr>
      <p:grpSpPr>
        <a:xfrm>
          <a:off x="0" y="0"/>
          <a:ext cx="0" cy="0"/>
          <a:chOff x="0" y="0"/>
          <a:chExt cx="0" cy="0"/>
        </a:xfrm>
      </p:grpSpPr>
      <p:sp>
        <p:nvSpPr>
          <p:cNvPr id="5045" name="Google Shape;5045;p3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046" name="Google Shape;5046;p3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47" name="Google Shape;5047;p3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048" name="Google Shape;5048;p3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49" name="Google Shape;5049;p3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50" name="Google Shape;5050;p32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051" name="Google Shape;5051;p32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052" name="Google Shape;5052;p329"/>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5053" name="Shape 5053"/>
        <p:cNvGrpSpPr/>
        <p:nvPr/>
      </p:nvGrpSpPr>
      <p:grpSpPr>
        <a:xfrm>
          <a:off x="0" y="0"/>
          <a:ext cx="0" cy="0"/>
          <a:chOff x="0" y="0"/>
          <a:chExt cx="0" cy="0"/>
        </a:xfrm>
      </p:grpSpPr>
      <p:sp>
        <p:nvSpPr>
          <p:cNvPr id="5054" name="Google Shape;5054;p3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5055" name="Google Shape;5055;p3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56" name="Google Shape;5056;p3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057" name="Google Shape;5057;p3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58" name="Google Shape;5058;p3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59" name="Google Shape;5059;p33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060" name="Google Shape;5060;p330"/>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30"/>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330"/>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3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3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30"/>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5066" name="Google Shape;5066;p330"/>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5067" name="Google Shape;5067;p330"/>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5068" name="Google Shape;5068;p33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069" name="Google Shape;5069;p330"/>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5070" name="Shape 5070"/>
        <p:cNvGrpSpPr/>
        <p:nvPr/>
      </p:nvGrpSpPr>
      <p:grpSpPr>
        <a:xfrm>
          <a:off x="0" y="0"/>
          <a:ext cx="0" cy="0"/>
          <a:chOff x="0" y="0"/>
          <a:chExt cx="0" cy="0"/>
        </a:xfrm>
      </p:grpSpPr>
      <p:cxnSp>
        <p:nvCxnSpPr>
          <p:cNvPr id="5071" name="Google Shape;5071;p3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72" name="Google Shape;5072;p3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073" name="Google Shape;5073;p3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74" name="Google Shape;5074;p3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75" name="Google Shape;5075;p33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076" name="Google Shape;5076;p331"/>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331"/>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331"/>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331"/>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331"/>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5081" name="Google Shape;5081;p33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082" name="Google Shape;5082;p33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083" name="Google Shape;5083;p33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5084" name="Google Shape;5084;p331"/>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5085" name="Shape 5085"/>
        <p:cNvGrpSpPr/>
        <p:nvPr/>
      </p:nvGrpSpPr>
      <p:grpSpPr>
        <a:xfrm>
          <a:off x="0" y="0"/>
          <a:ext cx="0" cy="0"/>
          <a:chOff x="0" y="0"/>
          <a:chExt cx="0" cy="0"/>
        </a:xfrm>
      </p:grpSpPr>
      <p:cxnSp>
        <p:nvCxnSpPr>
          <p:cNvPr id="5086" name="Google Shape;5086;p3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87" name="Google Shape;5087;p3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088" name="Google Shape;5088;p3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89" name="Google Shape;5089;p3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90" name="Google Shape;5090;p33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5091" name="Google Shape;5091;p332"/>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5092" name="Google Shape;5092;p332"/>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5093" name="Google Shape;5093;p332"/>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5094" name="Google Shape;5094;p332"/>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5095" name="Google Shape;5095;p332"/>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096" name="Google Shape;5096;p33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097" name="Google Shape;5097;p332"/>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5098" name="Shape 5098"/>
        <p:cNvGrpSpPr/>
        <p:nvPr/>
      </p:nvGrpSpPr>
      <p:grpSpPr>
        <a:xfrm>
          <a:off x="0" y="0"/>
          <a:ext cx="0" cy="0"/>
          <a:chOff x="0" y="0"/>
          <a:chExt cx="0" cy="0"/>
        </a:xfrm>
      </p:grpSpPr>
      <p:sp>
        <p:nvSpPr>
          <p:cNvPr id="5099" name="Google Shape;5099;p3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5100" name="Google Shape;5100;p3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101" name="Google Shape;5101;p3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102" name="Google Shape;5102;p3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03" name="Google Shape;5103;p3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04" name="Google Shape;5104;p33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5105" name="Shape 5105"/>
        <p:cNvGrpSpPr/>
        <p:nvPr/>
      </p:nvGrpSpPr>
      <p:grpSpPr>
        <a:xfrm>
          <a:off x="0" y="0"/>
          <a:ext cx="0" cy="0"/>
          <a:chOff x="0" y="0"/>
          <a:chExt cx="0" cy="0"/>
        </a:xfrm>
      </p:grpSpPr>
      <p:sp>
        <p:nvSpPr>
          <p:cNvPr id="5106" name="Google Shape;5106;p3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107" name="Google Shape;5107;p33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5108" name="Google Shape;5108;p3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109" name="Google Shape;5109;p3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110" name="Google Shape;5110;p3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11" name="Google Shape;5111;p3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12" name="Google Shape;5112;p334"/>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5113" name="Google Shape;5113;p33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114" name="Google Shape;5114;p334"/>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5115" name="Shape 5115"/>
        <p:cNvGrpSpPr/>
        <p:nvPr/>
      </p:nvGrpSpPr>
      <p:grpSpPr>
        <a:xfrm>
          <a:off x="0" y="0"/>
          <a:ext cx="0" cy="0"/>
          <a:chOff x="0" y="0"/>
          <a:chExt cx="0" cy="0"/>
        </a:xfrm>
      </p:grpSpPr>
      <p:cxnSp>
        <p:nvCxnSpPr>
          <p:cNvPr id="5116" name="Google Shape;5116;p3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117" name="Google Shape;5117;p3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118" name="Google Shape;5118;p3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19" name="Google Shape;5119;p3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20" name="Google Shape;5120;p33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121" name="Google Shape;5121;p33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122" name="Google Shape;5122;p33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123" name="Google Shape;5123;p335"/>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5124" name="Shape 5124"/>
        <p:cNvGrpSpPr/>
        <p:nvPr/>
      </p:nvGrpSpPr>
      <p:grpSpPr>
        <a:xfrm>
          <a:off x="0" y="0"/>
          <a:ext cx="0" cy="0"/>
          <a:chOff x="0" y="0"/>
          <a:chExt cx="0" cy="0"/>
        </a:xfrm>
      </p:grpSpPr>
      <p:sp>
        <p:nvSpPr>
          <p:cNvPr id="5125" name="Google Shape;5125;p3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126" name="Google Shape;5126;p3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127" name="Google Shape;5127;p3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128" name="Google Shape;5128;p3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29" name="Google Shape;5129;p3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30" name="Google Shape;5130;p33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131" name="Google Shape;5131;p336"/>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71" name="Shape 371"/>
        <p:cNvGrpSpPr/>
        <p:nvPr/>
      </p:nvGrpSpPr>
      <p:grpSpPr>
        <a:xfrm>
          <a:off x="0" y="0"/>
          <a:ext cx="0" cy="0"/>
          <a:chOff x="0" y="0"/>
          <a:chExt cx="0" cy="0"/>
        </a:xfrm>
      </p:grpSpPr>
      <p:cxnSp>
        <p:nvCxnSpPr>
          <p:cNvPr id="372" name="Google Shape;372;p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3" name="Google Shape;373;p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74" name="Google Shape;374;p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5" name="Google Shape;375;p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6" name="Google Shape;376;p3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77" name="Google Shape;377;p34"/>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78" name="Google Shape;378;p34"/>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379" name="Google Shape;379;p34"/>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80" name="Google Shape;380;p34"/>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381" name="Google Shape;381;p34"/>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82" name="Google Shape;582;p3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83" name="Google Shape;583;p34"/>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5132" name="Shape 5132"/>
        <p:cNvGrpSpPr/>
        <p:nvPr/>
      </p:nvGrpSpPr>
      <p:grpSpPr>
        <a:xfrm>
          <a:off x="0" y="0"/>
          <a:ext cx="0" cy="0"/>
          <a:chOff x="0" y="0"/>
          <a:chExt cx="0" cy="0"/>
        </a:xfrm>
      </p:grpSpPr>
      <p:cxnSp>
        <p:nvCxnSpPr>
          <p:cNvPr id="5133" name="Google Shape;5133;p3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134" name="Google Shape;5134;p3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135" name="Google Shape;5135;p3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36" name="Google Shape;5136;p3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37" name="Google Shape;5137;p33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138" name="Google Shape;5138;p337"/>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5139" name="Google Shape;5139;p337"/>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5140" name="Google Shape;5140;p337"/>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141" name="Google Shape;5141;p33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142" name="Google Shape;5142;p337"/>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5143" name="Shape 5143"/>
        <p:cNvGrpSpPr/>
        <p:nvPr/>
      </p:nvGrpSpPr>
      <p:grpSpPr>
        <a:xfrm>
          <a:off x="0" y="0"/>
          <a:ext cx="0" cy="0"/>
          <a:chOff x="0" y="0"/>
          <a:chExt cx="0" cy="0"/>
        </a:xfrm>
      </p:grpSpPr>
      <p:cxnSp>
        <p:nvCxnSpPr>
          <p:cNvPr id="5144" name="Google Shape;5144;p3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145" name="Google Shape;5145;p3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146" name="Google Shape;5146;p3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47" name="Google Shape;5147;p3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48" name="Google Shape;5148;p33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149" name="Google Shape;5149;p338"/>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5150" name="Google Shape;5150;p33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151" name="Google Shape;5151;p33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152" name="Google Shape;5152;p338"/>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5153" name="Shape 5153"/>
        <p:cNvGrpSpPr/>
        <p:nvPr/>
      </p:nvGrpSpPr>
      <p:grpSpPr>
        <a:xfrm>
          <a:off x="0" y="0"/>
          <a:ext cx="0" cy="0"/>
          <a:chOff x="0" y="0"/>
          <a:chExt cx="0" cy="0"/>
        </a:xfrm>
      </p:grpSpPr>
      <p:sp>
        <p:nvSpPr>
          <p:cNvPr id="5154" name="Google Shape;5154;p3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155" name="Google Shape;5155;p3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156" name="Google Shape;5156;p3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157" name="Google Shape;5157;p3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58" name="Google Shape;5158;p3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59" name="Google Shape;5159;p33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5160" name="Google Shape;5160;p339"/>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5161" name="Google Shape;5161;p339"/>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0"/>
              </a:spcBef>
              <a:spcAft>
                <a:spcPts val="0"/>
              </a:spcAft>
              <a:buNone/>
              <a:defRPr sz="1400"/>
            </a:lvl2pPr>
            <a:lvl3pPr lvl="2">
              <a:spcBef>
                <a:spcPts val="0"/>
              </a:spcBef>
              <a:spcAft>
                <a:spcPts val="0"/>
              </a:spcAft>
              <a:buNone/>
              <a:defRPr sz="1400"/>
            </a:lvl3pPr>
            <a:lvl4pPr lvl="3">
              <a:spcBef>
                <a:spcPts val="0"/>
              </a:spcBef>
              <a:spcAft>
                <a:spcPts val="0"/>
              </a:spcAft>
              <a:buNone/>
              <a:defRPr sz="1400"/>
            </a:lvl4pPr>
            <a:lvl5pPr lvl="4">
              <a:spcBef>
                <a:spcPts val="0"/>
              </a:spcBef>
              <a:spcAft>
                <a:spcPts val="0"/>
              </a:spcAft>
              <a:buNone/>
              <a:defRPr sz="1400"/>
            </a:lvl5pPr>
            <a:lvl6pPr lvl="5">
              <a:spcBef>
                <a:spcPts val="0"/>
              </a:spcBef>
              <a:spcAft>
                <a:spcPts val="0"/>
              </a:spcAft>
              <a:buNone/>
              <a:defRPr sz="1400"/>
            </a:lvl6pPr>
            <a:lvl7pPr lvl="6">
              <a:spcBef>
                <a:spcPts val="0"/>
              </a:spcBef>
              <a:spcAft>
                <a:spcPts val="0"/>
              </a:spcAft>
              <a:buNone/>
              <a:defRPr sz="1400"/>
            </a:lvl7pPr>
            <a:lvl8pPr lvl="7">
              <a:spcBef>
                <a:spcPts val="0"/>
              </a:spcBef>
              <a:spcAft>
                <a:spcPts val="0"/>
              </a:spcAft>
              <a:buNone/>
              <a:defRPr sz="1400"/>
            </a:lvl8pPr>
            <a:lvl9pPr lvl="8">
              <a:spcBef>
                <a:spcPts val="0"/>
              </a:spcBef>
              <a:spcAft>
                <a:spcPts val="0"/>
              </a:spcAft>
              <a:buNone/>
              <a:defRPr sz="1400"/>
            </a:lvl9pPr>
          </a:lstStyle>
          <a:p/>
        </p:txBody>
      </p:sp>
      <p:sp>
        <p:nvSpPr>
          <p:cNvPr id="5162" name="Google Shape;5162;p339"/>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5163" name="Google Shape;5163;p339"/>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0"/>
              </a:spcBef>
              <a:spcAft>
                <a:spcPts val="0"/>
              </a:spcAft>
              <a:buNone/>
              <a:defRPr sz="1400"/>
            </a:lvl2pPr>
            <a:lvl3pPr lvl="2" algn="ctr">
              <a:spcBef>
                <a:spcPts val="0"/>
              </a:spcBef>
              <a:spcAft>
                <a:spcPts val="0"/>
              </a:spcAft>
              <a:buNone/>
              <a:defRPr sz="1400"/>
            </a:lvl3pPr>
            <a:lvl4pPr lvl="3" algn="ctr">
              <a:spcBef>
                <a:spcPts val="0"/>
              </a:spcBef>
              <a:spcAft>
                <a:spcPts val="0"/>
              </a:spcAft>
              <a:buNone/>
              <a:defRPr sz="1400"/>
            </a:lvl4pPr>
            <a:lvl5pPr lvl="4" algn="ctr">
              <a:spcBef>
                <a:spcPts val="0"/>
              </a:spcBef>
              <a:spcAft>
                <a:spcPts val="0"/>
              </a:spcAft>
              <a:buNone/>
              <a:defRPr sz="1400"/>
            </a:lvl5pPr>
            <a:lvl6pPr lvl="5" algn="ctr">
              <a:spcBef>
                <a:spcPts val="0"/>
              </a:spcBef>
              <a:spcAft>
                <a:spcPts val="0"/>
              </a:spcAft>
              <a:buNone/>
              <a:defRPr sz="1400"/>
            </a:lvl6pPr>
            <a:lvl7pPr lvl="6" algn="ctr">
              <a:spcBef>
                <a:spcPts val="0"/>
              </a:spcBef>
              <a:spcAft>
                <a:spcPts val="0"/>
              </a:spcAft>
              <a:buNone/>
              <a:defRPr sz="1400"/>
            </a:lvl7pPr>
            <a:lvl8pPr lvl="7" algn="ctr">
              <a:spcBef>
                <a:spcPts val="0"/>
              </a:spcBef>
              <a:spcAft>
                <a:spcPts val="0"/>
              </a:spcAft>
              <a:buNone/>
              <a:defRPr sz="1400"/>
            </a:lvl8pPr>
            <a:lvl9pPr lvl="8" algn="ctr">
              <a:spcBef>
                <a:spcPts val="0"/>
              </a:spcBef>
              <a:spcAft>
                <a:spcPts val="0"/>
              </a:spcAft>
              <a:buNone/>
              <a:defRPr sz="1400"/>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5164" name="Shape 5164"/>
        <p:cNvGrpSpPr/>
        <p:nvPr/>
      </p:nvGrpSpPr>
      <p:grpSpPr>
        <a:xfrm>
          <a:off x="0" y="0"/>
          <a:ext cx="0" cy="0"/>
          <a:chOff x="0" y="0"/>
          <a:chExt cx="0" cy="0"/>
        </a:xfrm>
      </p:grpSpPr>
      <p:cxnSp>
        <p:nvCxnSpPr>
          <p:cNvPr id="5165" name="Google Shape;5165;p3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166" name="Google Shape;5166;p34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167" name="Google Shape;5167;p3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68" name="Google Shape;5168;p3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69" name="Google Shape;5169;p34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170" name="Google Shape;5170;p340"/>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5171" name="Google Shape;5171;p340"/>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5172" name="Google Shape;5172;p340"/>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5173" name="Google Shape;5173;p340"/>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5174" name="Google Shape;5174;p340"/>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5175" name="Google Shape;5175;p340"/>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p:txBody>
      </p:sp>
      <p:sp>
        <p:nvSpPr>
          <p:cNvPr id="5176" name="Google Shape;5176;p34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177" name="Google Shape;5177;p34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178" name="Google Shape;5178;p34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5179" name="Shape 5179"/>
        <p:cNvGrpSpPr/>
        <p:nvPr/>
      </p:nvGrpSpPr>
      <p:grpSpPr>
        <a:xfrm>
          <a:off x="0" y="0"/>
          <a:ext cx="0" cy="0"/>
          <a:chOff x="0" y="0"/>
          <a:chExt cx="0" cy="0"/>
        </a:xfrm>
      </p:grpSpPr>
      <p:sp>
        <p:nvSpPr>
          <p:cNvPr id="5180" name="Google Shape;5180;p341"/>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5181" name="Google Shape;5181;p341"/>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5182" name="Google Shape;5182;p341"/>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cxnSp>
        <p:nvCxnSpPr>
          <p:cNvPr id="5183" name="Google Shape;5183;p3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184" name="Google Shape;5184;p3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185" name="Google Shape;5185;p3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86" name="Google Shape;5186;p3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87" name="Google Shape;5187;p341"/>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5188" name="Google Shape;5188;p341"/>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5189" name="Google Shape;5189;p341"/>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5190" name="Google Shape;5190;p341"/>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191" name="Google Shape;5191;p341"/>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5192" name="Google Shape;5192;p341"/>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193" name="Google Shape;5193;p341"/>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5194" name="Google Shape;5194;p341"/>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195" name="Google Shape;5195;p341"/>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5196" name="Google Shape;5196;p341"/>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197" name="Google Shape;5197;p34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198" name="Google Shape;5198;p341"/>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5199" name="Shape 5199"/>
        <p:cNvGrpSpPr/>
        <p:nvPr/>
      </p:nvGrpSpPr>
      <p:grpSpPr>
        <a:xfrm>
          <a:off x="0" y="0"/>
          <a:ext cx="0" cy="0"/>
          <a:chOff x="0" y="0"/>
          <a:chExt cx="0" cy="0"/>
        </a:xfrm>
      </p:grpSpPr>
      <p:sp>
        <p:nvSpPr>
          <p:cNvPr id="5200" name="Google Shape;5200;p342"/>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5201" name="Google Shape;5201;p342"/>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cxnSp>
        <p:nvCxnSpPr>
          <p:cNvPr id="5202" name="Google Shape;5202;p3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203" name="Google Shape;5203;p34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204" name="Google Shape;5204;p3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05" name="Google Shape;5205;p3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06" name="Google Shape;5206;p34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207" name="Google Shape;5207;p342"/>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5208" name="Google Shape;5208;p342"/>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5209" name="Google Shape;5209;p342"/>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210" name="Google Shape;5210;p342"/>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211" name="Google Shape;5211;p342"/>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212" name="Google Shape;5212;p342"/>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213" name="Google Shape;5213;p342"/>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214" name="Google Shape;5214;p34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215" name="Google Shape;5215;p342"/>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5216" name="Shape 5216"/>
        <p:cNvGrpSpPr/>
        <p:nvPr/>
      </p:nvGrpSpPr>
      <p:grpSpPr>
        <a:xfrm>
          <a:off x="0" y="0"/>
          <a:ext cx="0" cy="0"/>
          <a:chOff x="0" y="0"/>
          <a:chExt cx="0" cy="0"/>
        </a:xfrm>
      </p:grpSpPr>
      <p:cxnSp>
        <p:nvCxnSpPr>
          <p:cNvPr id="5217" name="Google Shape;5217;p3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218" name="Google Shape;5218;p3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219" name="Google Shape;5219;p3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20" name="Google Shape;5220;p3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21" name="Google Shape;5221;p34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5222" name="Google Shape;5222;p343"/>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5223" name="Google Shape;5223;p343"/>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224" name="Google Shape;5224;p343"/>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225" name="Google Shape;5225;p343"/>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226" name="Google Shape;5226;p343"/>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227" name="Google Shape;5227;p343"/>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228" name="Google Shape;5228;p343"/>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229" name="Google Shape;5229;p34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230" name="Google Shape;5230;p343"/>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5231" name="Shape 5231"/>
        <p:cNvGrpSpPr/>
        <p:nvPr/>
      </p:nvGrpSpPr>
      <p:grpSpPr>
        <a:xfrm>
          <a:off x="0" y="0"/>
          <a:ext cx="0" cy="0"/>
          <a:chOff x="0" y="0"/>
          <a:chExt cx="0" cy="0"/>
        </a:xfrm>
      </p:grpSpPr>
      <p:cxnSp>
        <p:nvCxnSpPr>
          <p:cNvPr id="5232" name="Google Shape;5232;p3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233" name="Google Shape;5233;p34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234" name="Google Shape;5234;p3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35" name="Google Shape;5235;p3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36" name="Google Shape;5236;p34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237" name="Google Shape;5237;p344"/>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238" name="Google Shape;5238;p344"/>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239" name="Google Shape;5239;p344"/>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240" name="Google Shape;5240;p344"/>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241" name="Google Shape;5241;p344"/>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242" name="Google Shape;5242;p344"/>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243" name="Google Shape;5243;p344"/>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244" name="Google Shape;5244;p344"/>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245" name="Google Shape;5245;p34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246" name="Google Shape;5246;p344"/>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5247" name="Shape 5247"/>
        <p:cNvGrpSpPr/>
        <p:nvPr/>
      </p:nvGrpSpPr>
      <p:grpSpPr>
        <a:xfrm>
          <a:off x="0" y="0"/>
          <a:ext cx="0" cy="0"/>
          <a:chOff x="0" y="0"/>
          <a:chExt cx="0" cy="0"/>
        </a:xfrm>
      </p:grpSpPr>
      <p:cxnSp>
        <p:nvCxnSpPr>
          <p:cNvPr id="5248" name="Google Shape;5248;p3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249" name="Google Shape;5249;p34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250" name="Google Shape;5250;p3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51" name="Google Shape;5251;p3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52" name="Google Shape;5252;p34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253" name="Google Shape;5253;p345"/>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5254" name="Google Shape;5254;p345"/>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5255" name="Google Shape;5255;p345"/>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5256" name="Google Shape;5256;p345"/>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5257" name="Google Shape;5257;p345"/>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345"/>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45"/>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345"/>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45"/>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45"/>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45"/>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45"/>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345"/>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45"/>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45"/>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345"/>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345"/>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45"/>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45"/>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45"/>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45"/>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45"/>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45"/>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45"/>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45"/>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45"/>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45"/>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45"/>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45"/>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45"/>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45"/>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345"/>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45"/>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45"/>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45"/>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45"/>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45"/>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45"/>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45"/>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45"/>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45"/>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45"/>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345"/>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345"/>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45"/>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345"/>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45"/>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45"/>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345"/>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45"/>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45"/>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45"/>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45"/>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45"/>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45"/>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45"/>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45"/>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45"/>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45"/>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45"/>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45"/>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45"/>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345"/>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45"/>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45"/>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45"/>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45"/>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45"/>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45"/>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45"/>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345"/>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45"/>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45"/>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45"/>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45"/>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45"/>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45"/>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45"/>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45"/>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345"/>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345"/>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345"/>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345"/>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345"/>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345"/>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45"/>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345"/>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345"/>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45"/>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45"/>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45"/>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45"/>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345"/>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345"/>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45"/>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345"/>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345"/>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345"/>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345"/>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45"/>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345"/>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45"/>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45"/>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45"/>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45"/>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345"/>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345"/>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345"/>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45"/>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45"/>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45"/>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345"/>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345"/>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45"/>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45"/>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345"/>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45"/>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45"/>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345"/>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345"/>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345"/>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45"/>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45"/>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345"/>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45"/>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45"/>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45"/>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345"/>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345"/>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45"/>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45"/>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45"/>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345"/>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345"/>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345"/>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345"/>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345"/>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345"/>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45"/>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345"/>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45"/>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345"/>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45"/>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45"/>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345"/>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345"/>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345"/>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45"/>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45"/>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45"/>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45"/>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45"/>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45"/>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345"/>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345"/>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345"/>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45"/>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345"/>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345"/>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45"/>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45"/>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45"/>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45"/>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45"/>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45"/>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45"/>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45"/>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45"/>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45"/>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45"/>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45"/>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345"/>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345"/>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45"/>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345"/>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345"/>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45"/>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45"/>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45"/>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345"/>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345"/>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45"/>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345"/>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45"/>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45"/>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45"/>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45"/>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45"/>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45"/>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45"/>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45"/>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45"/>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45"/>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45"/>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45"/>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45"/>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45"/>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45"/>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45"/>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45"/>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45"/>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345"/>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345"/>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45"/>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345"/>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458" name="Google Shape;5458;p34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459" name="Google Shape;5459;p345"/>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460" name="Shape 5460"/>
        <p:cNvGrpSpPr/>
        <p:nvPr/>
      </p:nvGrpSpPr>
      <p:grpSpPr>
        <a:xfrm>
          <a:off x="0" y="0"/>
          <a:ext cx="0" cy="0"/>
          <a:chOff x="0" y="0"/>
          <a:chExt cx="0" cy="0"/>
        </a:xfrm>
      </p:grpSpPr>
      <p:cxnSp>
        <p:nvCxnSpPr>
          <p:cNvPr id="5461" name="Google Shape;5461;p3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62" name="Google Shape;5462;p3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463" name="Google Shape;5463;p3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64" name="Google Shape;5464;p3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65" name="Google Shape;5465;p34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5466" name="Google Shape;5466;p346"/>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5467" name="Google Shape;5467;p346"/>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5468" name="Google Shape;5468;p346"/>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5469" name="Google Shape;5469;p346"/>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5470" name="Google Shape;5470;p346"/>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5471" name="Google Shape;5471;p346"/>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5472" name="Google Shape;5472;p346"/>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5473" name="Google Shape;5473;p346"/>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pic>
        <p:nvPicPr>
          <p:cNvPr id="5474" name="Google Shape;5474;p346"/>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5475" name="Google Shape;5475;p346"/>
          <p:cNvPicPr preferRelativeResize="0"/>
          <p:nvPr/>
        </p:nvPicPr>
        <p:blipFill rotWithShape="1">
          <a:blip r:embed="rId3">
            <a:alphaModFix/>
          </a:blip>
          <a:srcRect b="0" l="0" r="0" t="0"/>
          <a:stretch/>
        </p:blipFill>
        <p:spPr>
          <a:xfrm>
            <a:off x="4627759" y="2217196"/>
            <a:ext cx="553219" cy="553200"/>
          </a:xfrm>
          <a:prstGeom prst="rect">
            <a:avLst/>
          </a:prstGeom>
          <a:noFill/>
          <a:ln>
            <a:noFill/>
          </a:ln>
        </p:spPr>
      </p:pic>
      <p:pic>
        <p:nvPicPr>
          <p:cNvPr id="5476" name="Google Shape;5476;p346"/>
          <p:cNvPicPr preferRelativeResize="0"/>
          <p:nvPr/>
        </p:nvPicPr>
        <p:blipFill rotWithShape="1">
          <a:blip r:embed="rId3">
            <a:alphaModFix/>
          </a:blip>
          <a:srcRect b="0" l="0" r="0" t="0"/>
          <a:stretch/>
        </p:blipFill>
        <p:spPr>
          <a:xfrm>
            <a:off x="8210712" y="2217196"/>
            <a:ext cx="553219" cy="553200"/>
          </a:xfrm>
          <a:prstGeom prst="rect">
            <a:avLst/>
          </a:prstGeom>
          <a:noFill/>
          <a:ln>
            <a:noFill/>
          </a:ln>
        </p:spPr>
      </p:pic>
      <p:sp>
        <p:nvSpPr>
          <p:cNvPr id="5477" name="Google Shape;5477;p346"/>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478" name="Google Shape;5478;p34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479" name="Google Shape;5479;p346"/>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84" name="Shape 584"/>
        <p:cNvGrpSpPr/>
        <p:nvPr/>
      </p:nvGrpSpPr>
      <p:grpSpPr>
        <a:xfrm>
          <a:off x="0" y="0"/>
          <a:ext cx="0" cy="0"/>
          <a:chOff x="0" y="0"/>
          <a:chExt cx="0" cy="0"/>
        </a:xfrm>
      </p:grpSpPr>
      <p:cxnSp>
        <p:nvCxnSpPr>
          <p:cNvPr id="585" name="Google Shape;585;p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86" name="Google Shape;586;p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87" name="Google Shape;587;p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8" name="Google Shape;588;p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89" name="Google Shape;589;p3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90" name="Google Shape;590;p35"/>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591" name="Google Shape;591;p35"/>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592" name="Google Shape;592;p35"/>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93" name="Google Shape;593;p35"/>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94" name="Google Shape;594;p35"/>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95" name="Google Shape;595;p35"/>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96" name="Google Shape;596;p35"/>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97" name="Google Shape;597;p35"/>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598" name="Google Shape;598;p35"/>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599" name="Google Shape;599;p35"/>
          <p:cNvPicPr preferRelativeResize="0"/>
          <p:nvPr/>
        </p:nvPicPr>
        <p:blipFill rotWithShape="1">
          <a:blip r:embed="rId3">
            <a:alphaModFix/>
          </a:blip>
          <a:srcRect b="0" l="0" r="0" t="0"/>
          <a:stretch/>
        </p:blipFill>
        <p:spPr>
          <a:xfrm>
            <a:off x="4627759" y="2217196"/>
            <a:ext cx="553219" cy="553200"/>
          </a:xfrm>
          <a:prstGeom prst="rect">
            <a:avLst/>
          </a:prstGeom>
          <a:noFill/>
          <a:ln>
            <a:noFill/>
          </a:ln>
        </p:spPr>
      </p:pic>
      <p:pic>
        <p:nvPicPr>
          <p:cNvPr id="600" name="Google Shape;600;p35"/>
          <p:cNvPicPr preferRelativeResize="0"/>
          <p:nvPr/>
        </p:nvPicPr>
        <p:blipFill rotWithShape="1">
          <a:blip r:embed="rId3">
            <a:alphaModFix/>
          </a:blip>
          <a:srcRect b="0" l="0" r="0" t="0"/>
          <a:stretch/>
        </p:blipFill>
        <p:spPr>
          <a:xfrm>
            <a:off x="8210712" y="2217196"/>
            <a:ext cx="553219" cy="553200"/>
          </a:xfrm>
          <a:prstGeom prst="rect">
            <a:avLst/>
          </a:prstGeom>
          <a:noFill/>
          <a:ln>
            <a:noFill/>
          </a:ln>
        </p:spPr>
      </p:pic>
      <p:sp>
        <p:nvSpPr>
          <p:cNvPr id="601" name="Google Shape;601;p3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02" name="Google Shape;602;p3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03" name="Google Shape;603;p3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5480" name="Shape 5480"/>
        <p:cNvGrpSpPr/>
        <p:nvPr/>
      </p:nvGrpSpPr>
      <p:grpSpPr>
        <a:xfrm>
          <a:off x="0" y="0"/>
          <a:ext cx="0" cy="0"/>
          <a:chOff x="0" y="0"/>
          <a:chExt cx="0" cy="0"/>
        </a:xfrm>
      </p:grpSpPr>
      <p:cxnSp>
        <p:nvCxnSpPr>
          <p:cNvPr id="5481" name="Google Shape;5481;p3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82" name="Google Shape;5482;p34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483" name="Google Shape;5483;p3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84" name="Google Shape;5484;p3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85" name="Google Shape;5485;p34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5486" name="Google Shape;5486;p347"/>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5487" name="Google Shape;5487;p347"/>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5488" name="Google Shape;5488;p347"/>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5489" name="Google Shape;5489;p347"/>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5490" name="Google Shape;5490;p347"/>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pic>
        <p:nvPicPr>
          <p:cNvPr id="5491" name="Google Shape;5491;p347"/>
          <p:cNvPicPr preferRelativeResize="0"/>
          <p:nvPr/>
        </p:nvPicPr>
        <p:blipFill rotWithShape="1">
          <a:blip r:embed="rId3">
            <a:alphaModFix/>
          </a:blip>
          <a:srcRect b="0" l="0" r="0" t="0"/>
          <a:stretch/>
        </p:blipFill>
        <p:spPr>
          <a:xfrm>
            <a:off x="1227082" y="2044890"/>
            <a:ext cx="731700" cy="731684"/>
          </a:xfrm>
          <a:prstGeom prst="rect">
            <a:avLst/>
          </a:prstGeom>
          <a:noFill/>
          <a:ln>
            <a:noFill/>
          </a:ln>
        </p:spPr>
      </p:pic>
      <p:pic>
        <p:nvPicPr>
          <p:cNvPr id="5492" name="Google Shape;5492;p347"/>
          <p:cNvPicPr preferRelativeResize="0"/>
          <p:nvPr/>
        </p:nvPicPr>
        <p:blipFill rotWithShape="1">
          <a:blip r:embed="rId3">
            <a:alphaModFix/>
          </a:blip>
          <a:srcRect b="0" l="0" r="0" t="0"/>
          <a:stretch/>
        </p:blipFill>
        <p:spPr>
          <a:xfrm>
            <a:off x="6413282" y="2044890"/>
            <a:ext cx="731700" cy="731684"/>
          </a:xfrm>
          <a:prstGeom prst="rect">
            <a:avLst/>
          </a:prstGeom>
          <a:noFill/>
          <a:ln>
            <a:noFill/>
          </a:ln>
        </p:spPr>
      </p:pic>
      <p:sp>
        <p:nvSpPr>
          <p:cNvPr id="5493" name="Google Shape;5493;p347"/>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494" name="Google Shape;5494;p34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495" name="Google Shape;5495;p347"/>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5496" name="Shape 5496"/>
        <p:cNvGrpSpPr/>
        <p:nvPr/>
      </p:nvGrpSpPr>
      <p:grpSpPr>
        <a:xfrm>
          <a:off x="0" y="0"/>
          <a:ext cx="0" cy="0"/>
          <a:chOff x="0" y="0"/>
          <a:chExt cx="0" cy="0"/>
        </a:xfrm>
      </p:grpSpPr>
      <p:sp>
        <p:nvSpPr>
          <p:cNvPr id="5497" name="Google Shape;5497;p3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498" name="Google Shape;5498;p3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99" name="Google Shape;5499;p34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00" name="Google Shape;5500;p3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01" name="Google Shape;5501;p3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02" name="Google Shape;5502;p34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503" name="Google Shape;5503;p348"/>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600"/>
            </a:lvl1pPr>
            <a:lvl2pPr lvl="1">
              <a:lnSpc>
                <a:spcPct val="115000"/>
              </a:lnSpc>
              <a:spcBef>
                <a:spcPts val="0"/>
              </a:spcBef>
              <a:spcAft>
                <a:spcPts val="0"/>
              </a:spcAft>
              <a:buNone/>
              <a:defRPr sz="2600"/>
            </a:lvl2pPr>
            <a:lvl3pPr lvl="2">
              <a:lnSpc>
                <a:spcPct val="115000"/>
              </a:lnSpc>
              <a:spcBef>
                <a:spcPts val="0"/>
              </a:spcBef>
              <a:spcAft>
                <a:spcPts val="0"/>
              </a:spcAft>
              <a:buNone/>
              <a:defRPr sz="2600"/>
            </a:lvl3pPr>
            <a:lvl4pPr lvl="3">
              <a:lnSpc>
                <a:spcPct val="115000"/>
              </a:lnSpc>
              <a:spcBef>
                <a:spcPts val="0"/>
              </a:spcBef>
              <a:spcAft>
                <a:spcPts val="0"/>
              </a:spcAft>
              <a:buNone/>
              <a:defRPr sz="2600"/>
            </a:lvl4pPr>
            <a:lvl5pPr lvl="4">
              <a:lnSpc>
                <a:spcPct val="115000"/>
              </a:lnSpc>
              <a:spcBef>
                <a:spcPts val="0"/>
              </a:spcBef>
              <a:spcAft>
                <a:spcPts val="0"/>
              </a:spcAft>
              <a:buNone/>
              <a:defRPr sz="2600"/>
            </a:lvl5pPr>
            <a:lvl6pPr lvl="5">
              <a:lnSpc>
                <a:spcPct val="115000"/>
              </a:lnSpc>
              <a:spcBef>
                <a:spcPts val="0"/>
              </a:spcBef>
              <a:spcAft>
                <a:spcPts val="0"/>
              </a:spcAft>
              <a:buNone/>
              <a:defRPr sz="2600"/>
            </a:lvl6pPr>
            <a:lvl7pPr lvl="6">
              <a:lnSpc>
                <a:spcPct val="115000"/>
              </a:lnSpc>
              <a:spcBef>
                <a:spcPts val="0"/>
              </a:spcBef>
              <a:spcAft>
                <a:spcPts val="0"/>
              </a:spcAft>
              <a:buNone/>
              <a:defRPr sz="2600"/>
            </a:lvl7pPr>
            <a:lvl8pPr lvl="7">
              <a:lnSpc>
                <a:spcPct val="115000"/>
              </a:lnSpc>
              <a:spcBef>
                <a:spcPts val="0"/>
              </a:spcBef>
              <a:spcAft>
                <a:spcPts val="0"/>
              </a:spcAft>
              <a:buNone/>
              <a:defRPr sz="2600"/>
            </a:lvl8pPr>
            <a:lvl9pPr lvl="8">
              <a:lnSpc>
                <a:spcPct val="115000"/>
              </a:lnSpc>
              <a:spcBef>
                <a:spcPts val="0"/>
              </a:spcBef>
              <a:spcAft>
                <a:spcPts val="0"/>
              </a:spcAft>
              <a:buNone/>
              <a:defRPr sz="2600"/>
            </a:lvl9pPr>
          </a:lstStyle>
          <a:p/>
        </p:txBody>
      </p:sp>
      <p:sp>
        <p:nvSpPr>
          <p:cNvPr id="5504" name="Google Shape;5504;p348"/>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1400"/>
            </a:lvl1pPr>
            <a:lvl2pPr lvl="1">
              <a:lnSpc>
                <a:spcPct val="114000"/>
              </a:lnSpc>
              <a:spcBef>
                <a:spcPts val="0"/>
              </a:spcBef>
              <a:spcAft>
                <a:spcPts val="0"/>
              </a:spcAft>
              <a:buNone/>
              <a:defRPr sz="1400"/>
            </a:lvl2pPr>
            <a:lvl3pPr lvl="2">
              <a:lnSpc>
                <a:spcPct val="114000"/>
              </a:lnSpc>
              <a:spcBef>
                <a:spcPts val="0"/>
              </a:spcBef>
              <a:spcAft>
                <a:spcPts val="0"/>
              </a:spcAft>
              <a:buNone/>
              <a:defRPr sz="1400"/>
            </a:lvl3pPr>
            <a:lvl4pPr lvl="3">
              <a:lnSpc>
                <a:spcPct val="114000"/>
              </a:lnSpc>
              <a:spcBef>
                <a:spcPts val="0"/>
              </a:spcBef>
              <a:spcAft>
                <a:spcPts val="0"/>
              </a:spcAft>
              <a:buNone/>
              <a:defRPr sz="1400"/>
            </a:lvl4pPr>
            <a:lvl5pPr lvl="4">
              <a:lnSpc>
                <a:spcPct val="114000"/>
              </a:lnSpc>
              <a:spcBef>
                <a:spcPts val="0"/>
              </a:spcBef>
              <a:spcAft>
                <a:spcPts val="0"/>
              </a:spcAft>
              <a:buNone/>
              <a:defRPr sz="1400"/>
            </a:lvl5pPr>
            <a:lvl6pPr lvl="5">
              <a:lnSpc>
                <a:spcPct val="114000"/>
              </a:lnSpc>
              <a:spcBef>
                <a:spcPts val="0"/>
              </a:spcBef>
              <a:spcAft>
                <a:spcPts val="0"/>
              </a:spcAft>
              <a:buNone/>
              <a:defRPr sz="1400"/>
            </a:lvl6pPr>
            <a:lvl7pPr lvl="6">
              <a:lnSpc>
                <a:spcPct val="114000"/>
              </a:lnSpc>
              <a:spcBef>
                <a:spcPts val="0"/>
              </a:spcBef>
              <a:spcAft>
                <a:spcPts val="0"/>
              </a:spcAft>
              <a:buNone/>
              <a:defRPr sz="1400"/>
            </a:lvl7pPr>
            <a:lvl8pPr lvl="7">
              <a:lnSpc>
                <a:spcPct val="114000"/>
              </a:lnSpc>
              <a:spcBef>
                <a:spcPts val="0"/>
              </a:spcBef>
              <a:spcAft>
                <a:spcPts val="0"/>
              </a:spcAft>
              <a:buNone/>
              <a:defRPr sz="1400"/>
            </a:lvl8pPr>
            <a:lvl9pPr lvl="8">
              <a:lnSpc>
                <a:spcPct val="114000"/>
              </a:lnSpc>
              <a:spcBef>
                <a:spcPts val="0"/>
              </a:spcBef>
              <a:spcAft>
                <a:spcPts val="0"/>
              </a:spcAft>
              <a:buNone/>
              <a:defRPr sz="1400"/>
            </a:lvl9pPr>
          </a:lstStyle>
          <a:p/>
        </p:txBody>
      </p:sp>
      <p:pic>
        <p:nvPicPr>
          <p:cNvPr id="5505" name="Google Shape;5505;p348"/>
          <p:cNvPicPr preferRelativeResize="0"/>
          <p:nvPr/>
        </p:nvPicPr>
        <p:blipFill rotWithShape="1">
          <a:blip r:embed="rId3">
            <a:alphaModFix/>
          </a:blip>
          <a:srcRect b="0" l="0" r="0" t="0"/>
          <a:stretch/>
        </p:blipFill>
        <p:spPr>
          <a:xfrm>
            <a:off x="3419450" y="1298452"/>
            <a:ext cx="731700" cy="731684"/>
          </a:xfrm>
          <a:prstGeom prst="rect">
            <a:avLst/>
          </a:prstGeom>
          <a:noFill/>
          <a:ln>
            <a:noFill/>
          </a:ln>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5506" name="Shape 5506"/>
        <p:cNvGrpSpPr/>
        <p:nvPr/>
      </p:nvGrpSpPr>
      <p:grpSpPr>
        <a:xfrm>
          <a:off x="0" y="0"/>
          <a:ext cx="0" cy="0"/>
          <a:chOff x="0" y="0"/>
          <a:chExt cx="0" cy="0"/>
        </a:xfrm>
      </p:grpSpPr>
      <p:cxnSp>
        <p:nvCxnSpPr>
          <p:cNvPr id="5507" name="Google Shape;5507;p3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08" name="Google Shape;5508;p34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09" name="Google Shape;5509;p3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10" name="Google Shape;5510;p3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11" name="Google Shape;5511;p34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512" name="Google Shape;5512;p349"/>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513" name="Google Shape;5513;p349"/>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14" name="Google Shape;5514;p349"/>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515" name="Google Shape;5515;p349"/>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16" name="Google Shape;5516;p349"/>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517" name="Google Shape;5517;p349"/>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18" name="Google Shape;5518;p349"/>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519" name="Google Shape;5519;p349"/>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20" name="Google Shape;5520;p349"/>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521" name="Google Shape;5521;p34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522" name="Google Shape;5522;p349"/>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5523" name="Shape 5523"/>
        <p:cNvGrpSpPr/>
        <p:nvPr/>
      </p:nvGrpSpPr>
      <p:grpSpPr>
        <a:xfrm>
          <a:off x="0" y="0"/>
          <a:ext cx="0" cy="0"/>
          <a:chOff x="0" y="0"/>
          <a:chExt cx="0" cy="0"/>
        </a:xfrm>
      </p:grpSpPr>
      <p:cxnSp>
        <p:nvCxnSpPr>
          <p:cNvPr id="5524" name="Google Shape;5524;p3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25" name="Google Shape;5525;p35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26" name="Google Shape;5526;p3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27" name="Google Shape;5527;p3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28" name="Google Shape;5528;p35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5529" name="Google Shape;5529;p350"/>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5530" name="Google Shape;5530;p350"/>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5531" name="Google Shape;5531;p350"/>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5532" name="Google Shape;5532;p350"/>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5533" name="Google Shape;5533;p350"/>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34" name="Google Shape;5534;p350"/>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5535" name="Google Shape;5535;p350"/>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36" name="Google Shape;5536;p350"/>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5537" name="Google Shape;5537;p350"/>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38" name="Google Shape;5538;p350"/>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5539" name="Google Shape;5539;p350"/>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40" name="Google Shape;5540;p350"/>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541" name="Google Shape;5541;p35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542" name="Google Shape;5542;p350"/>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5543" name="Shape 5543"/>
        <p:cNvGrpSpPr/>
        <p:nvPr/>
      </p:nvGrpSpPr>
      <p:grpSpPr>
        <a:xfrm>
          <a:off x="0" y="0"/>
          <a:ext cx="0" cy="0"/>
          <a:chOff x="0" y="0"/>
          <a:chExt cx="0" cy="0"/>
        </a:xfrm>
      </p:grpSpPr>
      <p:sp>
        <p:nvSpPr>
          <p:cNvPr id="5544" name="Google Shape;5544;p351"/>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p:txBody>
      </p:sp>
      <p:sp>
        <p:nvSpPr>
          <p:cNvPr id="5545" name="Google Shape;5545;p351"/>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p:txBody>
      </p:sp>
      <p:sp>
        <p:nvSpPr>
          <p:cNvPr id="5546" name="Google Shape;5546;p351"/>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5547" name="Google Shape;5547;p3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48" name="Google Shape;5548;p35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49" name="Google Shape;5549;p3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50" name="Google Shape;5550;p3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51" name="Google Shape;5551;p35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552" name="Google Shape;5552;p351"/>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553" name="Google Shape;5553;p351"/>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54" name="Google Shape;5554;p351"/>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555" name="Google Shape;5555;p351"/>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56" name="Google Shape;5556;p351"/>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557" name="Google Shape;5557;p351"/>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5558" name="Shape 5558"/>
        <p:cNvGrpSpPr/>
        <p:nvPr/>
      </p:nvGrpSpPr>
      <p:grpSpPr>
        <a:xfrm>
          <a:off x="0" y="0"/>
          <a:ext cx="0" cy="0"/>
          <a:chOff x="0" y="0"/>
          <a:chExt cx="0" cy="0"/>
        </a:xfrm>
      </p:grpSpPr>
      <p:cxnSp>
        <p:nvCxnSpPr>
          <p:cNvPr id="5559" name="Google Shape;5559;p3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60" name="Google Shape;5560;p35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61" name="Google Shape;5561;p3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62" name="Google Shape;5562;p3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63" name="Google Shape;5563;p35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5564" name="Google Shape;5564;p352"/>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5565" name="Google Shape;5565;p352"/>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5566" name="Google Shape;5566;p352"/>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67" name="Google Shape;5567;p352"/>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5568" name="Google Shape;5568;p352"/>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69" name="Google Shape;5569;p352"/>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5570" name="Google Shape;5570;p352"/>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571" name="Google Shape;5571;p352"/>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5572" name="Google Shape;5572;p35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573" name="Google Shape;5573;p35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574" name="Google Shape;5574;p35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5575" name="Shape 5575"/>
        <p:cNvGrpSpPr/>
        <p:nvPr/>
      </p:nvGrpSpPr>
      <p:grpSpPr>
        <a:xfrm>
          <a:off x="0" y="0"/>
          <a:ext cx="0" cy="0"/>
          <a:chOff x="0" y="0"/>
          <a:chExt cx="0" cy="0"/>
        </a:xfrm>
      </p:grpSpPr>
      <p:cxnSp>
        <p:nvCxnSpPr>
          <p:cNvPr id="5576" name="Google Shape;5576;p35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77" name="Google Shape;5577;p35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78" name="Google Shape;5578;p3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79" name="Google Shape;5579;p3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80" name="Google Shape;5580;p35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581" name="Google Shape;5581;p353"/>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5582" name="Google Shape;5582;p35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583" name="Google Shape;5583;p35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584" name="Google Shape;5584;p35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5585" name="Shape 5585"/>
        <p:cNvGrpSpPr/>
        <p:nvPr/>
      </p:nvGrpSpPr>
      <p:grpSpPr>
        <a:xfrm>
          <a:off x="0" y="0"/>
          <a:ext cx="0" cy="0"/>
          <a:chOff x="0" y="0"/>
          <a:chExt cx="0" cy="0"/>
        </a:xfrm>
      </p:grpSpPr>
      <p:cxnSp>
        <p:nvCxnSpPr>
          <p:cNvPr id="5586" name="Google Shape;5586;p3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87" name="Google Shape;5587;p35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88" name="Google Shape;5588;p3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89" name="Google Shape;5589;p3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90" name="Google Shape;5590;p35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591" name="Google Shape;5591;p354"/>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5592" name="Google Shape;5592;p35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593" name="Google Shape;5593;p35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594" name="Google Shape;5594;p354"/>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5595" name="Shape 5595"/>
        <p:cNvGrpSpPr/>
        <p:nvPr/>
      </p:nvGrpSpPr>
      <p:grpSpPr>
        <a:xfrm>
          <a:off x="0" y="0"/>
          <a:ext cx="0" cy="0"/>
          <a:chOff x="0" y="0"/>
          <a:chExt cx="0" cy="0"/>
        </a:xfrm>
      </p:grpSpPr>
      <p:sp>
        <p:nvSpPr>
          <p:cNvPr id="5596" name="Google Shape;5596;p355"/>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sz="2800">
                <a:solidFill>
                  <a:schemeClr val="accent1"/>
                </a:solidFill>
              </a:defRPr>
            </a:lvl1pPr>
            <a:lvl2pPr lvl="1">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5597" name="Google Shape;5597;p3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598" name="Google Shape;5598;p3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99" name="Google Shape;5599;p35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00" name="Google Shape;5600;p3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01" name="Google Shape;5601;p3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02" name="Google Shape;5602;p35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5603" name="Shape 5603"/>
        <p:cNvGrpSpPr/>
        <p:nvPr/>
      </p:nvGrpSpPr>
      <p:grpSpPr>
        <a:xfrm>
          <a:off x="0" y="0"/>
          <a:ext cx="0" cy="0"/>
          <a:chOff x="0" y="0"/>
          <a:chExt cx="0" cy="0"/>
        </a:xfrm>
      </p:grpSpPr>
      <p:sp>
        <p:nvSpPr>
          <p:cNvPr id="5604" name="Google Shape;5604;p356"/>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5605" name="Google Shape;5605;p356"/>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5606" name="Google Shape;5606;p356"/>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cxnSp>
        <p:nvCxnSpPr>
          <p:cNvPr id="5607" name="Google Shape;5607;p35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608" name="Google Shape;5608;p35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5609" name="Google Shape;5609;p35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5610" name="Google Shape;5610;p356"/>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5611" name="Google Shape;5611;p3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612" name="Google Shape;5612;p356"/>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604" name="Shape 604"/>
        <p:cNvGrpSpPr/>
        <p:nvPr/>
      </p:nvGrpSpPr>
      <p:grpSpPr>
        <a:xfrm>
          <a:off x="0" y="0"/>
          <a:ext cx="0" cy="0"/>
          <a:chOff x="0" y="0"/>
          <a:chExt cx="0" cy="0"/>
        </a:xfrm>
      </p:grpSpPr>
      <p:cxnSp>
        <p:nvCxnSpPr>
          <p:cNvPr id="605" name="Google Shape;605;p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6" name="Google Shape;606;p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7" name="Google Shape;607;p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8" name="Google Shape;608;p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9" name="Google Shape;609;p3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10" name="Google Shape;610;p36"/>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611" name="Google Shape;611;p36"/>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12" name="Google Shape;612;p36"/>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13" name="Google Shape;613;p36"/>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14" name="Google Shape;614;p36"/>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615" name="Google Shape;615;p36"/>
          <p:cNvPicPr preferRelativeResize="0"/>
          <p:nvPr/>
        </p:nvPicPr>
        <p:blipFill rotWithShape="1">
          <a:blip r:embed="rId3">
            <a:alphaModFix/>
          </a:blip>
          <a:srcRect b="0" l="0" r="0" t="0"/>
          <a:stretch/>
        </p:blipFill>
        <p:spPr>
          <a:xfrm>
            <a:off x="1227082" y="2044890"/>
            <a:ext cx="731700" cy="731684"/>
          </a:xfrm>
          <a:prstGeom prst="rect">
            <a:avLst/>
          </a:prstGeom>
          <a:noFill/>
          <a:ln>
            <a:noFill/>
          </a:ln>
        </p:spPr>
      </p:pic>
      <p:pic>
        <p:nvPicPr>
          <p:cNvPr id="616" name="Google Shape;616;p36"/>
          <p:cNvPicPr preferRelativeResize="0"/>
          <p:nvPr/>
        </p:nvPicPr>
        <p:blipFill rotWithShape="1">
          <a:blip r:embed="rId3">
            <a:alphaModFix/>
          </a:blip>
          <a:srcRect b="0" l="0" r="0" t="0"/>
          <a:stretch/>
        </p:blipFill>
        <p:spPr>
          <a:xfrm>
            <a:off x="6413282" y="2044890"/>
            <a:ext cx="731700" cy="731684"/>
          </a:xfrm>
          <a:prstGeom prst="rect">
            <a:avLst/>
          </a:prstGeom>
          <a:noFill/>
          <a:ln>
            <a:noFill/>
          </a:ln>
        </p:spPr>
      </p:pic>
      <p:sp>
        <p:nvSpPr>
          <p:cNvPr id="617" name="Google Shape;617;p36"/>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18" name="Google Shape;618;p3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19" name="Google Shape;619;p36"/>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5613" name="Shape 5613"/>
        <p:cNvGrpSpPr/>
        <p:nvPr/>
      </p:nvGrpSpPr>
      <p:grpSpPr>
        <a:xfrm>
          <a:off x="0" y="0"/>
          <a:ext cx="0" cy="0"/>
          <a:chOff x="0" y="0"/>
          <a:chExt cx="0" cy="0"/>
        </a:xfrm>
      </p:grpSpPr>
      <p:cxnSp>
        <p:nvCxnSpPr>
          <p:cNvPr id="5614" name="Google Shape;5614;p35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615" name="Google Shape;5615;p3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5616" name="Google Shape;5616;p35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617" name="Google Shape;5617;p3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18" name="Google Shape;5618;p3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19" name="Google Shape;5619;p35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620" name="Google Shape;5620;p357"/>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5621" name="Google Shape;5621;p357"/>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5622" name="Google Shape;5622;p357"/>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5623" name="Shape 5623"/>
        <p:cNvGrpSpPr/>
        <p:nvPr/>
      </p:nvGrpSpPr>
      <p:grpSpPr>
        <a:xfrm>
          <a:off x="0" y="0"/>
          <a:ext cx="0" cy="0"/>
          <a:chOff x="0" y="0"/>
          <a:chExt cx="0" cy="0"/>
        </a:xfrm>
      </p:grpSpPr>
      <p:cxnSp>
        <p:nvCxnSpPr>
          <p:cNvPr id="5624" name="Google Shape;5624;p35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625" name="Google Shape;5625;p3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5626" name="Google Shape;5626;p35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627" name="Google Shape;5627;p3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28" name="Google Shape;5628;p3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29" name="Google Shape;5629;p35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630" name="Google Shape;5630;p358"/>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5631" name="Google Shape;5631;p358"/>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36" name="Shape 5636"/>
        <p:cNvGrpSpPr/>
        <p:nvPr/>
      </p:nvGrpSpPr>
      <p:grpSpPr>
        <a:xfrm>
          <a:off x="0" y="0"/>
          <a:ext cx="0" cy="0"/>
          <a:chOff x="0" y="0"/>
          <a:chExt cx="0" cy="0"/>
        </a:xfrm>
      </p:grpSpPr>
      <p:sp>
        <p:nvSpPr>
          <p:cNvPr id="5637" name="Google Shape;5637;p360"/>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5638" name="Google Shape;5638;p360"/>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5639" name="Google Shape;5639;p36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40" name="Shape 5640"/>
        <p:cNvGrpSpPr/>
        <p:nvPr/>
      </p:nvGrpSpPr>
      <p:grpSpPr>
        <a:xfrm>
          <a:off x="0" y="0"/>
          <a:ext cx="0" cy="0"/>
          <a:chOff x="0" y="0"/>
          <a:chExt cx="0" cy="0"/>
        </a:xfrm>
      </p:grpSpPr>
      <p:sp>
        <p:nvSpPr>
          <p:cNvPr id="5641" name="Google Shape;5641;p361"/>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5642" name="Google Shape;5642;p36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43" name="Shape 5643"/>
        <p:cNvGrpSpPr/>
        <p:nvPr/>
      </p:nvGrpSpPr>
      <p:grpSpPr>
        <a:xfrm>
          <a:off x="0" y="0"/>
          <a:ext cx="0" cy="0"/>
          <a:chOff x="0" y="0"/>
          <a:chExt cx="0" cy="0"/>
        </a:xfrm>
      </p:grpSpPr>
      <p:sp>
        <p:nvSpPr>
          <p:cNvPr id="5644" name="Google Shape;5644;p36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645" name="Google Shape;5645;p362"/>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5646" name="Google Shape;5646;p362"/>
          <p:cNvSpPr/>
          <p:nvPr/>
        </p:nvSpPr>
        <p:spPr>
          <a:xfrm>
            <a:off x="9435050" y="63008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5647" name="Google Shape;5647;p362"/>
          <p:cNvSpPr/>
          <p:nvPr/>
        </p:nvSpPr>
        <p:spPr>
          <a:xfrm>
            <a:off x="9423425" y="6213625"/>
            <a:ext cx="1776300" cy="45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pic>
        <p:nvPicPr>
          <p:cNvPr id="5648" name="Google Shape;5648;p362"/>
          <p:cNvPicPr preferRelativeResize="0"/>
          <p:nvPr/>
        </p:nvPicPr>
        <p:blipFill>
          <a:blip r:embed="rId2">
            <a:alphaModFix/>
          </a:blip>
          <a:stretch>
            <a:fillRect/>
          </a:stretch>
        </p:blipFill>
        <p:spPr>
          <a:xfrm>
            <a:off x="10826170" y="6343562"/>
            <a:ext cx="1044282" cy="246333"/>
          </a:xfrm>
          <a:prstGeom prst="rect">
            <a:avLst/>
          </a:prstGeom>
          <a:noFill/>
          <a:ln>
            <a:noFill/>
          </a:ln>
        </p:spPr>
      </p:pic>
      <p:pic>
        <p:nvPicPr>
          <p:cNvPr id="5649" name="Google Shape;5649;p362"/>
          <p:cNvPicPr preferRelativeResize="0"/>
          <p:nvPr/>
        </p:nvPicPr>
        <p:blipFill>
          <a:blip r:embed="rId3">
            <a:alphaModFix/>
          </a:blip>
          <a:stretch>
            <a:fillRect/>
          </a:stretch>
        </p:blipFill>
        <p:spPr>
          <a:xfrm>
            <a:off x="7277192" y="6266573"/>
            <a:ext cx="800522" cy="400261"/>
          </a:xfrm>
          <a:prstGeom prst="rect">
            <a:avLst/>
          </a:prstGeom>
          <a:noFill/>
          <a:ln>
            <a:noFill/>
          </a:ln>
        </p:spPr>
      </p:pic>
      <p:cxnSp>
        <p:nvCxnSpPr>
          <p:cNvPr id="5650" name="Google Shape;5650;p362"/>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5651" name="Google Shape;5651;p362"/>
          <p:cNvPicPr preferRelativeResize="0"/>
          <p:nvPr/>
        </p:nvPicPr>
        <p:blipFill>
          <a:blip r:embed="rId4">
            <a:alphaModFix/>
          </a:blip>
          <a:stretch>
            <a:fillRect/>
          </a:stretch>
        </p:blipFill>
        <p:spPr>
          <a:xfrm>
            <a:off x="8311472" y="6349623"/>
            <a:ext cx="626165" cy="234163"/>
          </a:xfrm>
          <a:prstGeom prst="rect">
            <a:avLst/>
          </a:prstGeom>
          <a:noFill/>
          <a:ln>
            <a:noFill/>
          </a:ln>
        </p:spPr>
      </p:pic>
      <p:pic>
        <p:nvPicPr>
          <p:cNvPr id="5652" name="Google Shape;5652;p362"/>
          <p:cNvPicPr preferRelativeResize="0"/>
          <p:nvPr/>
        </p:nvPicPr>
        <p:blipFill>
          <a:blip r:embed="rId5">
            <a:alphaModFix/>
          </a:blip>
          <a:stretch>
            <a:fillRect/>
          </a:stretch>
        </p:blipFill>
        <p:spPr>
          <a:xfrm>
            <a:off x="9266610" y="6109072"/>
            <a:ext cx="1271572" cy="715260"/>
          </a:xfrm>
          <a:prstGeom prst="rect">
            <a:avLst/>
          </a:prstGeom>
          <a:noFill/>
          <a:ln>
            <a:noFill/>
          </a:ln>
        </p:spPr>
      </p:pic>
      <p:cxnSp>
        <p:nvCxnSpPr>
          <p:cNvPr id="5653" name="Google Shape;5653;p362"/>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5654" name="Google Shape;5654;p362"/>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55" name="Shape 5655"/>
        <p:cNvGrpSpPr/>
        <p:nvPr/>
      </p:nvGrpSpPr>
      <p:grpSpPr>
        <a:xfrm>
          <a:off x="0" y="0"/>
          <a:ext cx="0" cy="0"/>
          <a:chOff x="0" y="0"/>
          <a:chExt cx="0" cy="0"/>
        </a:xfrm>
      </p:grpSpPr>
      <p:sp>
        <p:nvSpPr>
          <p:cNvPr id="5656" name="Google Shape;5656;p36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657" name="Google Shape;5657;p363"/>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5658" name="Google Shape;5658;p363"/>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5659" name="Google Shape;5659;p36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60" name="Shape 5660"/>
        <p:cNvGrpSpPr/>
        <p:nvPr/>
      </p:nvGrpSpPr>
      <p:grpSpPr>
        <a:xfrm>
          <a:off x="0" y="0"/>
          <a:ext cx="0" cy="0"/>
          <a:chOff x="0" y="0"/>
          <a:chExt cx="0" cy="0"/>
        </a:xfrm>
      </p:grpSpPr>
      <p:sp>
        <p:nvSpPr>
          <p:cNvPr id="5661" name="Google Shape;5661;p36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662" name="Google Shape;5662;p36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63" name="Shape 5663"/>
        <p:cNvGrpSpPr/>
        <p:nvPr/>
      </p:nvGrpSpPr>
      <p:grpSpPr>
        <a:xfrm>
          <a:off x="0" y="0"/>
          <a:ext cx="0" cy="0"/>
          <a:chOff x="0" y="0"/>
          <a:chExt cx="0" cy="0"/>
        </a:xfrm>
      </p:grpSpPr>
      <p:sp>
        <p:nvSpPr>
          <p:cNvPr id="5664" name="Google Shape;5664;p365"/>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665" name="Google Shape;5665;p365"/>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5666" name="Google Shape;5666;p36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67" name="Shape 5667"/>
        <p:cNvGrpSpPr/>
        <p:nvPr/>
      </p:nvGrpSpPr>
      <p:grpSpPr>
        <a:xfrm>
          <a:off x="0" y="0"/>
          <a:ext cx="0" cy="0"/>
          <a:chOff x="0" y="0"/>
          <a:chExt cx="0" cy="0"/>
        </a:xfrm>
      </p:grpSpPr>
      <p:sp>
        <p:nvSpPr>
          <p:cNvPr id="5668" name="Google Shape;5668;p366"/>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5669" name="Google Shape;5669;p36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70" name="Shape 5670"/>
        <p:cNvGrpSpPr/>
        <p:nvPr/>
      </p:nvGrpSpPr>
      <p:grpSpPr>
        <a:xfrm>
          <a:off x="0" y="0"/>
          <a:ext cx="0" cy="0"/>
          <a:chOff x="0" y="0"/>
          <a:chExt cx="0" cy="0"/>
        </a:xfrm>
      </p:grpSpPr>
      <p:sp>
        <p:nvSpPr>
          <p:cNvPr id="5671" name="Google Shape;5671;p36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72" name="Google Shape;5672;p367"/>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5673" name="Google Shape;5673;p367"/>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74" name="Google Shape;5674;p367"/>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5675" name="Google Shape;5675;p36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620" name="Shape 620"/>
        <p:cNvGrpSpPr/>
        <p:nvPr/>
      </p:nvGrpSpPr>
      <p:grpSpPr>
        <a:xfrm>
          <a:off x="0" y="0"/>
          <a:ext cx="0" cy="0"/>
          <a:chOff x="0" y="0"/>
          <a:chExt cx="0" cy="0"/>
        </a:xfrm>
      </p:grpSpPr>
      <p:sp>
        <p:nvSpPr>
          <p:cNvPr id="621" name="Google Shape;621;p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22" name="Google Shape;622;p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23" name="Google Shape;623;p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24" name="Google Shape;624;p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5" name="Google Shape;625;p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26" name="Google Shape;626;p3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27" name="Google Shape;627;p37"/>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628" name="Google Shape;628;p37"/>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629" name="Google Shape;629;p37"/>
          <p:cNvPicPr preferRelativeResize="0"/>
          <p:nvPr/>
        </p:nvPicPr>
        <p:blipFill rotWithShape="1">
          <a:blip r:embed="rId3">
            <a:alphaModFix/>
          </a:blip>
          <a:srcRect b="0" l="0" r="0" t="0"/>
          <a:stretch/>
        </p:blipFill>
        <p:spPr>
          <a:xfrm>
            <a:off x="3419450" y="1298452"/>
            <a:ext cx="731700" cy="731684"/>
          </a:xfrm>
          <a:prstGeom prst="rect">
            <a:avLst/>
          </a:prstGeom>
          <a:noFill/>
          <a:ln>
            <a:noFill/>
          </a:ln>
        </p:spPr>
      </p:pic>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76" name="Shape 5676"/>
        <p:cNvGrpSpPr/>
        <p:nvPr/>
      </p:nvGrpSpPr>
      <p:grpSpPr>
        <a:xfrm>
          <a:off x="0" y="0"/>
          <a:ext cx="0" cy="0"/>
          <a:chOff x="0" y="0"/>
          <a:chExt cx="0" cy="0"/>
        </a:xfrm>
      </p:grpSpPr>
      <p:sp>
        <p:nvSpPr>
          <p:cNvPr id="5677" name="Google Shape;5677;p368"/>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5678" name="Google Shape;5678;p36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79" name="Shape 5679"/>
        <p:cNvGrpSpPr/>
        <p:nvPr/>
      </p:nvGrpSpPr>
      <p:grpSpPr>
        <a:xfrm>
          <a:off x="0" y="0"/>
          <a:ext cx="0" cy="0"/>
          <a:chOff x="0" y="0"/>
          <a:chExt cx="0" cy="0"/>
        </a:xfrm>
      </p:grpSpPr>
      <p:sp>
        <p:nvSpPr>
          <p:cNvPr id="5680" name="Google Shape;5680;p36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681" name="Google Shape;5681;p369"/>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682" name="Google Shape;5682;p36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83" name="Shape 5683"/>
        <p:cNvGrpSpPr/>
        <p:nvPr/>
      </p:nvGrpSpPr>
      <p:grpSpPr>
        <a:xfrm>
          <a:off x="0" y="0"/>
          <a:ext cx="0" cy="0"/>
          <a:chOff x="0" y="0"/>
          <a:chExt cx="0" cy="0"/>
        </a:xfrm>
      </p:grpSpPr>
      <p:sp>
        <p:nvSpPr>
          <p:cNvPr id="5684" name="Google Shape;5684;p37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p:cSld name="TITLE_1">
    <p:bg>
      <p:bgPr>
        <a:blipFill>
          <a:blip r:embed="rId2">
            <a:alphaModFix/>
          </a:blip>
          <a:stretch>
            <a:fillRect/>
          </a:stretch>
        </a:blipFill>
      </p:bgPr>
    </p:bg>
    <p:spTree>
      <p:nvGrpSpPr>
        <p:cNvPr id="5685" name="Shape 5685"/>
        <p:cNvGrpSpPr/>
        <p:nvPr/>
      </p:nvGrpSpPr>
      <p:grpSpPr>
        <a:xfrm>
          <a:off x="0" y="0"/>
          <a:ext cx="0" cy="0"/>
          <a:chOff x="0" y="0"/>
          <a:chExt cx="0" cy="0"/>
        </a:xfrm>
      </p:grpSpPr>
      <p:sp>
        <p:nvSpPr>
          <p:cNvPr id="5686" name="Google Shape;5686;p371"/>
          <p:cNvSpPr/>
          <p:nvPr/>
        </p:nvSpPr>
        <p:spPr>
          <a:xfrm>
            <a:off x="8877225" y="5878875"/>
            <a:ext cx="33147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71"/>
          <p:cNvSpPr txBox="1"/>
          <p:nvPr>
            <p:ph idx="1" type="subTitle"/>
          </p:nvPr>
        </p:nvSpPr>
        <p:spPr>
          <a:xfrm>
            <a:off x="2083725" y="3521825"/>
            <a:ext cx="7533300" cy="9144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5688" name="Google Shape;5688;p371"/>
          <p:cNvSpPr txBox="1"/>
          <p:nvPr>
            <p:ph type="title"/>
          </p:nvPr>
        </p:nvSpPr>
        <p:spPr>
          <a:xfrm>
            <a:off x="2083875" y="1743625"/>
            <a:ext cx="7533300" cy="1600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700">
                <a:solidFill>
                  <a:schemeClr val="lt1"/>
                </a:solidFill>
              </a:defRPr>
            </a:lvl2pPr>
            <a:lvl3pPr lvl="2">
              <a:lnSpc>
                <a:spcPct val="105000"/>
              </a:lnSpc>
              <a:spcBef>
                <a:spcPts val="0"/>
              </a:spcBef>
              <a:spcAft>
                <a:spcPts val="0"/>
              </a:spcAft>
              <a:buNone/>
              <a:defRPr sz="4700">
                <a:solidFill>
                  <a:schemeClr val="lt1"/>
                </a:solidFill>
              </a:defRPr>
            </a:lvl3pPr>
            <a:lvl4pPr lvl="3">
              <a:lnSpc>
                <a:spcPct val="105000"/>
              </a:lnSpc>
              <a:spcBef>
                <a:spcPts val="0"/>
              </a:spcBef>
              <a:spcAft>
                <a:spcPts val="0"/>
              </a:spcAft>
              <a:buNone/>
              <a:defRPr sz="4700">
                <a:solidFill>
                  <a:schemeClr val="lt1"/>
                </a:solidFill>
              </a:defRPr>
            </a:lvl4pPr>
            <a:lvl5pPr lvl="4">
              <a:lnSpc>
                <a:spcPct val="105000"/>
              </a:lnSpc>
              <a:spcBef>
                <a:spcPts val="0"/>
              </a:spcBef>
              <a:spcAft>
                <a:spcPts val="0"/>
              </a:spcAft>
              <a:buNone/>
              <a:defRPr sz="4700">
                <a:solidFill>
                  <a:schemeClr val="lt1"/>
                </a:solidFill>
              </a:defRPr>
            </a:lvl5pPr>
            <a:lvl6pPr lvl="5">
              <a:lnSpc>
                <a:spcPct val="105000"/>
              </a:lnSpc>
              <a:spcBef>
                <a:spcPts val="0"/>
              </a:spcBef>
              <a:spcAft>
                <a:spcPts val="0"/>
              </a:spcAft>
              <a:buNone/>
              <a:defRPr sz="4700">
                <a:solidFill>
                  <a:schemeClr val="lt1"/>
                </a:solidFill>
              </a:defRPr>
            </a:lvl6pPr>
            <a:lvl7pPr lvl="6">
              <a:lnSpc>
                <a:spcPct val="105000"/>
              </a:lnSpc>
              <a:spcBef>
                <a:spcPts val="0"/>
              </a:spcBef>
              <a:spcAft>
                <a:spcPts val="0"/>
              </a:spcAft>
              <a:buNone/>
              <a:defRPr sz="4700">
                <a:solidFill>
                  <a:schemeClr val="lt1"/>
                </a:solidFill>
              </a:defRPr>
            </a:lvl7pPr>
            <a:lvl8pPr lvl="7">
              <a:lnSpc>
                <a:spcPct val="105000"/>
              </a:lnSpc>
              <a:spcBef>
                <a:spcPts val="0"/>
              </a:spcBef>
              <a:spcAft>
                <a:spcPts val="0"/>
              </a:spcAft>
              <a:buNone/>
              <a:defRPr sz="4700">
                <a:solidFill>
                  <a:schemeClr val="lt1"/>
                </a:solidFill>
              </a:defRPr>
            </a:lvl8pPr>
            <a:lvl9pPr lvl="8">
              <a:lnSpc>
                <a:spcPct val="105000"/>
              </a:lnSpc>
              <a:spcBef>
                <a:spcPts val="0"/>
              </a:spcBef>
              <a:spcAft>
                <a:spcPts val="0"/>
              </a:spcAft>
              <a:buNone/>
              <a:defRPr sz="4700">
                <a:solidFill>
                  <a:schemeClr val="lt1"/>
                </a:solidFill>
              </a:defRPr>
            </a:lvl9pPr>
          </a:lstStyle>
          <a:p/>
        </p:txBody>
      </p:sp>
      <p:sp>
        <p:nvSpPr>
          <p:cNvPr id="5689" name="Google Shape;5689;p371"/>
          <p:cNvSpPr txBox="1"/>
          <p:nvPr>
            <p:ph idx="2" type="subTitle"/>
          </p:nvPr>
        </p:nvSpPr>
        <p:spPr>
          <a:xfrm>
            <a:off x="2083725" y="4605500"/>
            <a:ext cx="2040300" cy="605700"/>
          </a:xfrm>
          <a:prstGeom prst="rect">
            <a:avLst/>
          </a:prstGeom>
        </p:spPr>
        <p:txBody>
          <a:bodyPr anchorCtr="0" anchor="t" bIns="121900" lIns="121900" spcFirstLastPara="1" rIns="121900" wrap="square" tIns="121900">
            <a:norm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9pPr>
          </a:lstStyle>
          <a:p/>
        </p:txBody>
      </p:sp>
      <p:sp>
        <p:nvSpPr>
          <p:cNvPr id="5690" name="Google Shape;5690;p371"/>
          <p:cNvSpPr txBox="1"/>
          <p:nvPr>
            <p:ph idx="3" type="subTitle"/>
          </p:nvPr>
        </p:nvSpPr>
        <p:spPr>
          <a:xfrm>
            <a:off x="4471850" y="4605500"/>
            <a:ext cx="2040300" cy="605700"/>
          </a:xfrm>
          <a:prstGeom prst="rect">
            <a:avLst/>
          </a:prstGeom>
        </p:spPr>
        <p:txBody>
          <a:bodyPr anchorCtr="0" anchor="t" bIns="121900" lIns="121900" spcFirstLastPara="1" rIns="121900" wrap="square" tIns="121900">
            <a:norm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9pPr>
          </a:lstStyle>
          <a:p/>
        </p:txBody>
      </p:sp>
      <p:cxnSp>
        <p:nvCxnSpPr>
          <p:cNvPr id="5691" name="Google Shape;5691;p371"/>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5692" name="Google Shape;5692;p371"/>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93" name="Google Shape;5693;p371"/>
          <p:cNvPicPr preferRelativeResize="0"/>
          <p:nvPr/>
        </p:nvPicPr>
        <p:blipFill>
          <a:blip r:embed="rId3">
            <a:alphaModFix/>
          </a:blip>
          <a:stretch>
            <a:fillRect/>
          </a:stretch>
        </p:blipFill>
        <p:spPr>
          <a:xfrm>
            <a:off x="10106850" y="6164023"/>
            <a:ext cx="1580275" cy="372766"/>
          </a:xfrm>
          <a:prstGeom prst="rect">
            <a:avLst/>
          </a:prstGeom>
          <a:noFill/>
          <a:ln>
            <a:noFill/>
          </a:ln>
        </p:spPr>
      </p:pic>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1">
  <p:cSld name="TITLE_2_1">
    <p:bg>
      <p:bgPr>
        <a:solidFill>
          <a:schemeClr val="dk1"/>
        </a:solidFill>
      </p:bgPr>
    </p:bg>
    <p:spTree>
      <p:nvGrpSpPr>
        <p:cNvPr id="5694" name="Shape 5694"/>
        <p:cNvGrpSpPr/>
        <p:nvPr/>
      </p:nvGrpSpPr>
      <p:grpSpPr>
        <a:xfrm>
          <a:off x="0" y="0"/>
          <a:ext cx="0" cy="0"/>
          <a:chOff x="0" y="0"/>
          <a:chExt cx="0" cy="0"/>
        </a:xfrm>
      </p:grpSpPr>
      <p:sp>
        <p:nvSpPr>
          <p:cNvPr id="5695" name="Google Shape;5695;p372"/>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5696" name="Google Shape;5696;p37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72"/>
          <p:cNvSpPr txBox="1"/>
          <p:nvPr>
            <p:ph idx="1" type="subTitle"/>
          </p:nvPr>
        </p:nvSpPr>
        <p:spPr>
          <a:xfrm>
            <a:off x="2083725" y="3521825"/>
            <a:ext cx="7533300" cy="9144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5698" name="Google Shape;5698;p372"/>
          <p:cNvSpPr txBox="1"/>
          <p:nvPr>
            <p:ph type="title"/>
          </p:nvPr>
        </p:nvSpPr>
        <p:spPr>
          <a:xfrm>
            <a:off x="2083875" y="1743625"/>
            <a:ext cx="7533300" cy="1600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5699" name="Google Shape;5699;p372"/>
          <p:cNvSpPr txBox="1"/>
          <p:nvPr>
            <p:ph idx="2" type="subTitle"/>
          </p:nvPr>
        </p:nvSpPr>
        <p:spPr>
          <a:xfrm>
            <a:off x="2083725" y="4605500"/>
            <a:ext cx="2040300" cy="605700"/>
          </a:xfrm>
          <a:prstGeom prst="rect">
            <a:avLst/>
          </a:prstGeom>
        </p:spPr>
        <p:txBody>
          <a:bodyPr anchorCtr="0" anchor="t" bIns="121900" lIns="121900" spcFirstLastPara="1" rIns="121900" wrap="square" tIns="121900">
            <a:norm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5700" name="Google Shape;5700;p372"/>
          <p:cNvSpPr txBox="1"/>
          <p:nvPr>
            <p:ph idx="3" type="subTitle"/>
          </p:nvPr>
        </p:nvSpPr>
        <p:spPr>
          <a:xfrm>
            <a:off x="4471850" y="4605500"/>
            <a:ext cx="2040300" cy="605700"/>
          </a:xfrm>
          <a:prstGeom prst="rect">
            <a:avLst/>
          </a:prstGeom>
        </p:spPr>
        <p:txBody>
          <a:bodyPr anchorCtr="0" anchor="t" bIns="121900" lIns="121900" spcFirstLastPara="1" rIns="121900" wrap="square" tIns="121900">
            <a:norm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5701" name="Google Shape;5701;p372"/>
          <p:cNvPicPr preferRelativeResize="0"/>
          <p:nvPr/>
        </p:nvPicPr>
        <p:blipFill>
          <a:blip r:embed="rId2">
            <a:alphaModFix/>
          </a:blip>
          <a:stretch>
            <a:fillRect/>
          </a:stretch>
        </p:blipFill>
        <p:spPr>
          <a:xfrm>
            <a:off x="10106850" y="6164023"/>
            <a:ext cx="1580275" cy="372766"/>
          </a:xfrm>
          <a:prstGeom prst="rect">
            <a:avLst/>
          </a:prstGeom>
          <a:noFill/>
          <a:ln>
            <a:noFill/>
          </a:ln>
        </p:spPr>
      </p:pic>
      <p:cxnSp>
        <p:nvCxnSpPr>
          <p:cNvPr id="5702" name="Google Shape;5702;p37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5703" name="Google Shape;5703;p372"/>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1">
  <p:cSld name="TITLE_1_1_2">
    <p:bg>
      <p:bgPr>
        <a:solidFill>
          <a:schemeClr val="dk1"/>
        </a:solidFill>
      </p:bgPr>
    </p:bg>
    <p:spTree>
      <p:nvGrpSpPr>
        <p:cNvPr id="5704" name="Shape 5704"/>
        <p:cNvGrpSpPr/>
        <p:nvPr/>
      </p:nvGrpSpPr>
      <p:grpSpPr>
        <a:xfrm>
          <a:off x="0" y="0"/>
          <a:ext cx="0" cy="0"/>
          <a:chOff x="0" y="0"/>
          <a:chExt cx="0" cy="0"/>
        </a:xfrm>
      </p:grpSpPr>
      <p:sp>
        <p:nvSpPr>
          <p:cNvPr id="5705" name="Google Shape;5705;p373"/>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ed Hat Display"/>
              <a:ea typeface="Red Hat Display"/>
              <a:cs typeface="Red Hat Display"/>
              <a:sym typeface="Red Hat Display"/>
            </a:endParaRPr>
          </a:p>
        </p:txBody>
      </p:sp>
      <p:sp>
        <p:nvSpPr>
          <p:cNvPr id="5706" name="Google Shape;5706;p37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73"/>
          <p:cNvSpPr txBox="1"/>
          <p:nvPr>
            <p:ph idx="1" type="subTitle"/>
          </p:nvPr>
        </p:nvSpPr>
        <p:spPr>
          <a:xfrm>
            <a:off x="2083725" y="3008425"/>
            <a:ext cx="4146300" cy="1524900"/>
          </a:xfrm>
          <a:prstGeom prst="rect">
            <a:avLst/>
          </a:prstGeom>
        </p:spPr>
        <p:txBody>
          <a:bodyPr anchorCtr="0" anchor="t" bIns="121900" lIns="121900" spcFirstLastPara="1" rIns="121900" wrap="square" tIns="121900">
            <a:normAutofit/>
          </a:bodyPr>
          <a:lstStyle>
            <a:lvl1pPr lv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9pPr>
          </a:lstStyle>
          <a:p/>
        </p:txBody>
      </p:sp>
      <p:sp>
        <p:nvSpPr>
          <p:cNvPr id="5708" name="Google Shape;5708;p373"/>
          <p:cNvSpPr txBox="1"/>
          <p:nvPr>
            <p:ph type="title"/>
          </p:nvPr>
        </p:nvSpPr>
        <p:spPr>
          <a:xfrm>
            <a:off x="2083875" y="568625"/>
            <a:ext cx="4905300" cy="19857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800">
                <a:solidFill>
                  <a:schemeClr val="lt1"/>
                </a:solidFill>
              </a:defRPr>
            </a:lvl2pPr>
            <a:lvl3pPr lvl="2">
              <a:lnSpc>
                <a:spcPct val="105000"/>
              </a:lnSpc>
              <a:spcBef>
                <a:spcPts val="0"/>
              </a:spcBef>
              <a:spcAft>
                <a:spcPts val="0"/>
              </a:spcAft>
              <a:buNone/>
              <a:defRPr sz="4800">
                <a:solidFill>
                  <a:schemeClr val="lt1"/>
                </a:solidFill>
              </a:defRPr>
            </a:lvl3pPr>
            <a:lvl4pPr lvl="3">
              <a:lnSpc>
                <a:spcPct val="105000"/>
              </a:lnSpc>
              <a:spcBef>
                <a:spcPts val="0"/>
              </a:spcBef>
              <a:spcAft>
                <a:spcPts val="0"/>
              </a:spcAft>
              <a:buNone/>
              <a:defRPr sz="4800">
                <a:solidFill>
                  <a:schemeClr val="lt1"/>
                </a:solidFill>
              </a:defRPr>
            </a:lvl4pPr>
            <a:lvl5pPr lvl="4">
              <a:lnSpc>
                <a:spcPct val="105000"/>
              </a:lnSpc>
              <a:spcBef>
                <a:spcPts val="0"/>
              </a:spcBef>
              <a:spcAft>
                <a:spcPts val="0"/>
              </a:spcAft>
              <a:buNone/>
              <a:defRPr sz="4800">
                <a:solidFill>
                  <a:schemeClr val="lt1"/>
                </a:solidFill>
              </a:defRPr>
            </a:lvl5pPr>
            <a:lvl6pPr lvl="5">
              <a:lnSpc>
                <a:spcPct val="105000"/>
              </a:lnSpc>
              <a:spcBef>
                <a:spcPts val="0"/>
              </a:spcBef>
              <a:spcAft>
                <a:spcPts val="0"/>
              </a:spcAft>
              <a:buNone/>
              <a:defRPr sz="4800">
                <a:solidFill>
                  <a:schemeClr val="lt1"/>
                </a:solidFill>
              </a:defRPr>
            </a:lvl6pPr>
            <a:lvl7pPr lvl="6">
              <a:lnSpc>
                <a:spcPct val="105000"/>
              </a:lnSpc>
              <a:spcBef>
                <a:spcPts val="0"/>
              </a:spcBef>
              <a:spcAft>
                <a:spcPts val="0"/>
              </a:spcAft>
              <a:buNone/>
              <a:defRPr sz="4800">
                <a:solidFill>
                  <a:schemeClr val="lt1"/>
                </a:solidFill>
              </a:defRPr>
            </a:lvl7pPr>
            <a:lvl8pPr lvl="7">
              <a:lnSpc>
                <a:spcPct val="105000"/>
              </a:lnSpc>
              <a:spcBef>
                <a:spcPts val="0"/>
              </a:spcBef>
              <a:spcAft>
                <a:spcPts val="0"/>
              </a:spcAft>
              <a:buNone/>
              <a:defRPr sz="4800">
                <a:solidFill>
                  <a:schemeClr val="lt1"/>
                </a:solidFill>
              </a:defRPr>
            </a:lvl8pPr>
            <a:lvl9pPr lvl="8">
              <a:lnSpc>
                <a:spcPct val="105000"/>
              </a:lnSpc>
              <a:spcBef>
                <a:spcPts val="0"/>
              </a:spcBef>
              <a:spcAft>
                <a:spcPts val="0"/>
              </a:spcAft>
              <a:buNone/>
              <a:defRPr sz="4800">
                <a:solidFill>
                  <a:schemeClr val="lt1"/>
                </a:solidFill>
              </a:defRPr>
            </a:lvl9pPr>
          </a:lstStyle>
          <a:p/>
        </p:txBody>
      </p:sp>
      <p:sp>
        <p:nvSpPr>
          <p:cNvPr id="5709" name="Google Shape;5709;p373"/>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5710" name="Google Shape;5710;p373"/>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5711" name="Google Shape;5711;p373"/>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5712" name="Google Shape;5712;p373"/>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x.com/RedHat</a:t>
            </a:r>
            <a:endParaRPr sz="1500">
              <a:solidFill>
                <a:schemeClr val="lt1"/>
              </a:solidFill>
              <a:latin typeface="Red Hat Display"/>
              <a:ea typeface="Red Hat Display"/>
              <a:cs typeface="Red Hat Display"/>
              <a:sym typeface="Red Hat Display"/>
            </a:endParaRPr>
          </a:p>
        </p:txBody>
      </p:sp>
      <p:cxnSp>
        <p:nvCxnSpPr>
          <p:cNvPr id="5713" name="Google Shape;5713;p37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714" name="Google Shape;5714;p373"/>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5715" name="Google Shape;5715;p373"/>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16" name="Google Shape;5716;p373"/>
          <p:cNvPicPr preferRelativeResize="0"/>
          <p:nvPr/>
        </p:nvPicPr>
        <p:blipFill rotWithShape="1">
          <a:blip r:embed="rId2">
            <a:alphaModFix/>
          </a:blip>
          <a:srcRect b="0" l="0" r="0" t="0"/>
          <a:stretch/>
        </p:blipFill>
        <p:spPr>
          <a:xfrm>
            <a:off x="7542672" y="3470249"/>
            <a:ext cx="282625" cy="282625"/>
          </a:xfrm>
          <a:prstGeom prst="rect">
            <a:avLst/>
          </a:prstGeom>
          <a:noFill/>
          <a:ln>
            <a:noFill/>
          </a:ln>
        </p:spPr>
      </p:pic>
      <p:pic>
        <p:nvPicPr>
          <p:cNvPr id="5717" name="Google Shape;5717;p373"/>
          <p:cNvPicPr preferRelativeResize="0"/>
          <p:nvPr/>
        </p:nvPicPr>
        <p:blipFill rotWithShape="1">
          <a:blip r:embed="rId3">
            <a:alphaModFix/>
          </a:blip>
          <a:srcRect b="0" l="0" r="0" t="0"/>
          <a:stretch/>
        </p:blipFill>
        <p:spPr>
          <a:xfrm>
            <a:off x="7542672" y="2778374"/>
            <a:ext cx="282625" cy="282625"/>
          </a:xfrm>
          <a:prstGeom prst="rect">
            <a:avLst/>
          </a:prstGeom>
          <a:noFill/>
          <a:ln>
            <a:noFill/>
          </a:ln>
        </p:spPr>
      </p:pic>
      <p:pic>
        <p:nvPicPr>
          <p:cNvPr id="5718" name="Google Shape;5718;p373"/>
          <p:cNvPicPr preferRelativeResize="0"/>
          <p:nvPr/>
        </p:nvPicPr>
        <p:blipFill rotWithShape="1">
          <a:blip r:embed="rId4">
            <a:alphaModFix/>
          </a:blip>
          <a:srcRect b="0" l="0" r="0" t="0"/>
          <a:stretch/>
        </p:blipFill>
        <p:spPr>
          <a:xfrm>
            <a:off x="7542674" y="2086500"/>
            <a:ext cx="282625" cy="282625"/>
          </a:xfrm>
          <a:prstGeom prst="rect">
            <a:avLst/>
          </a:prstGeom>
          <a:noFill/>
          <a:ln>
            <a:noFill/>
          </a:ln>
        </p:spPr>
      </p:pic>
      <p:pic>
        <p:nvPicPr>
          <p:cNvPr id="5719" name="Google Shape;5719;p373"/>
          <p:cNvPicPr preferRelativeResize="0"/>
          <p:nvPr/>
        </p:nvPicPr>
        <p:blipFill rotWithShape="1">
          <a:blip r:embed="rId5">
            <a:alphaModFix/>
          </a:blip>
          <a:srcRect b="0" l="0" r="0" t="0"/>
          <a:stretch/>
        </p:blipFill>
        <p:spPr>
          <a:xfrm>
            <a:off x="7542672" y="4162124"/>
            <a:ext cx="282625" cy="282625"/>
          </a:xfrm>
          <a:prstGeom prst="rect">
            <a:avLst/>
          </a:prstGeom>
          <a:noFill/>
          <a:ln>
            <a:noFill/>
          </a:ln>
        </p:spPr>
      </p:pic>
      <p:pic>
        <p:nvPicPr>
          <p:cNvPr id="5720" name="Google Shape;5720;p373"/>
          <p:cNvPicPr preferRelativeResize="0"/>
          <p:nvPr/>
        </p:nvPicPr>
        <p:blipFill>
          <a:blip r:embed="rId6">
            <a:alphaModFix/>
          </a:blip>
          <a:stretch>
            <a:fillRect/>
          </a:stretch>
        </p:blipFill>
        <p:spPr>
          <a:xfrm>
            <a:off x="10106850" y="6164023"/>
            <a:ext cx="1580275" cy="372766"/>
          </a:xfrm>
          <a:prstGeom prst="rect">
            <a:avLst/>
          </a:prstGeom>
          <a:noFill/>
          <a:ln>
            <a:noFill/>
          </a:ln>
        </p:spPr>
      </p:pic>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5721" name="Shape 5721"/>
        <p:cNvGrpSpPr/>
        <p:nvPr/>
      </p:nvGrpSpPr>
      <p:grpSpPr>
        <a:xfrm>
          <a:off x="0" y="0"/>
          <a:ext cx="0" cy="0"/>
          <a:chOff x="0" y="0"/>
          <a:chExt cx="0" cy="0"/>
        </a:xfrm>
      </p:grpSpPr>
      <p:sp>
        <p:nvSpPr>
          <p:cNvPr id="5722" name="Google Shape;5722;p374"/>
          <p:cNvSpPr/>
          <p:nvPr/>
        </p:nvSpPr>
        <p:spPr>
          <a:xfrm>
            <a:off x="9435050" y="63008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5723" name="Google Shape;5723;p3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24" name="Google Shape;5724;p3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25" name="Google Shape;5725;p374"/>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726" name="Google Shape;5726;p374"/>
          <p:cNvSpPr txBox="1"/>
          <p:nvPr>
            <p:ph idx="1" type="body"/>
          </p:nvPr>
        </p:nvSpPr>
        <p:spPr>
          <a:xfrm>
            <a:off x="885125" y="2291177"/>
            <a:ext cx="4937700" cy="3727200"/>
          </a:xfrm>
          <a:prstGeom prst="rect">
            <a:avLst/>
          </a:prstGeom>
        </p:spPr>
        <p:txBody>
          <a:bodyPr anchorCtr="0" anchor="t" bIns="0" lIns="0" spcFirstLastPara="1" rIns="0" wrap="square" tIns="0">
            <a:normAutofit/>
          </a:bodyPr>
          <a:lstStyle>
            <a:lvl1pPr indent="-381000" lvl="0" marL="457200">
              <a:lnSpc>
                <a:spcPct val="135000"/>
              </a:lnSpc>
              <a:spcBef>
                <a:spcPts val="1000"/>
              </a:spcBef>
              <a:spcAft>
                <a:spcPts val="0"/>
              </a:spcAft>
              <a:buSzPts val="2400"/>
              <a:buChar char="●"/>
              <a:defRPr/>
            </a:lvl1pPr>
            <a:lvl2pPr indent="-349250" lvl="1" marL="914400">
              <a:lnSpc>
                <a:spcPct val="135000"/>
              </a:lnSpc>
              <a:spcBef>
                <a:spcPts val="1000"/>
              </a:spcBef>
              <a:spcAft>
                <a:spcPts val="0"/>
              </a:spcAft>
              <a:buSzPts val="1900"/>
              <a:buChar char="○"/>
              <a:defRPr/>
            </a:lvl2pPr>
            <a:lvl3pPr indent="-349250" lvl="2" marL="1371600">
              <a:lnSpc>
                <a:spcPct val="135000"/>
              </a:lnSpc>
              <a:spcBef>
                <a:spcPts val="1000"/>
              </a:spcBef>
              <a:spcAft>
                <a:spcPts val="0"/>
              </a:spcAft>
              <a:buSzPts val="1900"/>
              <a:buChar char="■"/>
              <a:defRPr/>
            </a:lvl3pPr>
            <a:lvl4pPr indent="-349250" lvl="3" marL="1828800">
              <a:lnSpc>
                <a:spcPct val="135000"/>
              </a:lnSpc>
              <a:spcBef>
                <a:spcPts val="1000"/>
              </a:spcBef>
              <a:spcAft>
                <a:spcPts val="0"/>
              </a:spcAft>
              <a:buSzPts val="1900"/>
              <a:buChar char="●"/>
              <a:defRPr/>
            </a:lvl4pPr>
            <a:lvl5pPr indent="-349250" lvl="4" marL="2286000">
              <a:lnSpc>
                <a:spcPct val="135000"/>
              </a:lnSpc>
              <a:spcBef>
                <a:spcPts val="1000"/>
              </a:spcBef>
              <a:spcAft>
                <a:spcPts val="0"/>
              </a:spcAft>
              <a:buSzPts val="1900"/>
              <a:buChar char="○"/>
              <a:defRPr/>
            </a:lvl5pPr>
            <a:lvl6pPr indent="-349250" lvl="5" marL="2743200">
              <a:lnSpc>
                <a:spcPct val="135000"/>
              </a:lnSpc>
              <a:spcBef>
                <a:spcPts val="1000"/>
              </a:spcBef>
              <a:spcAft>
                <a:spcPts val="0"/>
              </a:spcAft>
              <a:buSzPts val="1900"/>
              <a:buChar char="■"/>
              <a:defRPr/>
            </a:lvl6pPr>
            <a:lvl7pPr indent="-349250" lvl="6" marL="3200400">
              <a:lnSpc>
                <a:spcPct val="135000"/>
              </a:lnSpc>
              <a:spcBef>
                <a:spcPts val="1000"/>
              </a:spcBef>
              <a:spcAft>
                <a:spcPts val="0"/>
              </a:spcAft>
              <a:buSzPts val="1900"/>
              <a:buChar char="●"/>
              <a:defRPr/>
            </a:lvl7pPr>
            <a:lvl8pPr indent="-349250" lvl="7" marL="3657600">
              <a:lnSpc>
                <a:spcPct val="135000"/>
              </a:lnSpc>
              <a:spcBef>
                <a:spcPts val="1000"/>
              </a:spcBef>
              <a:spcAft>
                <a:spcPts val="0"/>
              </a:spcAft>
              <a:buSzPts val="1900"/>
              <a:buChar char="○"/>
              <a:defRPr/>
            </a:lvl8pPr>
            <a:lvl9pPr indent="-349250" lvl="8" marL="4114800">
              <a:lnSpc>
                <a:spcPct val="135000"/>
              </a:lnSpc>
              <a:spcBef>
                <a:spcPts val="1000"/>
              </a:spcBef>
              <a:spcAft>
                <a:spcPts val="1000"/>
              </a:spcAft>
              <a:buSzPts val="1900"/>
              <a:buChar char="■"/>
              <a:defRPr/>
            </a:lvl9pPr>
          </a:lstStyle>
          <a:p/>
        </p:txBody>
      </p:sp>
      <p:sp>
        <p:nvSpPr>
          <p:cNvPr id="5727" name="Google Shape;5727;p374"/>
          <p:cNvSpPr txBox="1"/>
          <p:nvPr>
            <p:ph idx="2" type="body"/>
          </p:nvPr>
        </p:nvSpPr>
        <p:spPr>
          <a:xfrm>
            <a:off x="6369425" y="2291175"/>
            <a:ext cx="4937700" cy="2937600"/>
          </a:xfrm>
          <a:prstGeom prst="rect">
            <a:avLst/>
          </a:prstGeom>
        </p:spPr>
        <p:txBody>
          <a:bodyPr anchorCtr="0" anchor="t" bIns="0" lIns="0" spcFirstLastPara="1" rIns="0" wrap="square" tIns="0">
            <a:normAutofit/>
          </a:bodyPr>
          <a:lstStyle>
            <a:lvl1pPr indent="-381000" lvl="0" marL="457200">
              <a:lnSpc>
                <a:spcPct val="135000"/>
              </a:lnSpc>
              <a:spcBef>
                <a:spcPts val="1000"/>
              </a:spcBef>
              <a:spcAft>
                <a:spcPts val="0"/>
              </a:spcAft>
              <a:buSzPts val="2400"/>
              <a:buChar char="●"/>
              <a:defRPr/>
            </a:lvl1pPr>
            <a:lvl2pPr indent="-349250" lvl="1" marL="914400">
              <a:lnSpc>
                <a:spcPct val="135000"/>
              </a:lnSpc>
              <a:spcBef>
                <a:spcPts val="1000"/>
              </a:spcBef>
              <a:spcAft>
                <a:spcPts val="0"/>
              </a:spcAft>
              <a:buSzPts val="1900"/>
              <a:buChar char="○"/>
              <a:defRPr/>
            </a:lvl2pPr>
            <a:lvl3pPr indent="-349250" lvl="2" marL="1371600">
              <a:lnSpc>
                <a:spcPct val="135000"/>
              </a:lnSpc>
              <a:spcBef>
                <a:spcPts val="1000"/>
              </a:spcBef>
              <a:spcAft>
                <a:spcPts val="0"/>
              </a:spcAft>
              <a:buSzPts val="1900"/>
              <a:buChar char="■"/>
              <a:defRPr/>
            </a:lvl3pPr>
            <a:lvl4pPr indent="-349250" lvl="3" marL="1828800">
              <a:lnSpc>
                <a:spcPct val="135000"/>
              </a:lnSpc>
              <a:spcBef>
                <a:spcPts val="1000"/>
              </a:spcBef>
              <a:spcAft>
                <a:spcPts val="0"/>
              </a:spcAft>
              <a:buSzPts val="1900"/>
              <a:buChar char="●"/>
              <a:defRPr/>
            </a:lvl4pPr>
            <a:lvl5pPr indent="-349250" lvl="4" marL="2286000">
              <a:lnSpc>
                <a:spcPct val="135000"/>
              </a:lnSpc>
              <a:spcBef>
                <a:spcPts val="1000"/>
              </a:spcBef>
              <a:spcAft>
                <a:spcPts val="0"/>
              </a:spcAft>
              <a:buSzPts val="1900"/>
              <a:buChar char="○"/>
              <a:defRPr/>
            </a:lvl5pPr>
            <a:lvl6pPr indent="-349250" lvl="5" marL="2743200">
              <a:lnSpc>
                <a:spcPct val="135000"/>
              </a:lnSpc>
              <a:spcBef>
                <a:spcPts val="1000"/>
              </a:spcBef>
              <a:spcAft>
                <a:spcPts val="0"/>
              </a:spcAft>
              <a:buSzPts val="1900"/>
              <a:buChar char="■"/>
              <a:defRPr/>
            </a:lvl6pPr>
            <a:lvl7pPr indent="-349250" lvl="6" marL="3200400">
              <a:lnSpc>
                <a:spcPct val="135000"/>
              </a:lnSpc>
              <a:spcBef>
                <a:spcPts val="1000"/>
              </a:spcBef>
              <a:spcAft>
                <a:spcPts val="0"/>
              </a:spcAft>
              <a:buSzPts val="1900"/>
              <a:buChar char="●"/>
              <a:defRPr/>
            </a:lvl7pPr>
            <a:lvl8pPr indent="-349250" lvl="7" marL="3657600">
              <a:lnSpc>
                <a:spcPct val="135000"/>
              </a:lnSpc>
              <a:spcBef>
                <a:spcPts val="1000"/>
              </a:spcBef>
              <a:spcAft>
                <a:spcPts val="0"/>
              </a:spcAft>
              <a:buSzPts val="1900"/>
              <a:buChar char="○"/>
              <a:defRPr/>
            </a:lvl8pPr>
            <a:lvl9pPr indent="-349250" lvl="8" marL="4114800">
              <a:lnSpc>
                <a:spcPct val="135000"/>
              </a:lnSpc>
              <a:spcBef>
                <a:spcPts val="1000"/>
              </a:spcBef>
              <a:spcAft>
                <a:spcPts val="1000"/>
              </a:spcAft>
              <a:buSzPts val="1900"/>
              <a:buChar char="■"/>
              <a:defRPr/>
            </a:lvl9pPr>
          </a:lstStyle>
          <a:p/>
        </p:txBody>
      </p:sp>
      <p:sp>
        <p:nvSpPr>
          <p:cNvPr id="5728" name="Google Shape;5728;p374"/>
          <p:cNvSpPr txBox="1"/>
          <p:nvPr>
            <p:ph type="title"/>
          </p:nvPr>
        </p:nvSpPr>
        <p:spPr>
          <a:xfrm>
            <a:off x="885050" y="1100350"/>
            <a:ext cx="10422000" cy="553200"/>
          </a:xfrm>
          <a:prstGeom prst="rect">
            <a:avLst/>
          </a:prstGeom>
        </p:spPr>
        <p:txBody>
          <a:bodyPr anchorCtr="0" anchor="t" bIns="121900" lIns="121900" spcFirstLastPara="1" rIns="121900" wrap="square" tIns="121900">
            <a:norm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729" name="Google Shape;5729;p374"/>
          <p:cNvSpPr txBox="1"/>
          <p:nvPr>
            <p:ph idx="3" type="subTitle"/>
          </p:nvPr>
        </p:nvSpPr>
        <p:spPr>
          <a:xfrm>
            <a:off x="885125" y="1653550"/>
            <a:ext cx="10422000" cy="291900"/>
          </a:xfrm>
          <a:prstGeom prst="rect">
            <a:avLst/>
          </a:prstGeom>
        </p:spPr>
        <p:txBody>
          <a:bodyPr anchorCtr="0" anchor="t" bIns="121900" lIns="121900" spcFirstLastPara="1" rIns="121900" wrap="square" tIns="121900">
            <a:normAutofit/>
          </a:bodyPr>
          <a:lstStyle>
            <a:lvl1pPr lvl="0" algn="ctr">
              <a:spcBef>
                <a:spcPts val="0"/>
              </a:spcBef>
              <a:spcAft>
                <a:spcPts val="0"/>
              </a:spcAft>
              <a:buNone/>
              <a:defRPr sz="1800">
                <a:solidFill>
                  <a:schemeClr val="accent1"/>
                </a:solidFill>
              </a:defRPr>
            </a:lvl1pPr>
            <a:lvl2pPr lvl="1" algn="ctr">
              <a:spcBef>
                <a:spcPts val="1600"/>
              </a:spcBef>
              <a:spcAft>
                <a:spcPts val="0"/>
              </a:spcAft>
              <a:buNone/>
              <a:defRPr sz="1800">
                <a:solidFill>
                  <a:schemeClr val="accent1"/>
                </a:solidFill>
              </a:defRPr>
            </a:lvl2pPr>
            <a:lvl3pPr lvl="2" algn="ctr">
              <a:spcBef>
                <a:spcPts val="1600"/>
              </a:spcBef>
              <a:spcAft>
                <a:spcPts val="0"/>
              </a:spcAft>
              <a:buNone/>
              <a:defRPr sz="1800">
                <a:solidFill>
                  <a:schemeClr val="accent1"/>
                </a:solidFill>
              </a:defRPr>
            </a:lvl3pPr>
            <a:lvl4pPr lvl="3" algn="ctr">
              <a:spcBef>
                <a:spcPts val="1600"/>
              </a:spcBef>
              <a:spcAft>
                <a:spcPts val="0"/>
              </a:spcAft>
              <a:buNone/>
              <a:defRPr sz="1800">
                <a:solidFill>
                  <a:schemeClr val="accent1"/>
                </a:solidFill>
              </a:defRPr>
            </a:lvl4pPr>
            <a:lvl5pPr lvl="4" algn="ctr">
              <a:spcBef>
                <a:spcPts val="1600"/>
              </a:spcBef>
              <a:spcAft>
                <a:spcPts val="0"/>
              </a:spcAft>
              <a:buNone/>
              <a:defRPr sz="1800">
                <a:solidFill>
                  <a:schemeClr val="accent1"/>
                </a:solidFill>
              </a:defRPr>
            </a:lvl5pPr>
            <a:lvl6pPr lvl="5" algn="ctr">
              <a:spcBef>
                <a:spcPts val="1600"/>
              </a:spcBef>
              <a:spcAft>
                <a:spcPts val="0"/>
              </a:spcAft>
              <a:buNone/>
              <a:defRPr sz="1800">
                <a:solidFill>
                  <a:schemeClr val="accent1"/>
                </a:solidFill>
              </a:defRPr>
            </a:lvl6pPr>
            <a:lvl7pPr lvl="6" algn="ctr">
              <a:spcBef>
                <a:spcPts val="1600"/>
              </a:spcBef>
              <a:spcAft>
                <a:spcPts val="0"/>
              </a:spcAft>
              <a:buNone/>
              <a:defRPr sz="1800">
                <a:solidFill>
                  <a:schemeClr val="accent1"/>
                </a:solidFill>
              </a:defRPr>
            </a:lvl7pPr>
            <a:lvl8pPr lvl="7" algn="ctr">
              <a:spcBef>
                <a:spcPts val="1600"/>
              </a:spcBef>
              <a:spcAft>
                <a:spcPts val="0"/>
              </a:spcAft>
              <a:buNone/>
              <a:defRPr sz="1800">
                <a:solidFill>
                  <a:schemeClr val="accent1"/>
                </a:solidFill>
              </a:defRPr>
            </a:lvl8pPr>
            <a:lvl9pPr lvl="8" algn="ctr">
              <a:spcBef>
                <a:spcPts val="1600"/>
              </a:spcBef>
              <a:spcAft>
                <a:spcPts val="1600"/>
              </a:spcAft>
              <a:buNone/>
              <a:defRPr sz="1800">
                <a:solidFill>
                  <a:schemeClr val="accent1"/>
                </a:solidFill>
              </a:defRPr>
            </a:lvl9pPr>
          </a:lstStyle>
          <a:p/>
        </p:txBody>
      </p:sp>
      <p:pic>
        <p:nvPicPr>
          <p:cNvPr id="5730" name="Google Shape;5730;p374"/>
          <p:cNvPicPr preferRelativeResize="0"/>
          <p:nvPr/>
        </p:nvPicPr>
        <p:blipFill>
          <a:blip r:embed="rId2">
            <a:alphaModFix/>
          </a:blip>
          <a:stretch>
            <a:fillRect/>
          </a:stretch>
        </p:blipFill>
        <p:spPr>
          <a:xfrm>
            <a:off x="11455875" y="6243950"/>
            <a:ext cx="393800" cy="297425"/>
          </a:xfrm>
          <a:prstGeom prst="rect">
            <a:avLst/>
          </a:prstGeom>
          <a:noFill/>
          <a:ln>
            <a:noFill/>
          </a:ln>
        </p:spPr>
      </p:pic>
      <p:sp>
        <p:nvSpPr>
          <p:cNvPr id="5731" name="Google Shape;5731;p374"/>
          <p:cNvSpPr/>
          <p:nvPr/>
        </p:nvSpPr>
        <p:spPr>
          <a:xfrm>
            <a:off x="9945775" y="3494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Blank_Title only 1 1 1">
  <p:cSld name="CUSTOM_7_1_1_1_1_1_1_1_1_1_1_1_1_1_1_1_1_4_2_1">
    <p:bg>
      <p:bgPr>
        <a:solidFill>
          <a:srgbClr val="FFFFFF"/>
        </a:solidFill>
      </p:bgPr>
    </p:bg>
    <p:spTree>
      <p:nvGrpSpPr>
        <p:cNvPr id="5732" name="Shape 5732"/>
        <p:cNvGrpSpPr/>
        <p:nvPr/>
      </p:nvGrpSpPr>
      <p:grpSpPr>
        <a:xfrm>
          <a:off x="0" y="0"/>
          <a:ext cx="0" cy="0"/>
          <a:chOff x="0" y="0"/>
          <a:chExt cx="0" cy="0"/>
        </a:xfrm>
      </p:grpSpPr>
      <p:pic>
        <p:nvPicPr>
          <p:cNvPr id="5733" name="Google Shape;5733;p375"/>
          <p:cNvPicPr preferRelativeResize="0"/>
          <p:nvPr/>
        </p:nvPicPr>
        <p:blipFill rotWithShape="1">
          <a:blip r:embed="rId2">
            <a:alphaModFix/>
          </a:blip>
          <a:srcRect b="67554" l="50116" r="-5364" t="-1582"/>
          <a:stretch/>
        </p:blipFill>
        <p:spPr>
          <a:xfrm rot="10800000">
            <a:off x="9364770" y="-1"/>
            <a:ext cx="2851397" cy="1888968"/>
          </a:xfrm>
          <a:prstGeom prst="rect">
            <a:avLst/>
          </a:prstGeom>
          <a:noFill/>
          <a:ln>
            <a:noFill/>
          </a:ln>
        </p:spPr>
      </p:pic>
      <p:sp>
        <p:nvSpPr>
          <p:cNvPr id="5734" name="Google Shape;5734;p375"/>
          <p:cNvSpPr txBox="1"/>
          <p:nvPr/>
        </p:nvSpPr>
        <p:spPr>
          <a:xfrm>
            <a:off x="445432" y="6462147"/>
            <a:ext cx="1733700" cy="105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900">
                <a:solidFill>
                  <a:schemeClr val="dk1"/>
                </a:solidFill>
                <a:latin typeface="Google Sans Medium"/>
                <a:ea typeface="Google Sans Medium"/>
                <a:cs typeface="Google Sans Medium"/>
                <a:sym typeface="Google Sans Medium"/>
              </a:rPr>
              <a:t>Google Cloud Next </a:t>
            </a:r>
            <a:endParaRPr sz="900">
              <a:solidFill>
                <a:schemeClr val="dk1"/>
              </a:solidFill>
              <a:latin typeface="Google Sans Medium"/>
              <a:ea typeface="Google Sans Medium"/>
              <a:cs typeface="Google Sans Medium"/>
              <a:sym typeface="Google Sans Medium"/>
            </a:endParaRPr>
          </a:p>
        </p:txBody>
      </p:sp>
      <p:sp>
        <p:nvSpPr>
          <p:cNvPr id="5735" name="Google Shape;5735;p375"/>
          <p:cNvSpPr txBox="1"/>
          <p:nvPr/>
        </p:nvSpPr>
        <p:spPr>
          <a:xfrm>
            <a:off x="9734804" y="6443350"/>
            <a:ext cx="2000100" cy="138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900">
                <a:solidFill>
                  <a:schemeClr val="dk1"/>
                </a:solidFill>
                <a:latin typeface="Google Sans Medium"/>
                <a:ea typeface="Google Sans Medium"/>
                <a:cs typeface="Google Sans Medium"/>
                <a:sym typeface="Google Sans Medium"/>
              </a:rPr>
              <a:t>Proprietary</a:t>
            </a:r>
            <a:endParaRPr sz="900">
              <a:solidFill>
                <a:schemeClr val="dk1"/>
              </a:solidFill>
              <a:latin typeface="Google Sans Medium"/>
              <a:ea typeface="Google Sans Medium"/>
              <a:cs typeface="Google Sans Medium"/>
              <a:sym typeface="Google Sans Medium"/>
            </a:endParaRPr>
          </a:p>
        </p:txBody>
      </p:sp>
      <p:sp>
        <p:nvSpPr>
          <p:cNvPr id="5736" name="Google Shape;5736;p375"/>
          <p:cNvSpPr txBox="1"/>
          <p:nvPr>
            <p:ph type="title"/>
          </p:nvPr>
        </p:nvSpPr>
        <p:spPr>
          <a:xfrm>
            <a:off x="445433" y="398400"/>
            <a:ext cx="5600100" cy="811200"/>
          </a:xfrm>
          <a:prstGeom prst="rect">
            <a:avLst/>
          </a:prstGeom>
        </p:spPr>
        <p:txBody>
          <a:bodyPr anchorCtr="0" anchor="t" bIns="121900" lIns="121900" spcFirstLastPara="1" rIns="121900" wrap="square" tIns="121900">
            <a:normAutofit/>
          </a:bodyPr>
          <a:lstStyle>
            <a:lvl1pPr lvl="0">
              <a:lnSpc>
                <a:spcPct val="85000"/>
              </a:lnSpc>
              <a:spcBef>
                <a:spcPts val="0"/>
              </a:spcBef>
              <a:spcAft>
                <a:spcPts val="0"/>
              </a:spcAft>
              <a:buSzPts val="4800"/>
              <a:buFont typeface="Google Sans Medium"/>
              <a:buNone/>
              <a:defRPr/>
            </a:lvl1pPr>
            <a:lvl2pPr lvl="1">
              <a:lnSpc>
                <a:spcPct val="85000"/>
              </a:lnSpc>
              <a:spcBef>
                <a:spcPts val="0"/>
              </a:spcBef>
              <a:spcAft>
                <a:spcPts val="0"/>
              </a:spcAft>
              <a:buSzPts val="4800"/>
              <a:buFont typeface="Google Sans Medium"/>
              <a:buNone/>
              <a:defRPr sz="4800"/>
            </a:lvl2pPr>
            <a:lvl3pPr lvl="2">
              <a:lnSpc>
                <a:spcPct val="85000"/>
              </a:lnSpc>
              <a:spcBef>
                <a:spcPts val="0"/>
              </a:spcBef>
              <a:spcAft>
                <a:spcPts val="0"/>
              </a:spcAft>
              <a:buSzPts val="4800"/>
              <a:buFont typeface="Google Sans Medium"/>
              <a:buNone/>
              <a:defRPr sz="4800"/>
            </a:lvl3pPr>
            <a:lvl4pPr lvl="3">
              <a:lnSpc>
                <a:spcPct val="85000"/>
              </a:lnSpc>
              <a:spcBef>
                <a:spcPts val="0"/>
              </a:spcBef>
              <a:spcAft>
                <a:spcPts val="0"/>
              </a:spcAft>
              <a:buSzPts val="4800"/>
              <a:buFont typeface="Google Sans Medium"/>
              <a:buNone/>
              <a:defRPr sz="4800"/>
            </a:lvl4pPr>
            <a:lvl5pPr lvl="4">
              <a:lnSpc>
                <a:spcPct val="85000"/>
              </a:lnSpc>
              <a:spcBef>
                <a:spcPts val="0"/>
              </a:spcBef>
              <a:spcAft>
                <a:spcPts val="0"/>
              </a:spcAft>
              <a:buSzPts val="4800"/>
              <a:buFont typeface="Google Sans Medium"/>
              <a:buNone/>
              <a:defRPr sz="4800"/>
            </a:lvl5pPr>
            <a:lvl6pPr lvl="5">
              <a:lnSpc>
                <a:spcPct val="85000"/>
              </a:lnSpc>
              <a:spcBef>
                <a:spcPts val="0"/>
              </a:spcBef>
              <a:spcAft>
                <a:spcPts val="0"/>
              </a:spcAft>
              <a:buSzPts val="4800"/>
              <a:buFont typeface="Google Sans Medium"/>
              <a:buNone/>
              <a:defRPr sz="4800"/>
            </a:lvl6pPr>
            <a:lvl7pPr lvl="6">
              <a:lnSpc>
                <a:spcPct val="85000"/>
              </a:lnSpc>
              <a:spcBef>
                <a:spcPts val="0"/>
              </a:spcBef>
              <a:spcAft>
                <a:spcPts val="0"/>
              </a:spcAft>
              <a:buSzPts val="4800"/>
              <a:buFont typeface="Google Sans Medium"/>
              <a:buNone/>
              <a:defRPr sz="4800"/>
            </a:lvl7pPr>
            <a:lvl8pPr lvl="7">
              <a:lnSpc>
                <a:spcPct val="85000"/>
              </a:lnSpc>
              <a:spcBef>
                <a:spcPts val="0"/>
              </a:spcBef>
              <a:spcAft>
                <a:spcPts val="0"/>
              </a:spcAft>
              <a:buSzPts val="4800"/>
              <a:buFont typeface="Google Sans Medium"/>
              <a:buNone/>
              <a:defRPr sz="4800"/>
            </a:lvl8pPr>
            <a:lvl9pPr lvl="8">
              <a:lnSpc>
                <a:spcPct val="85000"/>
              </a:lnSpc>
              <a:spcBef>
                <a:spcPts val="0"/>
              </a:spcBef>
              <a:spcAft>
                <a:spcPts val="0"/>
              </a:spcAft>
              <a:buSzPts val="4800"/>
              <a:buFont typeface="Google Sans Medium"/>
              <a:buNone/>
              <a:defRPr sz="48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41" name="Shape 5741"/>
        <p:cNvGrpSpPr/>
        <p:nvPr/>
      </p:nvGrpSpPr>
      <p:grpSpPr>
        <a:xfrm>
          <a:off x="0" y="0"/>
          <a:ext cx="0" cy="0"/>
          <a:chOff x="0" y="0"/>
          <a:chExt cx="0" cy="0"/>
        </a:xfrm>
      </p:grpSpPr>
      <p:sp>
        <p:nvSpPr>
          <p:cNvPr id="5742" name="Google Shape;5742;p377"/>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5743" name="Google Shape;5743;p377"/>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5744" name="Google Shape;5744;p3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45" name="Shape 5745"/>
        <p:cNvGrpSpPr/>
        <p:nvPr/>
      </p:nvGrpSpPr>
      <p:grpSpPr>
        <a:xfrm>
          <a:off x="0" y="0"/>
          <a:ext cx="0" cy="0"/>
          <a:chOff x="0" y="0"/>
          <a:chExt cx="0" cy="0"/>
        </a:xfrm>
      </p:grpSpPr>
      <p:sp>
        <p:nvSpPr>
          <p:cNvPr id="5746" name="Google Shape;5746;p378"/>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5747" name="Google Shape;5747;p3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630" name="Shape 630"/>
        <p:cNvGrpSpPr/>
        <p:nvPr/>
      </p:nvGrpSpPr>
      <p:grpSpPr>
        <a:xfrm>
          <a:off x="0" y="0"/>
          <a:ext cx="0" cy="0"/>
          <a:chOff x="0" y="0"/>
          <a:chExt cx="0" cy="0"/>
        </a:xfrm>
      </p:grpSpPr>
      <p:cxnSp>
        <p:nvCxnSpPr>
          <p:cNvPr id="631" name="Google Shape;631;p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32" name="Google Shape;632;p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33" name="Google Shape;633;p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34" name="Google Shape;634;p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35" name="Google Shape;635;p3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36" name="Google Shape;636;p38"/>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37" name="Google Shape;637;p38"/>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38" name="Google Shape;638;p38"/>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39" name="Google Shape;639;p38"/>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40" name="Google Shape;640;p38"/>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41" name="Google Shape;641;p38"/>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42" name="Google Shape;642;p38"/>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43" name="Google Shape;643;p38"/>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44" name="Google Shape;644;p3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45" name="Google Shape;645;p3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46" name="Google Shape;646;p3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48" name="Shape 5748"/>
        <p:cNvGrpSpPr/>
        <p:nvPr/>
      </p:nvGrpSpPr>
      <p:grpSpPr>
        <a:xfrm>
          <a:off x="0" y="0"/>
          <a:ext cx="0" cy="0"/>
          <a:chOff x="0" y="0"/>
          <a:chExt cx="0" cy="0"/>
        </a:xfrm>
      </p:grpSpPr>
      <p:sp>
        <p:nvSpPr>
          <p:cNvPr id="5749" name="Google Shape;5749;p379"/>
          <p:cNvSpPr txBox="1"/>
          <p:nvPr>
            <p:ph type="title"/>
          </p:nvPr>
        </p:nvSpPr>
        <p:spPr>
          <a:xfrm>
            <a:off x="415600" y="288567"/>
            <a:ext cx="11360700" cy="763500"/>
          </a:xfrm>
          <a:prstGeom prst="rect">
            <a:avLst/>
          </a:prstGeom>
        </p:spPr>
        <p:txBody>
          <a:bodyPr anchorCtr="0" anchor="t" bIns="121900" lIns="121900" spcFirstLastPara="1" rIns="121900" wrap="square" tIns="121900">
            <a:normAutofit/>
          </a:bodyPr>
          <a:lstStyle>
            <a:lvl1pPr lvl="0" algn="ctr">
              <a:spcBef>
                <a:spcPts val="0"/>
              </a:spcBef>
              <a:spcAft>
                <a:spcPts val="0"/>
              </a:spcAft>
              <a:buSzPts val="3700"/>
              <a:buFont typeface="Lexend"/>
              <a:buNone/>
              <a:defRPr>
                <a:latin typeface="Lexend"/>
                <a:ea typeface="Lexend"/>
                <a:cs typeface="Lexend"/>
                <a:sym typeface="Lexend"/>
              </a:defRPr>
            </a:lvl1pPr>
            <a:lvl2pPr lvl="1" algn="ctr">
              <a:spcBef>
                <a:spcPts val="0"/>
              </a:spcBef>
              <a:spcAft>
                <a:spcPts val="0"/>
              </a:spcAft>
              <a:buSzPts val="3700"/>
              <a:buFont typeface="Lexend"/>
              <a:buNone/>
              <a:defRPr>
                <a:latin typeface="Lexend"/>
                <a:ea typeface="Lexend"/>
                <a:cs typeface="Lexend"/>
                <a:sym typeface="Lexend"/>
              </a:defRPr>
            </a:lvl2pPr>
            <a:lvl3pPr lvl="2" algn="ctr">
              <a:spcBef>
                <a:spcPts val="0"/>
              </a:spcBef>
              <a:spcAft>
                <a:spcPts val="0"/>
              </a:spcAft>
              <a:buSzPts val="3700"/>
              <a:buFont typeface="Lexend"/>
              <a:buNone/>
              <a:defRPr>
                <a:latin typeface="Lexend"/>
                <a:ea typeface="Lexend"/>
                <a:cs typeface="Lexend"/>
                <a:sym typeface="Lexend"/>
              </a:defRPr>
            </a:lvl3pPr>
            <a:lvl4pPr lvl="3" algn="ctr">
              <a:spcBef>
                <a:spcPts val="0"/>
              </a:spcBef>
              <a:spcAft>
                <a:spcPts val="0"/>
              </a:spcAft>
              <a:buSzPts val="3700"/>
              <a:buFont typeface="Lexend"/>
              <a:buNone/>
              <a:defRPr>
                <a:latin typeface="Lexend"/>
                <a:ea typeface="Lexend"/>
                <a:cs typeface="Lexend"/>
                <a:sym typeface="Lexend"/>
              </a:defRPr>
            </a:lvl4pPr>
            <a:lvl5pPr lvl="4" algn="ctr">
              <a:spcBef>
                <a:spcPts val="0"/>
              </a:spcBef>
              <a:spcAft>
                <a:spcPts val="0"/>
              </a:spcAft>
              <a:buSzPts val="3700"/>
              <a:buFont typeface="Lexend"/>
              <a:buNone/>
              <a:defRPr>
                <a:latin typeface="Lexend"/>
                <a:ea typeface="Lexend"/>
                <a:cs typeface="Lexend"/>
                <a:sym typeface="Lexend"/>
              </a:defRPr>
            </a:lvl5pPr>
            <a:lvl6pPr lvl="5" algn="ctr">
              <a:spcBef>
                <a:spcPts val="0"/>
              </a:spcBef>
              <a:spcAft>
                <a:spcPts val="0"/>
              </a:spcAft>
              <a:buSzPts val="3700"/>
              <a:buFont typeface="Lexend"/>
              <a:buNone/>
              <a:defRPr>
                <a:latin typeface="Lexend"/>
                <a:ea typeface="Lexend"/>
                <a:cs typeface="Lexend"/>
                <a:sym typeface="Lexend"/>
              </a:defRPr>
            </a:lvl6pPr>
            <a:lvl7pPr lvl="6" algn="ctr">
              <a:spcBef>
                <a:spcPts val="0"/>
              </a:spcBef>
              <a:spcAft>
                <a:spcPts val="0"/>
              </a:spcAft>
              <a:buSzPts val="3700"/>
              <a:buFont typeface="Lexend"/>
              <a:buNone/>
              <a:defRPr>
                <a:latin typeface="Lexend"/>
                <a:ea typeface="Lexend"/>
                <a:cs typeface="Lexend"/>
                <a:sym typeface="Lexend"/>
              </a:defRPr>
            </a:lvl7pPr>
            <a:lvl8pPr lvl="7" algn="ctr">
              <a:spcBef>
                <a:spcPts val="0"/>
              </a:spcBef>
              <a:spcAft>
                <a:spcPts val="0"/>
              </a:spcAft>
              <a:buSzPts val="3700"/>
              <a:buFont typeface="Lexend"/>
              <a:buNone/>
              <a:defRPr>
                <a:latin typeface="Lexend"/>
                <a:ea typeface="Lexend"/>
                <a:cs typeface="Lexend"/>
                <a:sym typeface="Lexend"/>
              </a:defRPr>
            </a:lvl8pPr>
            <a:lvl9pPr lvl="8" algn="ctr">
              <a:spcBef>
                <a:spcPts val="0"/>
              </a:spcBef>
              <a:spcAft>
                <a:spcPts val="0"/>
              </a:spcAft>
              <a:buSzPts val="3700"/>
              <a:buFont typeface="Lexend"/>
              <a:buNone/>
              <a:defRPr>
                <a:latin typeface="Lexend"/>
                <a:ea typeface="Lexend"/>
                <a:cs typeface="Lexend"/>
                <a:sym typeface="Lexend"/>
              </a:defRPr>
            </a:lvl9pPr>
          </a:lstStyle>
          <a:p/>
        </p:txBody>
      </p:sp>
      <p:sp>
        <p:nvSpPr>
          <p:cNvPr id="5750" name="Google Shape;5750;p379"/>
          <p:cNvSpPr txBox="1"/>
          <p:nvPr>
            <p:ph idx="1" type="body"/>
          </p:nvPr>
        </p:nvSpPr>
        <p:spPr>
          <a:xfrm>
            <a:off x="415600" y="1231833"/>
            <a:ext cx="11360700" cy="49860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Font typeface="Lexend"/>
              <a:buChar char="●"/>
              <a:defRPr>
                <a:latin typeface="Lexend"/>
                <a:ea typeface="Lexend"/>
                <a:cs typeface="Lexend"/>
                <a:sym typeface="Lexend"/>
              </a:defRPr>
            </a:lvl1pPr>
            <a:lvl2pPr indent="-349250" lvl="1" marL="914400">
              <a:spcBef>
                <a:spcPts val="0"/>
              </a:spcBef>
              <a:spcAft>
                <a:spcPts val="0"/>
              </a:spcAft>
              <a:buSzPts val="1900"/>
              <a:buFont typeface="Lexend"/>
              <a:buChar char="○"/>
              <a:defRPr>
                <a:latin typeface="Lexend"/>
                <a:ea typeface="Lexend"/>
                <a:cs typeface="Lexend"/>
                <a:sym typeface="Lexend"/>
              </a:defRPr>
            </a:lvl2pPr>
            <a:lvl3pPr indent="-349250" lvl="2" marL="1371600">
              <a:spcBef>
                <a:spcPts val="0"/>
              </a:spcBef>
              <a:spcAft>
                <a:spcPts val="0"/>
              </a:spcAft>
              <a:buSzPts val="1900"/>
              <a:buFont typeface="Lexend"/>
              <a:buChar char="■"/>
              <a:defRPr>
                <a:latin typeface="Lexend"/>
                <a:ea typeface="Lexend"/>
                <a:cs typeface="Lexend"/>
                <a:sym typeface="Lexend"/>
              </a:defRPr>
            </a:lvl3pPr>
            <a:lvl4pPr indent="-349250" lvl="3" marL="1828800">
              <a:spcBef>
                <a:spcPts val="0"/>
              </a:spcBef>
              <a:spcAft>
                <a:spcPts val="0"/>
              </a:spcAft>
              <a:buSzPts val="1900"/>
              <a:buFont typeface="Lexend"/>
              <a:buChar char="●"/>
              <a:defRPr>
                <a:latin typeface="Lexend"/>
                <a:ea typeface="Lexend"/>
                <a:cs typeface="Lexend"/>
                <a:sym typeface="Lexend"/>
              </a:defRPr>
            </a:lvl4pPr>
            <a:lvl5pPr indent="-349250" lvl="4" marL="2286000">
              <a:spcBef>
                <a:spcPts val="0"/>
              </a:spcBef>
              <a:spcAft>
                <a:spcPts val="0"/>
              </a:spcAft>
              <a:buSzPts val="1900"/>
              <a:buFont typeface="Lexend"/>
              <a:buChar char="○"/>
              <a:defRPr>
                <a:latin typeface="Lexend"/>
                <a:ea typeface="Lexend"/>
                <a:cs typeface="Lexend"/>
                <a:sym typeface="Lexend"/>
              </a:defRPr>
            </a:lvl5pPr>
            <a:lvl6pPr indent="-349250" lvl="5" marL="2743200">
              <a:spcBef>
                <a:spcPts val="0"/>
              </a:spcBef>
              <a:spcAft>
                <a:spcPts val="0"/>
              </a:spcAft>
              <a:buSzPts val="1900"/>
              <a:buFont typeface="Lexend"/>
              <a:buChar char="■"/>
              <a:defRPr>
                <a:latin typeface="Lexend"/>
                <a:ea typeface="Lexend"/>
                <a:cs typeface="Lexend"/>
                <a:sym typeface="Lexend"/>
              </a:defRPr>
            </a:lvl6pPr>
            <a:lvl7pPr indent="-349250" lvl="6" marL="3200400">
              <a:spcBef>
                <a:spcPts val="0"/>
              </a:spcBef>
              <a:spcAft>
                <a:spcPts val="0"/>
              </a:spcAft>
              <a:buSzPts val="1900"/>
              <a:buFont typeface="Lexend"/>
              <a:buChar char="●"/>
              <a:defRPr>
                <a:latin typeface="Lexend"/>
                <a:ea typeface="Lexend"/>
                <a:cs typeface="Lexend"/>
                <a:sym typeface="Lexend"/>
              </a:defRPr>
            </a:lvl7pPr>
            <a:lvl8pPr indent="-349250" lvl="7" marL="3657600">
              <a:spcBef>
                <a:spcPts val="0"/>
              </a:spcBef>
              <a:spcAft>
                <a:spcPts val="0"/>
              </a:spcAft>
              <a:buSzPts val="1900"/>
              <a:buFont typeface="Lexend"/>
              <a:buChar char="○"/>
              <a:defRPr>
                <a:latin typeface="Lexend"/>
                <a:ea typeface="Lexend"/>
                <a:cs typeface="Lexend"/>
                <a:sym typeface="Lexend"/>
              </a:defRPr>
            </a:lvl8pPr>
            <a:lvl9pPr indent="-349250" lvl="8" marL="4114800">
              <a:spcBef>
                <a:spcPts val="0"/>
              </a:spcBef>
              <a:spcAft>
                <a:spcPts val="0"/>
              </a:spcAft>
              <a:buSzPts val="1900"/>
              <a:buFont typeface="Lexend"/>
              <a:buChar char="■"/>
              <a:defRPr>
                <a:latin typeface="Lexend"/>
                <a:ea typeface="Lexend"/>
                <a:cs typeface="Lexend"/>
                <a:sym typeface="Lexend"/>
              </a:defRPr>
            </a:lvl9pPr>
          </a:lstStyle>
          <a:p/>
        </p:txBody>
      </p:sp>
      <p:sp>
        <p:nvSpPr>
          <p:cNvPr id="5751" name="Google Shape;5751;p379"/>
          <p:cNvSpPr/>
          <p:nvPr/>
        </p:nvSpPr>
        <p:spPr>
          <a:xfrm>
            <a:off x="9435050" y="63008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5752" name="Google Shape;5752;p379"/>
          <p:cNvSpPr/>
          <p:nvPr/>
        </p:nvSpPr>
        <p:spPr>
          <a:xfrm>
            <a:off x="9423425" y="6213625"/>
            <a:ext cx="1776300" cy="45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pic>
        <p:nvPicPr>
          <p:cNvPr id="5753" name="Google Shape;5753;p379"/>
          <p:cNvPicPr preferRelativeResize="0"/>
          <p:nvPr/>
        </p:nvPicPr>
        <p:blipFill>
          <a:blip r:embed="rId2">
            <a:alphaModFix/>
          </a:blip>
          <a:stretch>
            <a:fillRect/>
          </a:stretch>
        </p:blipFill>
        <p:spPr>
          <a:xfrm>
            <a:off x="10826170" y="6343562"/>
            <a:ext cx="1044282" cy="246333"/>
          </a:xfrm>
          <a:prstGeom prst="rect">
            <a:avLst/>
          </a:prstGeom>
          <a:noFill/>
          <a:ln>
            <a:noFill/>
          </a:ln>
        </p:spPr>
      </p:pic>
      <p:pic>
        <p:nvPicPr>
          <p:cNvPr id="5754" name="Google Shape;5754;p379"/>
          <p:cNvPicPr preferRelativeResize="0"/>
          <p:nvPr/>
        </p:nvPicPr>
        <p:blipFill>
          <a:blip r:embed="rId3">
            <a:alphaModFix/>
          </a:blip>
          <a:stretch>
            <a:fillRect/>
          </a:stretch>
        </p:blipFill>
        <p:spPr>
          <a:xfrm>
            <a:off x="7277192" y="6266573"/>
            <a:ext cx="800522" cy="400261"/>
          </a:xfrm>
          <a:prstGeom prst="rect">
            <a:avLst/>
          </a:prstGeom>
          <a:noFill/>
          <a:ln>
            <a:noFill/>
          </a:ln>
        </p:spPr>
      </p:pic>
      <p:cxnSp>
        <p:nvCxnSpPr>
          <p:cNvPr id="5755" name="Google Shape;5755;p379"/>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5756" name="Google Shape;5756;p379"/>
          <p:cNvPicPr preferRelativeResize="0"/>
          <p:nvPr/>
        </p:nvPicPr>
        <p:blipFill>
          <a:blip r:embed="rId4">
            <a:alphaModFix/>
          </a:blip>
          <a:stretch>
            <a:fillRect/>
          </a:stretch>
        </p:blipFill>
        <p:spPr>
          <a:xfrm>
            <a:off x="8311472" y="6349623"/>
            <a:ext cx="626165" cy="234163"/>
          </a:xfrm>
          <a:prstGeom prst="rect">
            <a:avLst/>
          </a:prstGeom>
          <a:noFill/>
          <a:ln>
            <a:noFill/>
          </a:ln>
        </p:spPr>
      </p:pic>
      <p:pic>
        <p:nvPicPr>
          <p:cNvPr id="5757" name="Google Shape;5757;p379"/>
          <p:cNvPicPr preferRelativeResize="0"/>
          <p:nvPr/>
        </p:nvPicPr>
        <p:blipFill>
          <a:blip r:embed="rId5">
            <a:alphaModFix/>
          </a:blip>
          <a:stretch>
            <a:fillRect/>
          </a:stretch>
        </p:blipFill>
        <p:spPr>
          <a:xfrm>
            <a:off x="9266610" y="6109072"/>
            <a:ext cx="1271572" cy="715260"/>
          </a:xfrm>
          <a:prstGeom prst="rect">
            <a:avLst/>
          </a:prstGeom>
          <a:noFill/>
          <a:ln>
            <a:noFill/>
          </a:ln>
        </p:spPr>
      </p:pic>
      <p:cxnSp>
        <p:nvCxnSpPr>
          <p:cNvPr id="5758" name="Google Shape;5758;p379"/>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5759" name="Google Shape;5759;p379"/>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60" name="Shape 5760"/>
        <p:cNvGrpSpPr/>
        <p:nvPr/>
      </p:nvGrpSpPr>
      <p:grpSpPr>
        <a:xfrm>
          <a:off x="0" y="0"/>
          <a:ext cx="0" cy="0"/>
          <a:chOff x="0" y="0"/>
          <a:chExt cx="0" cy="0"/>
        </a:xfrm>
      </p:grpSpPr>
      <p:sp>
        <p:nvSpPr>
          <p:cNvPr id="5761" name="Google Shape;5761;p380"/>
          <p:cNvSpPr txBox="1"/>
          <p:nvPr>
            <p:ph type="title"/>
          </p:nvPr>
        </p:nvSpPr>
        <p:spPr>
          <a:xfrm>
            <a:off x="415600" y="2885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762" name="Google Shape;5762;p380"/>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5763" name="Google Shape;5763;p380"/>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5764" name="Google Shape;5764;p38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65" name="Shape 5765"/>
        <p:cNvGrpSpPr/>
        <p:nvPr/>
      </p:nvGrpSpPr>
      <p:grpSpPr>
        <a:xfrm>
          <a:off x="0" y="0"/>
          <a:ext cx="0" cy="0"/>
          <a:chOff x="0" y="0"/>
          <a:chExt cx="0" cy="0"/>
        </a:xfrm>
      </p:grpSpPr>
      <p:sp>
        <p:nvSpPr>
          <p:cNvPr id="5766" name="Google Shape;5766;p381"/>
          <p:cNvSpPr txBox="1"/>
          <p:nvPr>
            <p:ph type="title"/>
          </p:nvPr>
        </p:nvSpPr>
        <p:spPr>
          <a:xfrm>
            <a:off x="415600" y="2885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767" name="Google Shape;5767;p3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68" name="Shape 5768"/>
        <p:cNvGrpSpPr/>
        <p:nvPr/>
      </p:nvGrpSpPr>
      <p:grpSpPr>
        <a:xfrm>
          <a:off x="0" y="0"/>
          <a:ext cx="0" cy="0"/>
          <a:chOff x="0" y="0"/>
          <a:chExt cx="0" cy="0"/>
        </a:xfrm>
      </p:grpSpPr>
      <p:sp>
        <p:nvSpPr>
          <p:cNvPr id="5769" name="Google Shape;5769;p382"/>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770" name="Google Shape;5770;p382"/>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5771" name="Google Shape;5771;p3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72" name="Shape 5772"/>
        <p:cNvGrpSpPr/>
        <p:nvPr/>
      </p:nvGrpSpPr>
      <p:grpSpPr>
        <a:xfrm>
          <a:off x="0" y="0"/>
          <a:ext cx="0" cy="0"/>
          <a:chOff x="0" y="0"/>
          <a:chExt cx="0" cy="0"/>
        </a:xfrm>
      </p:grpSpPr>
      <p:sp>
        <p:nvSpPr>
          <p:cNvPr id="5773" name="Google Shape;5773;p383"/>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5774" name="Google Shape;5774;p38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75" name="Shape 5775"/>
        <p:cNvGrpSpPr/>
        <p:nvPr/>
      </p:nvGrpSpPr>
      <p:grpSpPr>
        <a:xfrm>
          <a:off x="0" y="0"/>
          <a:ext cx="0" cy="0"/>
          <a:chOff x="0" y="0"/>
          <a:chExt cx="0" cy="0"/>
        </a:xfrm>
      </p:grpSpPr>
      <p:sp>
        <p:nvSpPr>
          <p:cNvPr id="5776" name="Google Shape;5776;p384"/>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77" name="Google Shape;5777;p384"/>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5778" name="Google Shape;5778;p384"/>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79" name="Google Shape;5779;p384"/>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5780" name="Google Shape;5780;p3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81" name="Shape 5781"/>
        <p:cNvGrpSpPr/>
        <p:nvPr/>
      </p:nvGrpSpPr>
      <p:grpSpPr>
        <a:xfrm>
          <a:off x="0" y="0"/>
          <a:ext cx="0" cy="0"/>
          <a:chOff x="0" y="0"/>
          <a:chExt cx="0" cy="0"/>
        </a:xfrm>
      </p:grpSpPr>
      <p:sp>
        <p:nvSpPr>
          <p:cNvPr id="5782" name="Google Shape;5782;p385"/>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5783" name="Google Shape;5783;p3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84" name="Shape 5784"/>
        <p:cNvGrpSpPr/>
        <p:nvPr/>
      </p:nvGrpSpPr>
      <p:grpSpPr>
        <a:xfrm>
          <a:off x="0" y="0"/>
          <a:ext cx="0" cy="0"/>
          <a:chOff x="0" y="0"/>
          <a:chExt cx="0" cy="0"/>
        </a:xfrm>
      </p:grpSpPr>
      <p:sp>
        <p:nvSpPr>
          <p:cNvPr id="5785" name="Google Shape;5785;p386"/>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786" name="Google Shape;5786;p386"/>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787" name="Google Shape;5787;p3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88" name="Shape 5788"/>
        <p:cNvGrpSpPr/>
        <p:nvPr/>
      </p:nvGrpSpPr>
      <p:grpSpPr>
        <a:xfrm>
          <a:off x="0" y="0"/>
          <a:ext cx="0" cy="0"/>
          <a:chOff x="0" y="0"/>
          <a:chExt cx="0" cy="0"/>
        </a:xfrm>
      </p:grpSpPr>
      <p:sp>
        <p:nvSpPr>
          <p:cNvPr id="5789" name="Google Shape;5789;p38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5">
    <p:spTree>
      <p:nvGrpSpPr>
        <p:cNvPr id="5790" name="Shape 5790"/>
        <p:cNvGrpSpPr/>
        <p:nvPr/>
      </p:nvGrpSpPr>
      <p:grpSpPr>
        <a:xfrm>
          <a:off x="0" y="0"/>
          <a:ext cx="0" cy="0"/>
          <a:chOff x="0" y="0"/>
          <a:chExt cx="0" cy="0"/>
        </a:xfrm>
      </p:grpSpPr>
      <p:sp>
        <p:nvSpPr>
          <p:cNvPr id="5791" name="Google Shape;5791;p388"/>
          <p:cNvSpPr txBox="1"/>
          <p:nvPr>
            <p:ph type="title"/>
          </p:nvPr>
        </p:nvSpPr>
        <p:spPr>
          <a:xfrm>
            <a:off x="415600" y="383067"/>
            <a:ext cx="11360700" cy="1278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p:txBody>
      </p:sp>
      <p:sp>
        <p:nvSpPr>
          <p:cNvPr id="5792" name="Google Shape;5792;p388"/>
          <p:cNvSpPr txBox="1"/>
          <p:nvPr>
            <p:ph idx="1" type="body"/>
          </p:nvPr>
        </p:nvSpPr>
        <p:spPr>
          <a:xfrm>
            <a:off x="415600" y="1458667"/>
            <a:ext cx="11360700" cy="4555200"/>
          </a:xfrm>
          <a:prstGeom prst="rect">
            <a:avLst/>
          </a:prstGeom>
          <a:noFill/>
          <a:ln>
            <a:noFill/>
          </a:ln>
        </p:spPr>
        <p:txBody>
          <a:bodyPr anchorCtr="0" anchor="t" bIns="121900" lIns="121900" spcFirstLastPara="1" rIns="121900" wrap="square" tIns="121900">
            <a:sp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5793" name="Google Shape;5793;p388"/>
          <p:cNvSpPr txBox="1"/>
          <p:nvPr>
            <p:ph idx="12" type="sldNum"/>
          </p:nvPr>
        </p:nvSpPr>
        <p:spPr>
          <a:xfrm>
            <a:off x="11460411" y="6436623"/>
            <a:ext cx="731700" cy="415500"/>
          </a:xfrm>
          <a:prstGeom prst="rect">
            <a:avLst/>
          </a:prstGeom>
          <a:noFill/>
          <a:ln>
            <a:noFill/>
          </a:ln>
        </p:spPr>
        <p:txBody>
          <a:bodyPr anchorCtr="0" anchor="ctr" bIns="121900" lIns="121900" spcFirstLastPara="1" rIns="121900" wrap="square" tIns="121900">
            <a:sp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647" name="Shape 647"/>
        <p:cNvGrpSpPr/>
        <p:nvPr/>
      </p:nvGrpSpPr>
      <p:grpSpPr>
        <a:xfrm>
          <a:off x="0" y="0"/>
          <a:ext cx="0" cy="0"/>
          <a:chOff x="0" y="0"/>
          <a:chExt cx="0" cy="0"/>
        </a:xfrm>
      </p:grpSpPr>
      <p:cxnSp>
        <p:nvCxnSpPr>
          <p:cNvPr id="648" name="Google Shape;648;p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49" name="Google Shape;649;p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50" name="Google Shape;650;p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1" name="Google Shape;651;p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52" name="Google Shape;652;p3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53" name="Google Shape;653;p39"/>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54" name="Google Shape;654;p39"/>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55" name="Google Shape;655;p39"/>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656" name="Google Shape;656;p39"/>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57" name="Google Shape;657;p39"/>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58" name="Google Shape;658;p39"/>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59" name="Google Shape;659;p39"/>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60" name="Google Shape;660;p39"/>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61" name="Google Shape;661;p39"/>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62" name="Google Shape;662;p39"/>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63" name="Google Shape;663;p39"/>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64" name="Google Shape;664;p39"/>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65" name="Google Shape;665;p3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66" name="Google Shape;666;p39"/>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5794" name="Shape 5794"/>
        <p:cNvGrpSpPr/>
        <p:nvPr/>
      </p:nvGrpSpPr>
      <p:grpSpPr>
        <a:xfrm>
          <a:off x="0" y="0"/>
          <a:ext cx="0" cy="0"/>
          <a:chOff x="0" y="0"/>
          <a:chExt cx="0" cy="0"/>
        </a:xfrm>
      </p:grpSpPr>
      <p:sp>
        <p:nvSpPr>
          <p:cNvPr id="5795" name="Google Shape;5795;p389"/>
          <p:cNvSpPr txBox="1"/>
          <p:nvPr>
            <p:ph type="title"/>
          </p:nvPr>
        </p:nvSpPr>
        <p:spPr>
          <a:xfrm>
            <a:off x="415600" y="2885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796" name="Google Shape;5796;p389"/>
          <p:cNvSpPr txBox="1"/>
          <p:nvPr>
            <p:ph idx="1" type="body"/>
          </p:nvPr>
        </p:nvSpPr>
        <p:spPr>
          <a:xfrm>
            <a:off x="415600" y="1231833"/>
            <a:ext cx="11360700" cy="49860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5797" name="Google Shape;5797;p3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6">
  <p:cSld name="CUSTOM_4_126">
    <p:spTree>
      <p:nvGrpSpPr>
        <p:cNvPr id="5798" name="Shape 5798"/>
        <p:cNvGrpSpPr/>
        <p:nvPr/>
      </p:nvGrpSpPr>
      <p:grpSpPr>
        <a:xfrm>
          <a:off x="0" y="0"/>
          <a:ext cx="0" cy="0"/>
          <a:chOff x="0" y="0"/>
          <a:chExt cx="0" cy="0"/>
        </a:xfrm>
      </p:grpSpPr>
      <p:sp>
        <p:nvSpPr>
          <p:cNvPr id="5799" name="Google Shape;5799;p390"/>
          <p:cNvSpPr txBox="1"/>
          <p:nvPr>
            <p:ph idx="1" type="subTitle"/>
          </p:nvPr>
        </p:nvSpPr>
        <p:spPr>
          <a:xfrm>
            <a:off x="447775" y="55441"/>
            <a:ext cx="5148900" cy="816300"/>
          </a:xfrm>
          <a:prstGeom prst="rect">
            <a:avLst/>
          </a:prstGeom>
        </p:spPr>
        <p:txBody>
          <a:bodyPr anchorCtr="0" anchor="ctr" bIns="91425" lIns="438900" spcFirstLastPara="1" rIns="91425" wrap="square" tIns="91425">
            <a:norm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5800" name="Google Shape;5800;p39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5801" name="Google Shape;5801;p390"/>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5802" name="Google Shape;5802;p390"/>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803" name="Google Shape;5803;p390"/>
          <p:cNvSpPr txBox="1"/>
          <p:nvPr>
            <p:ph idx="2" type="subTitle"/>
          </p:nvPr>
        </p:nvSpPr>
        <p:spPr>
          <a:xfrm>
            <a:off x="885050" y="6169550"/>
            <a:ext cx="8002500" cy="560100"/>
          </a:xfrm>
          <a:prstGeom prst="rect">
            <a:avLst/>
          </a:prstGeom>
        </p:spPr>
        <p:txBody>
          <a:bodyPr anchorCtr="0" anchor="b" bIns="121900" lIns="121900" spcFirstLastPara="1" rIns="121900" wrap="square" tIns="121900">
            <a:norm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804" name="Google Shape;5804;p390"/>
          <p:cNvSpPr txBox="1"/>
          <p:nvPr>
            <p:ph type="title"/>
          </p:nvPr>
        </p:nvSpPr>
        <p:spPr>
          <a:xfrm>
            <a:off x="885050" y="1100350"/>
            <a:ext cx="10422000" cy="553200"/>
          </a:xfrm>
          <a:prstGeom prst="rect">
            <a:avLst/>
          </a:prstGeom>
        </p:spPr>
        <p:txBody>
          <a:bodyPr anchorCtr="0" anchor="t" bIns="121900" lIns="121900" spcFirstLastPara="1" rIns="121900" wrap="square" tIns="121900">
            <a:norm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5805" name="Google Shape;5805;p390"/>
          <p:cNvSpPr txBox="1"/>
          <p:nvPr>
            <p:ph idx="3" type="subTitle"/>
          </p:nvPr>
        </p:nvSpPr>
        <p:spPr>
          <a:xfrm>
            <a:off x="885125" y="1653550"/>
            <a:ext cx="10422000" cy="291900"/>
          </a:xfrm>
          <a:prstGeom prst="rect">
            <a:avLst/>
          </a:prstGeom>
        </p:spPr>
        <p:txBody>
          <a:bodyPr anchorCtr="0" anchor="t" bIns="121900" lIns="121900" spcFirstLastPara="1" rIns="121900" wrap="square" tIns="121900">
            <a:normAutofit/>
          </a:bodyPr>
          <a:lstStyle>
            <a:lvl1pPr lvl="0" algn="ctr">
              <a:spcBef>
                <a:spcPts val="0"/>
              </a:spcBef>
              <a:spcAft>
                <a:spcPts val="0"/>
              </a:spcAft>
              <a:buNone/>
              <a:defRPr sz="1900">
                <a:solidFill>
                  <a:schemeClr val="accent1"/>
                </a:solidFill>
              </a:defRPr>
            </a:lvl1pPr>
            <a:lvl2pPr lvl="1" algn="ctr">
              <a:spcBef>
                <a:spcPts val="1600"/>
              </a:spcBef>
              <a:spcAft>
                <a:spcPts val="0"/>
              </a:spcAft>
              <a:buNone/>
              <a:defRPr sz="1900">
                <a:solidFill>
                  <a:schemeClr val="accent1"/>
                </a:solidFill>
              </a:defRPr>
            </a:lvl2pPr>
            <a:lvl3pPr lvl="2" algn="ctr">
              <a:spcBef>
                <a:spcPts val="1600"/>
              </a:spcBef>
              <a:spcAft>
                <a:spcPts val="0"/>
              </a:spcAft>
              <a:buNone/>
              <a:defRPr sz="1900">
                <a:solidFill>
                  <a:schemeClr val="accent1"/>
                </a:solidFill>
              </a:defRPr>
            </a:lvl3pPr>
            <a:lvl4pPr lvl="3" algn="ctr">
              <a:spcBef>
                <a:spcPts val="1600"/>
              </a:spcBef>
              <a:spcAft>
                <a:spcPts val="0"/>
              </a:spcAft>
              <a:buNone/>
              <a:defRPr sz="1900">
                <a:solidFill>
                  <a:schemeClr val="accent1"/>
                </a:solidFill>
              </a:defRPr>
            </a:lvl4pPr>
            <a:lvl5pPr lvl="4" algn="ctr">
              <a:spcBef>
                <a:spcPts val="1600"/>
              </a:spcBef>
              <a:spcAft>
                <a:spcPts val="0"/>
              </a:spcAft>
              <a:buNone/>
              <a:defRPr sz="1900">
                <a:solidFill>
                  <a:schemeClr val="accent1"/>
                </a:solidFill>
              </a:defRPr>
            </a:lvl5pPr>
            <a:lvl6pPr lvl="5" algn="ctr">
              <a:spcBef>
                <a:spcPts val="1600"/>
              </a:spcBef>
              <a:spcAft>
                <a:spcPts val="0"/>
              </a:spcAft>
              <a:buNone/>
              <a:defRPr sz="1900">
                <a:solidFill>
                  <a:schemeClr val="accent1"/>
                </a:solidFill>
              </a:defRPr>
            </a:lvl6pPr>
            <a:lvl7pPr lvl="6" algn="ctr">
              <a:spcBef>
                <a:spcPts val="1600"/>
              </a:spcBef>
              <a:spcAft>
                <a:spcPts val="0"/>
              </a:spcAft>
              <a:buNone/>
              <a:defRPr sz="1900">
                <a:solidFill>
                  <a:schemeClr val="accent1"/>
                </a:solidFill>
              </a:defRPr>
            </a:lvl7pPr>
            <a:lvl8pPr lvl="7" algn="ctr">
              <a:spcBef>
                <a:spcPts val="1600"/>
              </a:spcBef>
              <a:spcAft>
                <a:spcPts val="0"/>
              </a:spcAft>
              <a:buNone/>
              <a:defRPr sz="1900">
                <a:solidFill>
                  <a:schemeClr val="accent1"/>
                </a:solidFill>
              </a:defRPr>
            </a:lvl8pPr>
            <a:lvl9pPr lvl="8" algn="ctr">
              <a:spcBef>
                <a:spcPts val="1600"/>
              </a:spcBef>
              <a:spcAft>
                <a:spcPts val="1600"/>
              </a:spcAft>
              <a:buNone/>
              <a:defRPr sz="1900">
                <a:solidFill>
                  <a:schemeClr val="accent1"/>
                </a:solidFill>
              </a:defRPr>
            </a:lvl9pPr>
          </a:lstStyle>
          <a:p/>
        </p:txBody>
      </p:sp>
      <p:pic>
        <p:nvPicPr>
          <p:cNvPr id="5806" name="Google Shape;5806;p390"/>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TITLE_2">
    <p:bg>
      <p:bgPr>
        <a:solidFill>
          <a:schemeClr val="lt1"/>
        </a:solidFill>
      </p:bgPr>
    </p:bg>
    <p:spTree>
      <p:nvGrpSpPr>
        <p:cNvPr id="5815" name="Shape 5815"/>
        <p:cNvGrpSpPr/>
        <p:nvPr/>
      </p:nvGrpSpPr>
      <p:grpSpPr>
        <a:xfrm>
          <a:off x="0" y="0"/>
          <a:ext cx="0" cy="0"/>
          <a:chOff x="0" y="0"/>
          <a:chExt cx="0" cy="0"/>
        </a:xfrm>
      </p:grpSpPr>
      <p:sp>
        <p:nvSpPr>
          <p:cNvPr id="5816" name="Google Shape;5816;p392"/>
          <p:cNvSpPr/>
          <p:nvPr/>
        </p:nvSpPr>
        <p:spPr>
          <a:xfrm flipH="1" rot="10800000">
            <a:off x="0" y="0"/>
            <a:ext cx="12192000" cy="68640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17" name="Google Shape;5817;p392"/>
          <p:cNvSpPr/>
          <p:nvPr/>
        </p:nvSpPr>
        <p:spPr>
          <a:xfrm>
            <a:off x="0" y="5087833"/>
            <a:ext cx="12192000" cy="17709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5818" name="Google Shape;5818;p392"/>
          <p:cNvPicPr preferRelativeResize="0"/>
          <p:nvPr/>
        </p:nvPicPr>
        <p:blipFill rotWithShape="1">
          <a:blip r:embed="rId2">
            <a:alphaModFix/>
          </a:blip>
          <a:srcRect b="0" l="0" r="10" t="0"/>
          <a:stretch/>
        </p:blipFill>
        <p:spPr>
          <a:xfrm>
            <a:off x="495744" y="558800"/>
            <a:ext cx="2136400" cy="528667"/>
          </a:xfrm>
          <a:prstGeom prst="rect">
            <a:avLst/>
          </a:prstGeom>
          <a:noFill/>
          <a:ln>
            <a:noFill/>
          </a:ln>
        </p:spPr>
      </p:pic>
      <p:pic>
        <p:nvPicPr>
          <p:cNvPr id="5819" name="Google Shape;5819;p392"/>
          <p:cNvPicPr preferRelativeResize="0"/>
          <p:nvPr/>
        </p:nvPicPr>
        <p:blipFill rotWithShape="1">
          <a:blip r:embed="rId3">
            <a:alphaModFix/>
          </a:blip>
          <a:srcRect b="1647" l="1075" r="1192" t="886"/>
          <a:stretch/>
        </p:blipFill>
        <p:spPr>
          <a:xfrm flipH="1">
            <a:off x="5943156" y="2405833"/>
            <a:ext cx="6340415" cy="4452261"/>
          </a:xfrm>
          <a:prstGeom prst="rect">
            <a:avLst/>
          </a:prstGeom>
          <a:noFill/>
          <a:ln>
            <a:noFill/>
          </a:ln>
        </p:spPr>
      </p:pic>
      <p:sp>
        <p:nvSpPr>
          <p:cNvPr id="5820" name="Google Shape;5820;p392"/>
          <p:cNvSpPr txBox="1"/>
          <p:nvPr>
            <p:ph type="ctrTitle"/>
          </p:nvPr>
        </p:nvSpPr>
        <p:spPr>
          <a:xfrm>
            <a:off x="415600" y="2544333"/>
            <a:ext cx="4942500" cy="2226900"/>
          </a:xfrm>
          <a:prstGeom prst="rect">
            <a:avLst/>
          </a:prstGeom>
        </p:spPr>
        <p:txBody>
          <a:bodyPr anchorCtr="0" anchor="b" bIns="121900" lIns="121900" spcFirstLastPara="1" rIns="121900" wrap="square" tIns="121900">
            <a:noAutofit/>
          </a:bodyPr>
          <a:lstStyle>
            <a:lvl1pPr lvl="0">
              <a:lnSpc>
                <a:spcPct val="90000"/>
              </a:lnSpc>
              <a:spcBef>
                <a:spcPts val="0"/>
              </a:spcBef>
              <a:spcAft>
                <a:spcPts val="0"/>
              </a:spcAft>
              <a:buClr>
                <a:srgbClr val="FFFAEB"/>
              </a:buClr>
              <a:buSzPts val="4700"/>
              <a:buNone/>
              <a:defRPr b="1" sz="4700">
                <a:solidFill>
                  <a:srgbClr val="FFFAEB"/>
                </a:solidFill>
              </a:defRPr>
            </a:lvl1pPr>
            <a:lvl2pPr lvl="1" algn="ctr">
              <a:lnSpc>
                <a:spcPct val="90000"/>
              </a:lnSpc>
              <a:spcBef>
                <a:spcPts val="0"/>
              </a:spcBef>
              <a:spcAft>
                <a:spcPts val="0"/>
              </a:spcAft>
              <a:buClr>
                <a:srgbClr val="FFFAEB"/>
              </a:buClr>
              <a:buSzPts val="6900"/>
              <a:buNone/>
              <a:defRPr sz="6900">
                <a:solidFill>
                  <a:srgbClr val="FFFAEB"/>
                </a:solidFill>
              </a:defRPr>
            </a:lvl2pPr>
            <a:lvl3pPr lvl="2" algn="ctr">
              <a:lnSpc>
                <a:spcPct val="90000"/>
              </a:lnSpc>
              <a:spcBef>
                <a:spcPts val="0"/>
              </a:spcBef>
              <a:spcAft>
                <a:spcPts val="0"/>
              </a:spcAft>
              <a:buClr>
                <a:srgbClr val="FFFAEB"/>
              </a:buClr>
              <a:buSzPts val="6900"/>
              <a:buNone/>
              <a:defRPr sz="6900">
                <a:solidFill>
                  <a:srgbClr val="FFFAEB"/>
                </a:solidFill>
              </a:defRPr>
            </a:lvl3pPr>
            <a:lvl4pPr lvl="3" algn="ctr">
              <a:lnSpc>
                <a:spcPct val="90000"/>
              </a:lnSpc>
              <a:spcBef>
                <a:spcPts val="0"/>
              </a:spcBef>
              <a:spcAft>
                <a:spcPts val="0"/>
              </a:spcAft>
              <a:buClr>
                <a:srgbClr val="FFFAEB"/>
              </a:buClr>
              <a:buSzPts val="6900"/>
              <a:buNone/>
              <a:defRPr sz="6900">
                <a:solidFill>
                  <a:srgbClr val="FFFAEB"/>
                </a:solidFill>
              </a:defRPr>
            </a:lvl4pPr>
            <a:lvl5pPr lvl="4" algn="ctr">
              <a:lnSpc>
                <a:spcPct val="90000"/>
              </a:lnSpc>
              <a:spcBef>
                <a:spcPts val="0"/>
              </a:spcBef>
              <a:spcAft>
                <a:spcPts val="0"/>
              </a:spcAft>
              <a:buClr>
                <a:srgbClr val="FFFAEB"/>
              </a:buClr>
              <a:buSzPts val="6900"/>
              <a:buNone/>
              <a:defRPr sz="6900">
                <a:solidFill>
                  <a:srgbClr val="FFFAEB"/>
                </a:solidFill>
              </a:defRPr>
            </a:lvl5pPr>
            <a:lvl6pPr lvl="5" algn="ctr">
              <a:lnSpc>
                <a:spcPct val="90000"/>
              </a:lnSpc>
              <a:spcBef>
                <a:spcPts val="0"/>
              </a:spcBef>
              <a:spcAft>
                <a:spcPts val="0"/>
              </a:spcAft>
              <a:buClr>
                <a:srgbClr val="FFFAEB"/>
              </a:buClr>
              <a:buSzPts val="6900"/>
              <a:buNone/>
              <a:defRPr sz="6900">
                <a:solidFill>
                  <a:srgbClr val="FFFAEB"/>
                </a:solidFill>
              </a:defRPr>
            </a:lvl6pPr>
            <a:lvl7pPr lvl="6" algn="ctr">
              <a:lnSpc>
                <a:spcPct val="90000"/>
              </a:lnSpc>
              <a:spcBef>
                <a:spcPts val="0"/>
              </a:spcBef>
              <a:spcAft>
                <a:spcPts val="0"/>
              </a:spcAft>
              <a:buClr>
                <a:srgbClr val="FFFAEB"/>
              </a:buClr>
              <a:buSzPts val="6900"/>
              <a:buNone/>
              <a:defRPr sz="6900">
                <a:solidFill>
                  <a:srgbClr val="FFFAEB"/>
                </a:solidFill>
              </a:defRPr>
            </a:lvl7pPr>
            <a:lvl8pPr lvl="7" algn="ctr">
              <a:lnSpc>
                <a:spcPct val="90000"/>
              </a:lnSpc>
              <a:spcBef>
                <a:spcPts val="0"/>
              </a:spcBef>
              <a:spcAft>
                <a:spcPts val="0"/>
              </a:spcAft>
              <a:buClr>
                <a:srgbClr val="FFFAEB"/>
              </a:buClr>
              <a:buSzPts val="6900"/>
              <a:buNone/>
              <a:defRPr sz="6900">
                <a:solidFill>
                  <a:srgbClr val="FFFAEB"/>
                </a:solidFill>
              </a:defRPr>
            </a:lvl8pPr>
            <a:lvl9pPr lvl="8" algn="ctr">
              <a:lnSpc>
                <a:spcPct val="90000"/>
              </a:lnSpc>
              <a:spcBef>
                <a:spcPts val="0"/>
              </a:spcBef>
              <a:spcAft>
                <a:spcPts val="0"/>
              </a:spcAft>
              <a:buClr>
                <a:srgbClr val="FFFAEB"/>
              </a:buClr>
              <a:buSzPts val="6900"/>
              <a:buNone/>
              <a:defRPr sz="6900">
                <a:solidFill>
                  <a:srgbClr val="FFFAEB"/>
                </a:solidFill>
              </a:defRPr>
            </a:lvl9pPr>
          </a:lstStyle>
          <a:p/>
        </p:txBody>
      </p:sp>
      <p:sp>
        <p:nvSpPr>
          <p:cNvPr id="5821" name="Google Shape;5821;p392"/>
          <p:cNvSpPr txBox="1"/>
          <p:nvPr>
            <p:ph idx="12" type="sldNum"/>
          </p:nvPr>
        </p:nvSpPr>
        <p:spPr>
          <a:xfrm>
            <a:off x="495737" y="6325267"/>
            <a:ext cx="3425700" cy="524700"/>
          </a:xfrm>
          <a:prstGeom prst="rect">
            <a:avLst/>
          </a:prstGeom>
        </p:spPr>
        <p:txBody>
          <a:bodyPr anchorCtr="0" anchor="ctr" bIns="121900" lIns="121900" spcFirstLastPara="1" rIns="121900" wrap="square" tIns="121900">
            <a:normAutofit/>
          </a:bodyPr>
          <a:lstStyle>
            <a:lvl1pPr lvl="0" algn="l">
              <a:buNone/>
              <a:defRPr sz="800">
                <a:solidFill>
                  <a:srgbClr val="ADADAD"/>
                </a:solidFill>
              </a:defRPr>
            </a:lvl1pPr>
            <a:lvl2pPr lvl="1" algn="l">
              <a:buNone/>
              <a:defRPr sz="800">
                <a:solidFill>
                  <a:srgbClr val="ADADAD"/>
                </a:solidFill>
              </a:defRPr>
            </a:lvl2pPr>
            <a:lvl3pPr lvl="2" algn="l">
              <a:buNone/>
              <a:defRPr sz="800">
                <a:solidFill>
                  <a:srgbClr val="ADADAD"/>
                </a:solidFill>
              </a:defRPr>
            </a:lvl3pPr>
            <a:lvl4pPr lvl="3" algn="l">
              <a:buNone/>
              <a:defRPr sz="800">
                <a:solidFill>
                  <a:srgbClr val="ADADAD"/>
                </a:solidFill>
              </a:defRPr>
            </a:lvl4pPr>
            <a:lvl5pPr lvl="4" algn="l">
              <a:buNone/>
              <a:defRPr sz="800">
                <a:solidFill>
                  <a:srgbClr val="ADADAD"/>
                </a:solidFill>
              </a:defRPr>
            </a:lvl5pPr>
            <a:lvl6pPr lvl="5" algn="l">
              <a:buNone/>
              <a:defRPr sz="800">
                <a:solidFill>
                  <a:srgbClr val="ADADAD"/>
                </a:solidFill>
              </a:defRPr>
            </a:lvl6pPr>
            <a:lvl7pPr lvl="6" algn="l">
              <a:buNone/>
              <a:defRPr sz="800">
                <a:solidFill>
                  <a:srgbClr val="ADADAD"/>
                </a:solidFill>
              </a:defRPr>
            </a:lvl7pPr>
            <a:lvl8pPr lvl="7" algn="l">
              <a:buNone/>
              <a:defRPr sz="800">
                <a:solidFill>
                  <a:srgbClr val="ADADAD"/>
                </a:solidFill>
              </a:defRPr>
            </a:lvl8pPr>
            <a:lvl9pPr lvl="8" algn="l">
              <a:buNone/>
              <a:defRPr sz="800">
                <a:solidFill>
                  <a:srgbClr val="ADADAD"/>
                </a:solidFill>
              </a:defRPr>
            </a:lvl9pPr>
          </a:lstStyle>
          <a:p>
            <a:pPr indent="0" lvl="0" marL="0" rtl="0" algn="l">
              <a:spcBef>
                <a:spcPts val="0"/>
              </a:spcBef>
              <a:spcAft>
                <a:spcPts val="0"/>
              </a:spcAft>
              <a:buNone/>
            </a:pPr>
            <a:r>
              <a:rPr lang="en"/>
              <a:t>Confidential ©2024 Mistral AI. All rights reserved.</a:t>
            </a:r>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TITLE_2_1">
    <p:bg>
      <p:bgPr>
        <a:solidFill>
          <a:schemeClr val="lt1"/>
        </a:solidFill>
      </p:bgPr>
    </p:bg>
    <p:spTree>
      <p:nvGrpSpPr>
        <p:cNvPr id="5822" name="Shape 5822"/>
        <p:cNvGrpSpPr/>
        <p:nvPr/>
      </p:nvGrpSpPr>
      <p:grpSpPr>
        <a:xfrm>
          <a:off x="0" y="0"/>
          <a:ext cx="0" cy="0"/>
          <a:chOff x="0" y="0"/>
          <a:chExt cx="0" cy="0"/>
        </a:xfrm>
      </p:grpSpPr>
      <p:sp>
        <p:nvSpPr>
          <p:cNvPr id="5823" name="Google Shape;5823;p393"/>
          <p:cNvSpPr/>
          <p:nvPr/>
        </p:nvSpPr>
        <p:spPr>
          <a:xfrm flipH="1" rot="10800000">
            <a:off x="0" y="167"/>
            <a:ext cx="12192000" cy="68499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24" name="Google Shape;5824;p393"/>
          <p:cNvSpPr/>
          <p:nvPr/>
        </p:nvSpPr>
        <p:spPr>
          <a:xfrm>
            <a:off x="0" y="5087300"/>
            <a:ext cx="12192000" cy="17709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5825" name="Google Shape;5825;p393"/>
          <p:cNvPicPr preferRelativeResize="0"/>
          <p:nvPr/>
        </p:nvPicPr>
        <p:blipFill rotWithShape="1">
          <a:blip r:embed="rId2">
            <a:alphaModFix/>
          </a:blip>
          <a:srcRect b="0" l="0" r="10" t="0"/>
          <a:stretch/>
        </p:blipFill>
        <p:spPr>
          <a:xfrm>
            <a:off x="495744" y="558800"/>
            <a:ext cx="2136400" cy="528667"/>
          </a:xfrm>
          <a:prstGeom prst="rect">
            <a:avLst/>
          </a:prstGeom>
          <a:noFill/>
          <a:ln>
            <a:noFill/>
          </a:ln>
        </p:spPr>
      </p:pic>
      <p:pic>
        <p:nvPicPr>
          <p:cNvPr id="5826" name="Google Shape;5826;p393"/>
          <p:cNvPicPr preferRelativeResize="0"/>
          <p:nvPr/>
        </p:nvPicPr>
        <p:blipFill rotWithShape="1">
          <a:blip r:embed="rId3">
            <a:alphaModFix/>
          </a:blip>
          <a:srcRect b="1647" l="1075" r="1192" t="886"/>
          <a:stretch/>
        </p:blipFill>
        <p:spPr>
          <a:xfrm flipH="1">
            <a:off x="5943156" y="2405833"/>
            <a:ext cx="6340415" cy="4452261"/>
          </a:xfrm>
          <a:prstGeom prst="rect">
            <a:avLst/>
          </a:prstGeom>
          <a:noFill/>
          <a:ln>
            <a:noFill/>
          </a:ln>
        </p:spPr>
      </p:pic>
      <p:sp>
        <p:nvSpPr>
          <p:cNvPr id="5827" name="Google Shape;5827;p393"/>
          <p:cNvSpPr txBox="1"/>
          <p:nvPr>
            <p:ph type="ctrTitle"/>
          </p:nvPr>
        </p:nvSpPr>
        <p:spPr>
          <a:xfrm>
            <a:off x="415600" y="2544333"/>
            <a:ext cx="4942500" cy="2226900"/>
          </a:xfrm>
          <a:prstGeom prst="rect">
            <a:avLst/>
          </a:prstGeom>
        </p:spPr>
        <p:txBody>
          <a:bodyPr anchorCtr="0" anchor="b" bIns="121900" lIns="121900" spcFirstLastPara="1" rIns="121900" wrap="square" tIns="121900">
            <a:noAutofit/>
          </a:bodyPr>
          <a:lstStyle>
            <a:lvl1pPr lvl="0">
              <a:lnSpc>
                <a:spcPct val="90000"/>
              </a:lnSpc>
              <a:spcBef>
                <a:spcPts val="0"/>
              </a:spcBef>
              <a:spcAft>
                <a:spcPts val="0"/>
              </a:spcAft>
              <a:buClr>
                <a:srgbClr val="1E1E1E"/>
              </a:buClr>
              <a:buSzPts val="4700"/>
              <a:buNone/>
              <a:defRPr b="1" sz="4700">
                <a:solidFill>
                  <a:srgbClr val="1E1E1E"/>
                </a:solidFill>
              </a:defRPr>
            </a:lvl1pPr>
            <a:lvl2pPr lvl="1" algn="ctr">
              <a:lnSpc>
                <a:spcPct val="90000"/>
              </a:lnSpc>
              <a:spcBef>
                <a:spcPts val="0"/>
              </a:spcBef>
              <a:spcAft>
                <a:spcPts val="0"/>
              </a:spcAft>
              <a:buClr>
                <a:srgbClr val="1E1E1E"/>
              </a:buClr>
              <a:buSzPts val="6900"/>
              <a:buNone/>
              <a:defRPr sz="6900">
                <a:solidFill>
                  <a:srgbClr val="1E1E1E"/>
                </a:solidFill>
              </a:defRPr>
            </a:lvl2pPr>
            <a:lvl3pPr lvl="2" algn="ctr">
              <a:lnSpc>
                <a:spcPct val="90000"/>
              </a:lnSpc>
              <a:spcBef>
                <a:spcPts val="0"/>
              </a:spcBef>
              <a:spcAft>
                <a:spcPts val="0"/>
              </a:spcAft>
              <a:buClr>
                <a:srgbClr val="1E1E1E"/>
              </a:buClr>
              <a:buSzPts val="6900"/>
              <a:buNone/>
              <a:defRPr sz="6900">
                <a:solidFill>
                  <a:srgbClr val="1E1E1E"/>
                </a:solidFill>
              </a:defRPr>
            </a:lvl3pPr>
            <a:lvl4pPr lvl="3" algn="ctr">
              <a:lnSpc>
                <a:spcPct val="90000"/>
              </a:lnSpc>
              <a:spcBef>
                <a:spcPts val="0"/>
              </a:spcBef>
              <a:spcAft>
                <a:spcPts val="0"/>
              </a:spcAft>
              <a:buClr>
                <a:srgbClr val="1E1E1E"/>
              </a:buClr>
              <a:buSzPts val="6900"/>
              <a:buNone/>
              <a:defRPr sz="6900">
                <a:solidFill>
                  <a:srgbClr val="1E1E1E"/>
                </a:solidFill>
              </a:defRPr>
            </a:lvl4pPr>
            <a:lvl5pPr lvl="4" algn="ctr">
              <a:lnSpc>
                <a:spcPct val="90000"/>
              </a:lnSpc>
              <a:spcBef>
                <a:spcPts val="0"/>
              </a:spcBef>
              <a:spcAft>
                <a:spcPts val="0"/>
              </a:spcAft>
              <a:buClr>
                <a:srgbClr val="1E1E1E"/>
              </a:buClr>
              <a:buSzPts val="6900"/>
              <a:buNone/>
              <a:defRPr sz="6900">
                <a:solidFill>
                  <a:srgbClr val="1E1E1E"/>
                </a:solidFill>
              </a:defRPr>
            </a:lvl5pPr>
            <a:lvl6pPr lvl="5" algn="ctr">
              <a:lnSpc>
                <a:spcPct val="90000"/>
              </a:lnSpc>
              <a:spcBef>
                <a:spcPts val="0"/>
              </a:spcBef>
              <a:spcAft>
                <a:spcPts val="0"/>
              </a:spcAft>
              <a:buClr>
                <a:srgbClr val="1E1E1E"/>
              </a:buClr>
              <a:buSzPts val="6900"/>
              <a:buNone/>
              <a:defRPr sz="6900">
                <a:solidFill>
                  <a:srgbClr val="1E1E1E"/>
                </a:solidFill>
              </a:defRPr>
            </a:lvl6pPr>
            <a:lvl7pPr lvl="6" algn="ctr">
              <a:lnSpc>
                <a:spcPct val="90000"/>
              </a:lnSpc>
              <a:spcBef>
                <a:spcPts val="0"/>
              </a:spcBef>
              <a:spcAft>
                <a:spcPts val="0"/>
              </a:spcAft>
              <a:buClr>
                <a:srgbClr val="1E1E1E"/>
              </a:buClr>
              <a:buSzPts val="6900"/>
              <a:buNone/>
              <a:defRPr sz="6900">
                <a:solidFill>
                  <a:srgbClr val="1E1E1E"/>
                </a:solidFill>
              </a:defRPr>
            </a:lvl7pPr>
            <a:lvl8pPr lvl="7" algn="ctr">
              <a:lnSpc>
                <a:spcPct val="90000"/>
              </a:lnSpc>
              <a:spcBef>
                <a:spcPts val="0"/>
              </a:spcBef>
              <a:spcAft>
                <a:spcPts val="0"/>
              </a:spcAft>
              <a:buClr>
                <a:srgbClr val="1E1E1E"/>
              </a:buClr>
              <a:buSzPts val="6900"/>
              <a:buNone/>
              <a:defRPr sz="6900">
                <a:solidFill>
                  <a:srgbClr val="1E1E1E"/>
                </a:solidFill>
              </a:defRPr>
            </a:lvl8pPr>
            <a:lvl9pPr lvl="8" algn="ctr">
              <a:lnSpc>
                <a:spcPct val="90000"/>
              </a:lnSpc>
              <a:spcBef>
                <a:spcPts val="0"/>
              </a:spcBef>
              <a:spcAft>
                <a:spcPts val="0"/>
              </a:spcAft>
              <a:buClr>
                <a:srgbClr val="1E1E1E"/>
              </a:buClr>
              <a:buSzPts val="6900"/>
              <a:buNone/>
              <a:defRPr sz="6900">
                <a:solidFill>
                  <a:srgbClr val="1E1E1E"/>
                </a:solidFill>
              </a:defRPr>
            </a:lvl9pPr>
          </a:lstStyle>
          <a:p/>
        </p:txBody>
      </p:sp>
      <p:sp>
        <p:nvSpPr>
          <p:cNvPr id="5828" name="Google Shape;5828;p393"/>
          <p:cNvSpPr txBox="1"/>
          <p:nvPr>
            <p:ph idx="12" type="sldNum"/>
          </p:nvPr>
        </p:nvSpPr>
        <p:spPr>
          <a:xfrm>
            <a:off x="495737" y="6325267"/>
            <a:ext cx="3425700" cy="524700"/>
          </a:xfrm>
          <a:prstGeom prst="rect">
            <a:avLst/>
          </a:prstGeom>
        </p:spPr>
        <p:txBody>
          <a:bodyPr anchorCtr="0" anchor="ctr" bIns="121900" lIns="121900" spcFirstLastPara="1" rIns="121900" wrap="square" tIns="121900">
            <a:normAutofit/>
          </a:bodyPr>
          <a:lstStyle>
            <a:lvl1pPr lvl="0" algn="l">
              <a:buNone/>
              <a:defRPr sz="800">
                <a:solidFill>
                  <a:srgbClr val="ADADAD"/>
                </a:solidFill>
              </a:defRPr>
            </a:lvl1pPr>
            <a:lvl2pPr lvl="1" algn="l">
              <a:buNone/>
              <a:defRPr sz="800">
                <a:solidFill>
                  <a:srgbClr val="ADADAD"/>
                </a:solidFill>
              </a:defRPr>
            </a:lvl2pPr>
            <a:lvl3pPr lvl="2" algn="l">
              <a:buNone/>
              <a:defRPr sz="800">
                <a:solidFill>
                  <a:srgbClr val="ADADAD"/>
                </a:solidFill>
              </a:defRPr>
            </a:lvl3pPr>
            <a:lvl4pPr lvl="3" algn="l">
              <a:buNone/>
              <a:defRPr sz="800">
                <a:solidFill>
                  <a:srgbClr val="ADADAD"/>
                </a:solidFill>
              </a:defRPr>
            </a:lvl4pPr>
            <a:lvl5pPr lvl="4" algn="l">
              <a:buNone/>
              <a:defRPr sz="800">
                <a:solidFill>
                  <a:srgbClr val="ADADAD"/>
                </a:solidFill>
              </a:defRPr>
            </a:lvl5pPr>
            <a:lvl6pPr lvl="5" algn="l">
              <a:buNone/>
              <a:defRPr sz="800">
                <a:solidFill>
                  <a:srgbClr val="ADADAD"/>
                </a:solidFill>
              </a:defRPr>
            </a:lvl6pPr>
            <a:lvl7pPr lvl="6" algn="l">
              <a:buNone/>
              <a:defRPr sz="800">
                <a:solidFill>
                  <a:srgbClr val="ADADAD"/>
                </a:solidFill>
              </a:defRPr>
            </a:lvl7pPr>
            <a:lvl8pPr lvl="7" algn="l">
              <a:buNone/>
              <a:defRPr sz="800">
                <a:solidFill>
                  <a:srgbClr val="ADADAD"/>
                </a:solidFill>
              </a:defRPr>
            </a:lvl8pPr>
            <a:lvl9pPr lvl="8" algn="l">
              <a:buNone/>
              <a:defRPr sz="800">
                <a:solidFill>
                  <a:srgbClr val="ADADAD"/>
                </a:solidFill>
              </a:defRPr>
            </a:lvl9pPr>
          </a:lstStyle>
          <a:p>
            <a:pPr indent="0" lvl="0" marL="0" rtl="0" algn="l">
              <a:spcBef>
                <a:spcPts val="0"/>
              </a:spcBef>
              <a:spcAft>
                <a:spcPts val="0"/>
              </a:spcAft>
              <a:buNone/>
            </a:pPr>
            <a:r>
              <a:rPr lang="en"/>
              <a:t>Confidential ©2024 Mistral AI. All rights reserved.</a:t>
            </a:r>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3">
  <p:cSld name="TITLE_2_1_1">
    <p:bg>
      <p:bgPr>
        <a:solidFill>
          <a:schemeClr val="lt1"/>
        </a:solidFill>
      </p:bgPr>
    </p:bg>
    <p:spTree>
      <p:nvGrpSpPr>
        <p:cNvPr id="5829" name="Shape 5829"/>
        <p:cNvGrpSpPr/>
        <p:nvPr/>
      </p:nvGrpSpPr>
      <p:grpSpPr>
        <a:xfrm>
          <a:off x="0" y="0"/>
          <a:ext cx="0" cy="0"/>
          <a:chOff x="0" y="0"/>
          <a:chExt cx="0" cy="0"/>
        </a:xfrm>
      </p:grpSpPr>
      <p:sp>
        <p:nvSpPr>
          <p:cNvPr id="5830" name="Google Shape;5830;p394"/>
          <p:cNvSpPr/>
          <p:nvPr/>
        </p:nvSpPr>
        <p:spPr>
          <a:xfrm flipH="1" rot="10800000">
            <a:off x="0" y="167"/>
            <a:ext cx="12192000" cy="68499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5831" name="Google Shape;5831;p394"/>
          <p:cNvPicPr preferRelativeResize="0"/>
          <p:nvPr/>
        </p:nvPicPr>
        <p:blipFill rotWithShape="1">
          <a:blip r:embed="rId2">
            <a:alphaModFix amt="35000"/>
          </a:blip>
          <a:srcRect b="14638" l="5827" r="6406" t="29975"/>
          <a:stretch/>
        </p:blipFill>
        <p:spPr>
          <a:xfrm>
            <a:off x="-5" y="0"/>
            <a:ext cx="12192005" cy="6157563"/>
          </a:xfrm>
          <a:prstGeom prst="rect">
            <a:avLst/>
          </a:prstGeom>
          <a:noFill/>
          <a:ln>
            <a:noFill/>
          </a:ln>
        </p:spPr>
      </p:pic>
      <p:sp>
        <p:nvSpPr>
          <p:cNvPr id="5832" name="Google Shape;5832;p394"/>
          <p:cNvSpPr/>
          <p:nvPr/>
        </p:nvSpPr>
        <p:spPr>
          <a:xfrm>
            <a:off x="0" y="5087300"/>
            <a:ext cx="12192000" cy="17709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5833" name="Google Shape;5833;p394"/>
          <p:cNvPicPr preferRelativeResize="0"/>
          <p:nvPr/>
        </p:nvPicPr>
        <p:blipFill rotWithShape="1">
          <a:blip r:embed="rId3">
            <a:alphaModFix/>
          </a:blip>
          <a:srcRect b="0" l="0" r="10" t="0"/>
          <a:stretch/>
        </p:blipFill>
        <p:spPr>
          <a:xfrm>
            <a:off x="495744" y="558800"/>
            <a:ext cx="2136400" cy="528667"/>
          </a:xfrm>
          <a:prstGeom prst="rect">
            <a:avLst/>
          </a:prstGeom>
          <a:noFill/>
          <a:ln>
            <a:noFill/>
          </a:ln>
        </p:spPr>
      </p:pic>
      <p:pic>
        <p:nvPicPr>
          <p:cNvPr id="5834" name="Google Shape;5834;p394"/>
          <p:cNvPicPr preferRelativeResize="0"/>
          <p:nvPr/>
        </p:nvPicPr>
        <p:blipFill rotWithShape="1">
          <a:blip r:embed="rId4">
            <a:alphaModFix/>
          </a:blip>
          <a:srcRect b="1647" l="1075" r="1192" t="886"/>
          <a:stretch/>
        </p:blipFill>
        <p:spPr>
          <a:xfrm flipH="1">
            <a:off x="5943156" y="2405833"/>
            <a:ext cx="6340415" cy="4452261"/>
          </a:xfrm>
          <a:prstGeom prst="rect">
            <a:avLst/>
          </a:prstGeom>
          <a:noFill/>
          <a:ln>
            <a:noFill/>
          </a:ln>
        </p:spPr>
      </p:pic>
      <p:sp>
        <p:nvSpPr>
          <p:cNvPr id="5835" name="Google Shape;5835;p394"/>
          <p:cNvSpPr txBox="1"/>
          <p:nvPr>
            <p:ph type="ctrTitle"/>
          </p:nvPr>
        </p:nvSpPr>
        <p:spPr>
          <a:xfrm>
            <a:off x="415600" y="2544333"/>
            <a:ext cx="4942500" cy="2226900"/>
          </a:xfrm>
          <a:prstGeom prst="rect">
            <a:avLst/>
          </a:prstGeom>
        </p:spPr>
        <p:txBody>
          <a:bodyPr anchorCtr="0" anchor="b" bIns="121900" lIns="121900" spcFirstLastPara="1" rIns="121900" wrap="square" tIns="121900">
            <a:noAutofit/>
          </a:bodyPr>
          <a:lstStyle>
            <a:lvl1pPr lvl="0">
              <a:lnSpc>
                <a:spcPct val="90000"/>
              </a:lnSpc>
              <a:spcBef>
                <a:spcPts val="0"/>
              </a:spcBef>
              <a:spcAft>
                <a:spcPts val="0"/>
              </a:spcAft>
              <a:buClr>
                <a:srgbClr val="FFFAEB"/>
              </a:buClr>
              <a:buSzPts val="4700"/>
              <a:buNone/>
              <a:defRPr b="1" sz="4700">
                <a:solidFill>
                  <a:srgbClr val="FFFAEB"/>
                </a:solidFill>
              </a:defRPr>
            </a:lvl1pPr>
            <a:lvl2pPr lvl="1" algn="ctr">
              <a:lnSpc>
                <a:spcPct val="90000"/>
              </a:lnSpc>
              <a:spcBef>
                <a:spcPts val="0"/>
              </a:spcBef>
              <a:spcAft>
                <a:spcPts val="0"/>
              </a:spcAft>
              <a:buClr>
                <a:srgbClr val="FFFAEB"/>
              </a:buClr>
              <a:buSzPts val="6900"/>
              <a:buNone/>
              <a:defRPr sz="6900">
                <a:solidFill>
                  <a:srgbClr val="FFFAEB"/>
                </a:solidFill>
              </a:defRPr>
            </a:lvl2pPr>
            <a:lvl3pPr lvl="2" algn="ctr">
              <a:lnSpc>
                <a:spcPct val="90000"/>
              </a:lnSpc>
              <a:spcBef>
                <a:spcPts val="0"/>
              </a:spcBef>
              <a:spcAft>
                <a:spcPts val="0"/>
              </a:spcAft>
              <a:buClr>
                <a:srgbClr val="FFFAEB"/>
              </a:buClr>
              <a:buSzPts val="6900"/>
              <a:buNone/>
              <a:defRPr sz="6900">
                <a:solidFill>
                  <a:srgbClr val="FFFAEB"/>
                </a:solidFill>
              </a:defRPr>
            </a:lvl3pPr>
            <a:lvl4pPr lvl="3" algn="ctr">
              <a:lnSpc>
                <a:spcPct val="90000"/>
              </a:lnSpc>
              <a:spcBef>
                <a:spcPts val="0"/>
              </a:spcBef>
              <a:spcAft>
                <a:spcPts val="0"/>
              </a:spcAft>
              <a:buClr>
                <a:srgbClr val="FFFAEB"/>
              </a:buClr>
              <a:buSzPts val="6900"/>
              <a:buNone/>
              <a:defRPr sz="6900">
                <a:solidFill>
                  <a:srgbClr val="FFFAEB"/>
                </a:solidFill>
              </a:defRPr>
            </a:lvl4pPr>
            <a:lvl5pPr lvl="4" algn="ctr">
              <a:lnSpc>
                <a:spcPct val="90000"/>
              </a:lnSpc>
              <a:spcBef>
                <a:spcPts val="0"/>
              </a:spcBef>
              <a:spcAft>
                <a:spcPts val="0"/>
              </a:spcAft>
              <a:buClr>
                <a:srgbClr val="FFFAEB"/>
              </a:buClr>
              <a:buSzPts val="6900"/>
              <a:buNone/>
              <a:defRPr sz="6900">
                <a:solidFill>
                  <a:srgbClr val="FFFAEB"/>
                </a:solidFill>
              </a:defRPr>
            </a:lvl5pPr>
            <a:lvl6pPr lvl="5" algn="ctr">
              <a:lnSpc>
                <a:spcPct val="90000"/>
              </a:lnSpc>
              <a:spcBef>
                <a:spcPts val="0"/>
              </a:spcBef>
              <a:spcAft>
                <a:spcPts val="0"/>
              </a:spcAft>
              <a:buClr>
                <a:srgbClr val="FFFAEB"/>
              </a:buClr>
              <a:buSzPts val="6900"/>
              <a:buNone/>
              <a:defRPr sz="6900">
                <a:solidFill>
                  <a:srgbClr val="FFFAEB"/>
                </a:solidFill>
              </a:defRPr>
            </a:lvl6pPr>
            <a:lvl7pPr lvl="6" algn="ctr">
              <a:lnSpc>
                <a:spcPct val="90000"/>
              </a:lnSpc>
              <a:spcBef>
                <a:spcPts val="0"/>
              </a:spcBef>
              <a:spcAft>
                <a:spcPts val="0"/>
              </a:spcAft>
              <a:buClr>
                <a:srgbClr val="FFFAEB"/>
              </a:buClr>
              <a:buSzPts val="6900"/>
              <a:buNone/>
              <a:defRPr sz="6900">
                <a:solidFill>
                  <a:srgbClr val="FFFAEB"/>
                </a:solidFill>
              </a:defRPr>
            </a:lvl7pPr>
            <a:lvl8pPr lvl="7" algn="ctr">
              <a:lnSpc>
                <a:spcPct val="90000"/>
              </a:lnSpc>
              <a:spcBef>
                <a:spcPts val="0"/>
              </a:spcBef>
              <a:spcAft>
                <a:spcPts val="0"/>
              </a:spcAft>
              <a:buClr>
                <a:srgbClr val="FFFAEB"/>
              </a:buClr>
              <a:buSzPts val="6900"/>
              <a:buNone/>
              <a:defRPr sz="6900">
                <a:solidFill>
                  <a:srgbClr val="FFFAEB"/>
                </a:solidFill>
              </a:defRPr>
            </a:lvl8pPr>
            <a:lvl9pPr lvl="8" algn="ctr">
              <a:lnSpc>
                <a:spcPct val="90000"/>
              </a:lnSpc>
              <a:spcBef>
                <a:spcPts val="0"/>
              </a:spcBef>
              <a:spcAft>
                <a:spcPts val="0"/>
              </a:spcAft>
              <a:buClr>
                <a:srgbClr val="FFFAEB"/>
              </a:buClr>
              <a:buSzPts val="6900"/>
              <a:buNone/>
              <a:defRPr sz="6900">
                <a:solidFill>
                  <a:srgbClr val="FFFAEB"/>
                </a:solidFill>
              </a:defRPr>
            </a:lvl9pPr>
          </a:lstStyle>
          <a:p/>
        </p:txBody>
      </p:sp>
      <p:sp>
        <p:nvSpPr>
          <p:cNvPr id="5836" name="Google Shape;5836;p394"/>
          <p:cNvSpPr txBox="1"/>
          <p:nvPr>
            <p:ph idx="12" type="sldNum"/>
          </p:nvPr>
        </p:nvSpPr>
        <p:spPr>
          <a:xfrm>
            <a:off x="495737" y="6325267"/>
            <a:ext cx="3425700" cy="524700"/>
          </a:xfrm>
          <a:prstGeom prst="rect">
            <a:avLst/>
          </a:prstGeom>
        </p:spPr>
        <p:txBody>
          <a:bodyPr anchorCtr="0" anchor="ctr" bIns="121900" lIns="121900" spcFirstLastPara="1" rIns="121900" wrap="square" tIns="121900">
            <a:normAutofit/>
          </a:bodyPr>
          <a:lstStyle>
            <a:lvl1pPr lvl="0" algn="l">
              <a:buNone/>
              <a:defRPr sz="800">
                <a:solidFill>
                  <a:srgbClr val="ADADAD"/>
                </a:solidFill>
              </a:defRPr>
            </a:lvl1pPr>
            <a:lvl2pPr lvl="1" algn="l">
              <a:buNone/>
              <a:defRPr sz="800">
                <a:solidFill>
                  <a:srgbClr val="ADADAD"/>
                </a:solidFill>
              </a:defRPr>
            </a:lvl2pPr>
            <a:lvl3pPr lvl="2" algn="l">
              <a:buNone/>
              <a:defRPr sz="800">
                <a:solidFill>
                  <a:srgbClr val="ADADAD"/>
                </a:solidFill>
              </a:defRPr>
            </a:lvl3pPr>
            <a:lvl4pPr lvl="3" algn="l">
              <a:buNone/>
              <a:defRPr sz="800">
                <a:solidFill>
                  <a:srgbClr val="ADADAD"/>
                </a:solidFill>
              </a:defRPr>
            </a:lvl4pPr>
            <a:lvl5pPr lvl="4" algn="l">
              <a:buNone/>
              <a:defRPr sz="800">
                <a:solidFill>
                  <a:srgbClr val="ADADAD"/>
                </a:solidFill>
              </a:defRPr>
            </a:lvl5pPr>
            <a:lvl6pPr lvl="5" algn="l">
              <a:buNone/>
              <a:defRPr sz="800">
                <a:solidFill>
                  <a:srgbClr val="ADADAD"/>
                </a:solidFill>
              </a:defRPr>
            </a:lvl6pPr>
            <a:lvl7pPr lvl="6" algn="l">
              <a:buNone/>
              <a:defRPr sz="800">
                <a:solidFill>
                  <a:srgbClr val="ADADAD"/>
                </a:solidFill>
              </a:defRPr>
            </a:lvl7pPr>
            <a:lvl8pPr lvl="7" algn="l">
              <a:buNone/>
              <a:defRPr sz="800">
                <a:solidFill>
                  <a:srgbClr val="ADADAD"/>
                </a:solidFill>
              </a:defRPr>
            </a:lvl8pPr>
            <a:lvl9pPr lvl="8" algn="l">
              <a:buNone/>
              <a:defRPr sz="800">
                <a:solidFill>
                  <a:srgbClr val="ADADAD"/>
                </a:solidFill>
              </a:defRPr>
            </a:lvl9pPr>
          </a:lstStyle>
          <a:p>
            <a:pPr indent="0" lvl="0" marL="0" rtl="0" algn="l">
              <a:spcBef>
                <a:spcPts val="0"/>
              </a:spcBef>
              <a:spcAft>
                <a:spcPts val="0"/>
              </a:spcAft>
              <a:buNone/>
            </a:pPr>
            <a:r>
              <a:rPr lang="en"/>
              <a:t>Confidential ©2024 Mistral AI. All rights reserved.</a:t>
            </a:r>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type="tx">
  <p:cSld name="TITLE_AND_BODY">
    <p:bg>
      <p:bgPr>
        <a:noFill/>
      </p:bgPr>
    </p:bg>
    <p:spTree>
      <p:nvGrpSpPr>
        <p:cNvPr id="5837" name="Shape 5837"/>
        <p:cNvGrpSpPr/>
        <p:nvPr/>
      </p:nvGrpSpPr>
      <p:grpSpPr>
        <a:xfrm>
          <a:off x="0" y="0"/>
          <a:ext cx="0" cy="0"/>
          <a:chOff x="0" y="0"/>
          <a:chExt cx="0" cy="0"/>
        </a:xfrm>
      </p:grpSpPr>
      <p:pic>
        <p:nvPicPr>
          <p:cNvPr id="5838" name="Google Shape;5838;p39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839" name="Google Shape;5839;p395"/>
          <p:cNvSpPr/>
          <p:nvPr/>
        </p:nvSpPr>
        <p:spPr>
          <a:xfrm>
            <a:off x="0" y="6196316"/>
            <a:ext cx="12192000" cy="657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40" name="Google Shape;5840;p395"/>
          <p:cNvSpPr/>
          <p:nvPr/>
        </p:nvSpPr>
        <p:spPr>
          <a:xfrm>
            <a:off x="0" y="2871880"/>
            <a:ext cx="375600" cy="375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41" name="Google Shape;5841;p395"/>
          <p:cNvSpPr txBox="1"/>
          <p:nvPr>
            <p:ph type="title"/>
          </p:nvPr>
        </p:nvSpPr>
        <p:spPr>
          <a:xfrm>
            <a:off x="449618"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SzPts val="3700"/>
              <a:buNone/>
              <a:defRPr/>
            </a:lvl2pPr>
            <a:lvl3pPr lvl="2">
              <a:lnSpc>
                <a:spcPct val="90000"/>
              </a:lnSpc>
              <a:spcBef>
                <a:spcPts val="0"/>
              </a:spcBef>
              <a:spcAft>
                <a:spcPts val="0"/>
              </a:spcAft>
              <a:buSzPts val="3700"/>
              <a:buNone/>
              <a:defRPr/>
            </a:lvl3pPr>
            <a:lvl4pPr lvl="3">
              <a:lnSpc>
                <a:spcPct val="90000"/>
              </a:lnSpc>
              <a:spcBef>
                <a:spcPts val="0"/>
              </a:spcBef>
              <a:spcAft>
                <a:spcPts val="0"/>
              </a:spcAft>
              <a:buSzPts val="3700"/>
              <a:buNone/>
              <a:defRPr/>
            </a:lvl4pPr>
            <a:lvl5pPr lvl="4">
              <a:lnSpc>
                <a:spcPct val="90000"/>
              </a:lnSpc>
              <a:spcBef>
                <a:spcPts val="0"/>
              </a:spcBef>
              <a:spcAft>
                <a:spcPts val="0"/>
              </a:spcAft>
              <a:buSzPts val="3700"/>
              <a:buNone/>
              <a:defRPr/>
            </a:lvl5pPr>
            <a:lvl6pPr lvl="5">
              <a:lnSpc>
                <a:spcPct val="90000"/>
              </a:lnSpc>
              <a:spcBef>
                <a:spcPts val="0"/>
              </a:spcBef>
              <a:spcAft>
                <a:spcPts val="0"/>
              </a:spcAft>
              <a:buSzPts val="3700"/>
              <a:buNone/>
              <a:defRPr/>
            </a:lvl6pPr>
            <a:lvl7pPr lvl="6">
              <a:lnSpc>
                <a:spcPct val="90000"/>
              </a:lnSpc>
              <a:spcBef>
                <a:spcPts val="0"/>
              </a:spcBef>
              <a:spcAft>
                <a:spcPts val="0"/>
              </a:spcAft>
              <a:buSzPts val="3700"/>
              <a:buNone/>
              <a:defRPr/>
            </a:lvl7pPr>
            <a:lvl8pPr lvl="7">
              <a:lnSpc>
                <a:spcPct val="90000"/>
              </a:lnSpc>
              <a:spcBef>
                <a:spcPts val="0"/>
              </a:spcBef>
              <a:spcAft>
                <a:spcPts val="0"/>
              </a:spcAft>
              <a:buSzPts val="3700"/>
              <a:buNone/>
              <a:defRPr/>
            </a:lvl8pPr>
            <a:lvl9pPr lvl="8">
              <a:lnSpc>
                <a:spcPct val="90000"/>
              </a:lnSpc>
              <a:spcBef>
                <a:spcPts val="0"/>
              </a:spcBef>
              <a:spcAft>
                <a:spcPts val="0"/>
              </a:spcAft>
              <a:buSzPts val="3700"/>
              <a:buNone/>
              <a:defRPr/>
            </a:lvl9pPr>
          </a:lstStyle>
          <a:p/>
        </p:txBody>
      </p:sp>
      <p:sp>
        <p:nvSpPr>
          <p:cNvPr id="5842" name="Google Shape;5842;p395"/>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5843" name="Google Shape;5843;p395"/>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844" name="Google Shape;5844;p395"/>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TITLE_AND_BODY_2">
    <p:bg>
      <p:bgPr>
        <a:noFill/>
      </p:bgPr>
    </p:bg>
    <p:spTree>
      <p:nvGrpSpPr>
        <p:cNvPr id="5845" name="Shape 5845"/>
        <p:cNvGrpSpPr/>
        <p:nvPr/>
      </p:nvGrpSpPr>
      <p:grpSpPr>
        <a:xfrm>
          <a:off x="0" y="0"/>
          <a:ext cx="0" cy="0"/>
          <a:chOff x="0" y="0"/>
          <a:chExt cx="0" cy="0"/>
        </a:xfrm>
      </p:grpSpPr>
      <p:pic>
        <p:nvPicPr>
          <p:cNvPr id="5846" name="Google Shape;5846;p39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847" name="Google Shape;5847;p396"/>
          <p:cNvSpPr/>
          <p:nvPr/>
        </p:nvSpPr>
        <p:spPr>
          <a:xfrm>
            <a:off x="0" y="2871880"/>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48" name="Google Shape;5848;p396"/>
          <p:cNvSpPr txBox="1"/>
          <p:nvPr>
            <p:ph type="title"/>
          </p:nvPr>
        </p:nvSpPr>
        <p:spPr>
          <a:xfrm>
            <a:off x="449618"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SzPts val="3700"/>
              <a:buNone/>
              <a:defRPr/>
            </a:lvl2pPr>
            <a:lvl3pPr lvl="2">
              <a:lnSpc>
                <a:spcPct val="90000"/>
              </a:lnSpc>
              <a:spcBef>
                <a:spcPts val="0"/>
              </a:spcBef>
              <a:spcAft>
                <a:spcPts val="0"/>
              </a:spcAft>
              <a:buSzPts val="3700"/>
              <a:buNone/>
              <a:defRPr/>
            </a:lvl3pPr>
            <a:lvl4pPr lvl="3">
              <a:lnSpc>
                <a:spcPct val="90000"/>
              </a:lnSpc>
              <a:spcBef>
                <a:spcPts val="0"/>
              </a:spcBef>
              <a:spcAft>
                <a:spcPts val="0"/>
              </a:spcAft>
              <a:buSzPts val="3700"/>
              <a:buNone/>
              <a:defRPr/>
            </a:lvl4pPr>
            <a:lvl5pPr lvl="4">
              <a:lnSpc>
                <a:spcPct val="90000"/>
              </a:lnSpc>
              <a:spcBef>
                <a:spcPts val="0"/>
              </a:spcBef>
              <a:spcAft>
                <a:spcPts val="0"/>
              </a:spcAft>
              <a:buSzPts val="3700"/>
              <a:buNone/>
              <a:defRPr/>
            </a:lvl5pPr>
            <a:lvl6pPr lvl="5">
              <a:lnSpc>
                <a:spcPct val="90000"/>
              </a:lnSpc>
              <a:spcBef>
                <a:spcPts val="0"/>
              </a:spcBef>
              <a:spcAft>
                <a:spcPts val="0"/>
              </a:spcAft>
              <a:buSzPts val="3700"/>
              <a:buNone/>
              <a:defRPr/>
            </a:lvl6pPr>
            <a:lvl7pPr lvl="6">
              <a:lnSpc>
                <a:spcPct val="90000"/>
              </a:lnSpc>
              <a:spcBef>
                <a:spcPts val="0"/>
              </a:spcBef>
              <a:spcAft>
                <a:spcPts val="0"/>
              </a:spcAft>
              <a:buSzPts val="3700"/>
              <a:buNone/>
              <a:defRPr/>
            </a:lvl7pPr>
            <a:lvl8pPr lvl="7">
              <a:lnSpc>
                <a:spcPct val="90000"/>
              </a:lnSpc>
              <a:spcBef>
                <a:spcPts val="0"/>
              </a:spcBef>
              <a:spcAft>
                <a:spcPts val="0"/>
              </a:spcAft>
              <a:buSzPts val="3700"/>
              <a:buNone/>
              <a:defRPr/>
            </a:lvl8pPr>
            <a:lvl9pPr lvl="8">
              <a:lnSpc>
                <a:spcPct val="90000"/>
              </a:lnSpc>
              <a:spcBef>
                <a:spcPts val="0"/>
              </a:spcBef>
              <a:spcAft>
                <a:spcPts val="0"/>
              </a:spcAft>
              <a:buSzPts val="3700"/>
              <a:buNone/>
              <a:defRPr/>
            </a:lvl9pPr>
          </a:lstStyle>
          <a:p/>
        </p:txBody>
      </p:sp>
      <p:sp>
        <p:nvSpPr>
          <p:cNvPr id="5849" name="Google Shape;5849;p396"/>
          <p:cNvSpPr/>
          <p:nvPr/>
        </p:nvSpPr>
        <p:spPr>
          <a:xfrm>
            <a:off x="0" y="6199552"/>
            <a:ext cx="12192000" cy="657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50" name="Google Shape;5850;p396"/>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sp>
        <p:nvSpPr>
          <p:cNvPr id="5851" name="Google Shape;5851;p396"/>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5852" name="Google Shape;5852;p396"/>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p:cSld name="TITLE_AND_BODY_1_1_1_1">
    <p:bg>
      <p:bgPr>
        <a:noFill/>
      </p:bgPr>
    </p:bg>
    <p:spTree>
      <p:nvGrpSpPr>
        <p:cNvPr id="5853" name="Shape 5853"/>
        <p:cNvGrpSpPr/>
        <p:nvPr/>
      </p:nvGrpSpPr>
      <p:grpSpPr>
        <a:xfrm>
          <a:off x="0" y="0"/>
          <a:ext cx="0" cy="0"/>
          <a:chOff x="0" y="0"/>
          <a:chExt cx="0" cy="0"/>
        </a:xfrm>
      </p:grpSpPr>
      <p:pic>
        <p:nvPicPr>
          <p:cNvPr id="5854" name="Google Shape;5854;p39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855" name="Google Shape;5855;p397"/>
          <p:cNvSpPr txBox="1"/>
          <p:nvPr>
            <p:ph type="title"/>
          </p:nvPr>
        </p:nvSpPr>
        <p:spPr>
          <a:xfrm>
            <a:off x="449618"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Clr>
                <a:srgbClr val="FFFAEB"/>
              </a:buClr>
              <a:buSzPts val="3700"/>
              <a:buNone/>
              <a:defRPr>
                <a:solidFill>
                  <a:srgbClr val="FFFAEB"/>
                </a:solidFill>
              </a:defRPr>
            </a:lvl2pPr>
            <a:lvl3pPr lvl="2">
              <a:lnSpc>
                <a:spcPct val="90000"/>
              </a:lnSpc>
              <a:spcBef>
                <a:spcPts val="0"/>
              </a:spcBef>
              <a:spcAft>
                <a:spcPts val="0"/>
              </a:spcAft>
              <a:buClr>
                <a:srgbClr val="FFFAEB"/>
              </a:buClr>
              <a:buSzPts val="3700"/>
              <a:buNone/>
              <a:defRPr>
                <a:solidFill>
                  <a:srgbClr val="FFFAEB"/>
                </a:solidFill>
              </a:defRPr>
            </a:lvl3pPr>
            <a:lvl4pPr lvl="3">
              <a:lnSpc>
                <a:spcPct val="90000"/>
              </a:lnSpc>
              <a:spcBef>
                <a:spcPts val="0"/>
              </a:spcBef>
              <a:spcAft>
                <a:spcPts val="0"/>
              </a:spcAft>
              <a:buClr>
                <a:srgbClr val="FFFAEB"/>
              </a:buClr>
              <a:buSzPts val="3700"/>
              <a:buNone/>
              <a:defRPr>
                <a:solidFill>
                  <a:srgbClr val="FFFAEB"/>
                </a:solidFill>
              </a:defRPr>
            </a:lvl4pPr>
            <a:lvl5pPr lvl="4">
              <a:lnSpc>
                <a:spcPct val="90000"/>
              </a:lnSpc>
              <a:spcBef>
                <a:spcPts val="0"/>
              </a:spcBef>
              <a:spcAft>
                <a:spcPts val="0"/>
              </a:spcAft>
              <a:buClr>
                <a:srgbClr val="FFFAEB"/>
              </a:buClr>
              <a:buSzPts val="3700"/>
              <a:buNone/>
              <a:defRPr>
                <a:solidFill>
                  <a:srgbClr val="FFFAEB"/>
                </a:solidFill>
              </a:defRPr>
            </a:lvl5pPr>
            <a:lvl6pPr lvl="5">
              <a:lnSpc>
                <a:spcPct val="90000"/>
              </a:lnSpc>
              <a:spcBef>
                <a:spcPts val="0"/>
              </a:spcBef>
              <a:spcAft>
                <a:spcPts val="0"/>
              </a:spcAft>
              <a:buClr>
                <a:srgbClr val="FFFAEB"/>
              </a:buClr>
              <a:buSzPts val="3700"/>
              <a:buNone/>
              <a:defRPr>
                <a:solidFill>
                  <a:srgbClr val="FFFAEB"/>
                </a:solidFill>
              </a:defRPr>
            </a:lvl6pPr>
            <a:lvl7pPr lvl="6">
              <a:lnSpc>
                <a:spcPct val="90000"/>
              </a:lnSpc>
              <a:spcBef>
                <a:spcPts val="0"/>
              </a:spcBef>
              <a:spcAft>
                <a:spcPts val="0"/>
              </a:spcAft>
              <a:buClr>
                <a:srgbClr val="FFFAEB"/>
              </a:buClr>
              <a:buSzPts val="3700"/>
              <a:buNone/>
              <a:defRPr>
                <a:solidFill>
                  <a:srgbClr val="FFFAEB"/>
                </a:solidFill>
              </a:defRPr>
            </a:lvl7pPr>
            <a:lvl8pPr lvl="7">
              <a:lnSpc>
                <a:spcPct val="90000"/>
              </a:lnSpc>
              <a:spcBef>
                <a:spcPts val="0"/>
              </a:spcBef>
              <a:spcAft>
                <a:spcPts val="0"/>
              </a:spcAft>
              <a:buClr>
                <a:srgbClr val="FFFAEB"/>
              </a:buClr>
              <a:buSzPts val="3700"/>
              <a:buNone/>
              <a:defRPr>
                <a:solidFill>
                  <a:srgbClr val="FFFAEB"/>
                </a:solidFill>
              </a:defRPr>
            </a:lvl8pPr>
            <a:lvl9pPr lvl="8">
              <a:lnSpc>
                <a:spcPct val="90000"/>
              </a:lnSpc>
              <a:spcBef>
                <a:spcPts val="0"/>
              </a:spcBef>
              <a:spcAft>
                <a:spcPts val="0"/>
              </a:spcAft>
              <a:buClr>
                <a:srgbClr val="FFFAEB"/>
              </a:buClr>
              <a:buSzPts val="3700"/>
              <a:buNone/>
              <a:defRPr>
                <a:solidFill>
                  <a:srgbClr val="FFFAEB"/>
                </a:solidFill>
              </a:defRPr>
            </a:lvl9pPr>
          </a:lstStyle>
          <a:p/>
        </p:txBody>
      </p:sp>
      <p:sp>
        <p:nvSpPr>
          <p:cNvPr id="5856" name="Google Shape;5856;p397"/>
          <p:cNvSpPr/>
          <p:nvPr/>
        </p:nvSpPr>
        <p:spPr>
          <a:xfrm>
            <a:off x="0" y="2871880"/>
            <a:ext cx="375600" cy="375600"/>
          </a:xfrm>
          <a:prstGeom prst="rect">
            <a:avLst/>
          </a:prstGeom>
          <a:solidFill>
            <a:srgbClr val="FF820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57" name="Google Shape;5857;p397"/>
          <p:cNvSpPr/>
          <p:nvPr/>
        </p:nvSpPr>
        <p:spPr>
          <a:xfrm>
            <a:off x="0" y="6196316"/>
            <a:ext cx="12192000" cy="657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58" name="Google Shape;5858;p397"/>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5859" name="Google Shape;5859;p397"/>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860" name="Google Shape;5860;p397"/>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1">
  <p:cSld name="TITLE_AND_BODY_1_1_1_1_1">
    <p:bg>
      <p:bgPr>
        <a:noFill/>
      </p:bgPr>
    </p:bg>
    <p:spTree>
      <p:nvGrpSpPr>
        <p:cNvPr id="5861" name="Shape 5861"/>
        <p:cNvGrpSpPr/>
        <p:nvPr/>
      </p:nvGrpSpPr>
      <p:grpSpPr>
        <a:xfrm>
          <a:off x="0" y="0"/>
          <a:ext cx="0" cy="0"/>
          <a:chOff x="0" y="0"/>
          <a:chExt cx="0" cy="0"/>
        </a:xfrm>
      </p:grpSpPr>
      <p:pic>
        <p:nvPicPr>
          <p:cNvPr id="5862" name="Google Shape;5862;p39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863" name="Google Shape;5863;p398"/>
          <p:cNvSpPr txBox="1"/>
          <p:nvPr>
            <p:ph type="title"/>
          </p:nvPr>
        </p:nvSpPr>
        <p:spPr>
          <a:xfrm>
            <a:off x="449618"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Clr>
                <a:srgbClr val="FFFAEB"/>
              </a:buClr>
              <a:buSzPts val="3700"/>
              <a:buNone/>
              <a:defRPr>
                <a:solidFill>
                  <a:srgbClr val="FFFAEB"/>
                </a:solidFill>
              </a:defRPr>
            </a:lvl2pPr>
            <a:lvl3pPr lvl="2">
              <a:lnSpc>
                <a:spcPct val="90000"/>
              </a:lnSpc>
              <a:spcBef>
                <a:spcPts val="0"/>
              </a:spcBef>
              <a:spcAft>
                <a:spcPts val="0"/>
              </a:spcAft>
              <a:buClr>
                <a:srgbClr val="FFFAEB"/>
              </a:buClr>
              <a:buSzPts val="3700"/>
              <a:buNone/>
              <a:defRPr>
                <a:solidFill>
                  <a:srgbClr val="FFFAEB"/>
                </a:solidFill>
              </a:defRPr>
            </a:lvl3pPr>
            <a:lvl4pPr lvl="3">
              <a:lnSpc>
                <a:spcPct val="90000"/>
              </a:lnSpc>
              <a:spcBef>
                <a:spcPts val="0"/>
              </a:spcBef>
              <a:spcAft>
                <a:spcPts val="0"/>
              </a:spcAft>
              <a:buClr>
                <a:srgbClr val="FFFAEB"/>
              </a:buClr>
              <a:buSzPts val="3700"/>
              <a:buNone/>
              <a:defRPr>
                <a:solidFill>
                  <a:srgbClr val="FFFAEB"/>
                </a:solidFill>
              </a:defRPr>
            </a:lvl4pPr>
            <a:lvl5pPr lvl="4">
              <a:lnSpc>
                <a:spcPct val="90000"/>
              </a:lnSpc>
              <a:spcBef>
                <a:spcPts val="0"/>
              </a:spcBef>
              <a:spcAft>
                <a:spcPts val="0"/>
              </a:spcAft>
              <a:buClr>
                <a:srgbClr val="FFFAEB"/>
              </a:buClr>
              <a:buSzPts val="3700"/>
              <a:buNone/>
              <a:defRPr>
                <a:solidFill>
                  <a:srgbClr val="FFFAEB"/>
                </a:solidFill>
              </a:defRPr>
            </a:lvl5pPr>
            <a:lvl6pPr lvl="5">
              <a:lnSpc>
                <a:spcPct val="90000"/>
              </a:lnSpc>
              <a:spcBef>
                <a:spcPts val="0"/>
              </a:spcBef>
              <a:spcAft>
                <a:spcPts val="0"/>
              </a:spcAft>
              <a:buClr>
                <a:srgbClr val="FFFAEB"/>
              </a:buClr>
              <a:buSzPts val="3700"/>
              <a:buNone/>
              <a:defRPr>
                <a:solidFill>
                  <a:srgbClr val="FFFAEB"/>
                </a:solidFill>
              </a:defRPr>
            </a:lvl6pPr>
            <a:lvl7pPr lvl="6">
              <a:lnSpc>
                <a:spcPct val="90000"/>
              </a:lnSpc>
              <a:spcBef>
                <a:spcPts val="0"/>
              </a:spcBef>
              <a:spcAft>
                <a:spcPts val="0"/>
              </a:spcAft>
              <a:buClr>
                <a:srgbClr val="FFFAEB"/>
              </a:buClr>
              <a:buSzPts val="3700"/>
              <a:buNone/>
              <a:defRPr>
                <a:solidFill>
                  <a:srgbClr val="FFFAEB"/>
                </a:solidFill>
              </a:defRPr>
            </a:lvl7pPr>
            <a:lvl8pPr lvl="7">
              <a:lnSpc>
                <a:spcPct val="90000"/>
              </a:lnSpc>
              <a:spcBef>
                <a:spcPts val="0"/>
              </a:spcBef>
              <a:spcAft>
                <a:spcPts val="0"/>
              </a:spcAft>
              <a:buClr>
                <a:srgbClr val="FFFAEB"/>
              </a:buClr>
              <a:buSzPts val="3700"/>
              <a:buNone/>
              <a:defRPr>
                <a:solidFill>
                  <a:srgbClr val="FFFAEB"/>
                </a:solidFill>
              </a:defRPr>
            </a:lvl8pPr>
            <a:lvl9pPr lvl="8">
              <a:lnSpc>
                <a:spcPct val="90000"/>
              </a:lnSpc>
              <a:spcBef>
                <a:spcPts val="0"/>
              </a:spcBef>
              <a:spcAft>
                <a:spcPts val="0"/>
              </a:spcAft>
              <a:buClr>
                <a:srgbClr val="FFFAEB"/>
              </a:buClr>
              <a:buSzPts val="3700"/>
              <a:buNone/>
              <a:defRPr>
                <a:solidFill>
                  <a:srgbClr val="FFFAEB"/>
                </a:solidFill>
              </a:defRPr>
            </a:lvl9pPr>
          </a:lstStyle>
          <a:p/>
        </p:txBody>
      </p:sp>
      <p:sp>
        <p:nvSpPr>
          <p:cNvPr id="5864" name="Google Shape;5864;p398"/>
          <p:cNvSpPr/>
          <p:nvPr/>
        </p:nvSpPr>
        <p:spPr>
          <a:xfrm>
            <a:off x="0" y="2871880"/>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65" name="Google Shape;5865;p398"/>
          <p:cNvSpPr/>
          <p:nvPr/>
        </p:nvSpPr>
        <p:spPr>
          <a:xfrm>
            <a:off x="0" y="6196316"/>
            <a:ext cx="12192000" cy="657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66" name="Google Shape;5866;p398"/>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5867" name="Google Shape;5867;p398"/>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868" name="Google Shape;5868;p398"/>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type="titleOnly">
  <p:cSld name="TITLE_ONLY">
    <p:bg>
      <p:bgPr>
        <a:solidFill>
          <a:srgbClr val="1E1E1E"/>
        </a:solidFill>
      </p:bgPr>
    </p:bg>
    <p:spTree>
      <p:nvGrpSpPr>
        <p:cNvPr id="5869" name="Shape 5869"/>
        <p:cNvGrpSpPr/>
        <p:nvPr/>
      </p:nvGrpSpPr>
      <p:grpSpPr>
        <a:xfrm>
          <a:off x="0" y="0"/>
          <a:ext cx="0" cy="0"/>
          <a:chOff x="0" y="0"/>
          <a:chExt cx="0" cy="0"/>
        </a:xfrm>
      </p:grpSpPr>
      <p:pic>
        <p:nvPicPr>
          <p:cNvPr id="5870" name="Google Shape;5870;p399"/>
          <p:cNvPicPr preferRelativeResize="0"/>
          <p:nvPr/>
        </p:nvPicPr>
        <p:blipFill rotWithShape="1">
          <a:blip r:embed="rId2">
            <a:alphaModFix amt="20000"/>
          </a:blip>
          <a:srcRect b="3008" l="3924" r="-1542" t="-30494"/>
          <a:stretch/>
        </p:blipFill>
        <p:spPr>
          <a:xfrm>
            <a:off x="5031703" y="-609599"/>
            <a:ext cx="7458565" cy="6858002"/>
          </a:xfrm>
          <a:prstGeom prst="rect">
            <a:avLst/>
          </a:prstGeom>
          <a:noFill/>
          <a:ln>
            <a:noFill/>
          </a:ln>
        </p:spPr>
      </p:pic>
      <p:sp>
        <p:nvSpPr>
          <p:cNvPr id="5871" name="Google Shape;5871;p399"/>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72" name="Google Shape;5872;p399"/>
          <p:cNvSpPr txBox="1"/>
          <p:nvPr>
            <p:ph idx="1" type="body"/>
          </p:nvPr>
        </p:nvSpPr>
        <p:spPr>
          <a:xfrm>
            <a:off x="3511470" y="2321867"/>
            <a:ext cx="7897200" cy="38553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Clr>
                <a:srgbClr val="FFFAEB"/>
              </a:buClr>
              <a:buSzPts val="2400"/>
              <a:buChar char="●"/>
              <a:defRPr>
                <a:solidFill>
                  <a:srgbClr val="FFFAEB"/>
                </a:solidFill>
              </a:defRPr>
            </a:lvl1pPr>
            <a:lvl2pPr indent="-381000" lvl="1" marL="914400">
              <a:spcBef>
                <a:spcPts val="0"/>
              </a:spcBef>
              <a:spcAft>
                <a:spcPts val="0"/>
              </a:spcAft>
              <a:buClr>
                <a:srgbClr val="FFFAEB"/>
              </a:buClr>
              <a:buSzPts val="2400"/>
              <a:buChar char="○"/>
              <a:defRPr sz="2400">
                <a:solidFill>
                  <a:srgbClr val="FFFAEB"/>
                </a:solidFill>
              </a:defRPr>
            </a:lvl2pPr>
            <a:lvl3pPr indent="-381000" lvl="2" marL="1371600">
              <a:spcBef>
                <a:spcPts val="0"/>
              </a:spcBef>
              <a:spcAft>
                <a:spcPts val="0"/>
              </a:spcAft>
              <a:buClr>
                <a:srgbClr val="FFFAEB"/>
              </a:buClr>
              <a:buSzPts val="2400"/>
              <a:buChar char="■"/>
              <a:defRPr sz="2400">
                <a:solidFill>
                  <a:srgbClr val="FFFAEB"/>
                </a:solidFill>
              </a:defRPr>
            </a:lvl3pPr>
            <a:lvl4pPr indent="-381000" lvl="3" marL="1828800">
              <a:spcBef>
                <a:spcPts val="0"/>
              </a:spcBef>
              <a:spcAft>
                <a:spcPts val="0"/>
              </a:spcAft>
              <a:buClr>
                <a:srgbClr val="FFFAEB"/>
              </a:buClr>
              <a:buSzPts val="2400"/>
              <a:buChar char="●"/>
              <a:defRPr sz="2400">
                <a:solidFill>
                  <a:srgbClr val="FFFAEB"/>
                </a:solidFill>
              </a:defRPr>
            </a:lvl4pPr>
            <a:lvl5pPr indent="-381000" lvl="4" marL="2286000">
              <a:spcBef>
                <a:spcPts val="0"/>
              </a:spcBef>
              <a:spcAft>
                <a:spcPts val="0"/>
              </a:spcAft>
              <a:buClr>
                <a:srgbClr val="FFFAEB"/>
              </a:buClr>
              <a:buSzPts val="2400"/>
              <a:buChar char="○"/>
              <a:defRPr sz="2400">
                <a:solidFill>
                  <a:srgbClr val="FFFAEB"/>
                </a:solidFill>
              </a:defRPr>
            </a:lvl5pPr>
            <a:lvl6pPr indent="-381000" lvl="5" marL="2743200">
              <a:spcBef>
                <a:spcPts val="0"/>
              </a:spcBef>
              <a:spcAft>
                <a:spcPts val="0"/>
              </a:spcAft>
              <a:buClr>
                <a:srgbClr val="FFFAEB"/>
              </a:buClr>
              <a:buSzPts val="2400"/>
              <a:buChar char="■"/>
              <a:defRPr sz="2400">
                <a:solidFill>
                  <a:srgbClr val="FFFAEB"/>
                </a:solidFill>
              </a:defRPr>
            </a:lvl6pPr>
            <a:lvl7pPr indent="-381000" lvl="6" marL="3200400">
              <a:spcBef>
                <a:spcPts val="0"/>
              </a:spcBef>
              <a:spcAft>
                <a:spcPts val="0"/>
              </a:spcAft>
              <a:buClr>
                <a:srgbClr val="FFFAEB"/>
              </a:buClr>
              <a:buSzPts val="2400"/>
              <a:buChar char="●"/>
              <a:defRPr sz="2400">
                <a:solidFill>
                  <a:srgbClr val="FFFAEB"/>
                </a:solidFill>
              </a:defRPr>
            </a:lvl7pPr>
            <a:lvl8pPr indent="-381000" lvl="7" marL="3657600">
              <a:spcBef>
                <a:spcPts val="0"/>
              </a:spcBef>
              <a:spcAft>
                <a:spcPts val="0"/>
              </a:spcAft>
              <a:buClr>
                <a:srgbClr val="FFFAEB"/>
              </a:buClr>
              <a:buSzPts val="2400"/>
              <a:buChar char="○"/>
              <a:defRPr sz="2400">
                <a:solidFill>
                  <a:srgbClr val="FFFAEB"/>
                </a:solidFill>
              </a:defRPr>
            </a:lvl8pPr>
            <a:lvl9pPr indent="-381000" lvl="8" marL="4114800">
              <a:spcBef>
                <a:spcPts val="0"/>
              </a:spcBef>
              <a:spcAft>
                <a:spcPts val="0"/>
              </a:spcAft>
              <a:buClr>
                <a:srgbClr val="FFFAEB"/>
              </a:buClr>
              <a:buSzPts val="2400"/>
              <a:buChar char="■"/>
              <a:defRPr sz="2400">
                <a:solidFill>
                  <a:srgbClr val="FFFAEB"/>
                </a:solidFill>
              </a:defRPr>
            </a:lvl9pPr>
          </a:lstStyle>
          <a:p/>
        </p:txBody>
      </p:sp>
      <p:sp>
        <p:nvSpPr>
          <p:cNvPr id="5873" name="Google Shape;5873;p399"/>
          <p:cNvSpPr txBox="1"/>
          <p:nvPr>
            <p:ph type="title"/>
          </p:nvPr>
        </p:nvSpPr>
        <p:spPr>
          <a:xfrm>
            <a:off x="460318" y="2225062"/>
            <a:ext cx="2383500" cy="3127200"/>
          </a:xfrm>
          <a:prstGeom prst="rect">
            <a:avLst/>
          </a:prstGeom>
        </p:spPr>
        <p:txBody>
          <a:bodyPr anchorCtr="0" anchor="t" bIns="121900" lIns="121900" spcFirstLastPara="1" rIns="121900" wrap="square" tIns="121900">
            <a:normAutofit/>
          </a:bodyPr>
          <a:lstStyle>
            <a:lvl1pPr lvl="0">
              <a:spcBef>
                <a:spcPts val="0"/>
              </a:spcBef>
              <a:spcAft>
                <a:spcPts val="0"/>
              </a:spcAft>
              <a:buClr>
                <a:srgbClr val="1E1E1E"/>
              </a:buClr>
              <a:buSzPts val="3500"/>
              <a:buNone/>
              <a:defRPr b="1" sz="3500">
                <a:solidFill>
                  <a:srgbClr val="1E1E1E"/>
                </a:solidFill>
              </a:defRPr>
            </a:lvl1pPr>
            <a:lvl2pPr lvl="1">
              <a:spcBef>
                <a:spcPts val="0"/>
              </a:spcBef>
              <a:spcAft>
                <a:spcPts val="0"/>
              </a:spcAft>
              <a:buClr>
                <a:srgbClr val="1E1E1E"/>
              </a:buClr>
              <a:buSzPts val="3700"/>
              <a:buNone/>
              <a:defRPr b="1">
                <a:solidFill>
                  <a:srgbClr val="1E1E1E"/>
                </a:solidFill>
              </a:defRPr>
            </a:lvl2pPr>
            <a:lvl3pPr lvl="2">
              <a:spcBef>
                <a:spcPts val="0"/>
              </a:spcBef>
              <a:spcAft>
                <a:spcPts val="0"/>
              </a:spcAft>
              <a:buClr>
                <a:srgbClr val="1E1E1E"/>
              </a:buClr>
              <a:buSzPts val="3700"/>
              <a:buNone/>
              <a:defRPr b="1">
                <a:solidFill>
                  <a:srgbClr val="1E1E1E"/>
                </a:solidFill>
              </a:defRPr>
            </a:lvl3pPr>
            <a:lvl4pPr lvl="3">
              <a:spcBef>
                <a:spcPts val="0"/>
              </a:spcBef>
              <a:spcAft>
                <a:spcPts val="0"/>
              </a:spcAft>
              <a:buClr>
                <a:srgbClr val="1E1E1E"/>
              </a:buClr>
              <a:buSzPts val="3700"/>
              <a:buNone/>
              <a:defRPr b="1">
                <a:solidFill>
                  <a:srgbClr val="1E1E1E"/>
                </a:solidFill>
              </a:defRPr>
            </a:lvl4pPr>
            <a:lvl5pPr lvl="4">
              <a:spcBef>
                <a:spcPts val="0"/>
              </a:spcBef>
              <a:spcAft>
                <a:spcPts val="0"/>
              </a:spcAft>
              <a:buClr>
                <a:srgbClr val="1E1E1E"/>
              </a:buClr>
              <a:buSzPts val="3700"/>
              <a:buNone/>
              <a:defRPr b="1">
                <a:solidFill>
                  <a:srgbClr val="1E1E1E"/>
                </a:solidFill>
              </a:defRPr>
            </a:lvl5pPr>
            <a:lvl6pPr lvl="5">
              <a:spcBef>
                <a:spcPts val="0"/>
              </a:spcBef>
              <a:spcAft>
                <a:spcPts val="0"/>
              </a:spcAft>
              <a:buClr>
                <a:srgbClr val="1E1E1E"/>
              </a:buClr>
              <a:buSzPts val="3700"/>
              <a:buNone/>
              <a:defRPr b="1">
                <a:solidFill>
                  <a:srgbClr val="1E1E1E"/>
                </a:solidFill>
              </a:defRPr>
            </a:lvl6pPr>
            <a:lvl7pPr lvl="6">
              <a:spcBef>
                <a:spcPts val="0"/>
              </a:spcBef>
              <a:spcAft>
                <a:spcPts val="0"/>
              </a:spcAft>
              <a:buClr>
                <a:srgbClr val="1E1E1E"/>
              </a:buClr>
              <a:buSzPts val="3700"/>
              <a:buNone/>
              <a:defRPr b="1">
                <a:solidFill>
                  <a:srgbClr val="1E1E1E"/>
                </a:solidFill>
              </a:defRPr>
            </a:lvl7pPr>
            <a:lvl8pPr lvl="7">
              <a:spcBef>
                <a:spcPts val="0"/>
              </a:spcBef>
              <a:spcAft>
                <a:spcPts val="0"/>
              </a:spcAft>
              <a:buClr>
                <a:srgbClr val="1E1E1E"/>
              </a:buClr>
              <a:buSzPts val="3700"/>
              <a:buNone/>
              <a:defRPr b="1">
                <a:solidFill>
                  <a:srgbClr val="1E1E1E"/>
                </a:solidFill>
              </a:defRPr>
            </a:lvl8pPr>
            <a:lvl9pPr lvl="8">
              <a:spcBef>
                <a:spcPts val="0"/>
              </a:spcBef>
              <a:spcAft>
                <a:spcPts val="0"/>
              </a:spcAft>
              <a:buClr>
                <a:srgbClr val="1E1E1E"/>
              </a:buClr>
              <a:buSzPts val="3700"/>
              <a:buNone/>
              <a:defRPr b="1">
                <a:solidFill>
                  <a:srgbClr val="1E1E1E"/>
                </a:solidFill>
              </a:defRPr>
            </a:lvl9pPr>
          </a:lstStyle>
          <a:p/>
        </p:txBody>
      </p:sp>
      <p:sp>
        <p:nvSpPr>
          <p:cNvPr id="5874" name="Google Shape;5874;p399"/>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5875" name="Google Shape;5875;p399"/>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876" name="Google Shape;5876;p399"/>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877" name="Google Shape;5877;p399"/>
          <p:cNvSpPr/>
          <p:nvPr/>
        </p:nvSpPr>
        <p:spPr>
          <a:xfrm>
            <a:off x="0" y="2416567"/>
            <a:ext cx="375600" cy="375600"/>
          </a:xfrm>
          <a:prstGeom prst="rect">
            <a:avLst/>
          </a:prstGeom>
          <a:solidFill>
            <a:srgbClr val="FF820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pos="2112">
          <p15:clr>
            <a:srgbClr val="E46962"/>
          </p15:clr>
        </p15:guide>
        <p15:guide id="2" pos="384">
          <p15:clr>
            <a:srgbClr val="E46962"/>
          </p15:clr>
        </p15:guide>
        <p15:guide id="3" pos="2208">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667" name="Shape 667"/>
        <p:cNvGrpSpPr/>
        <p:nvPr/>
      </p:nvGrpSpPr>
      <p:grpSpPr>
        <a:xfrm>
          <a:off x="0" y="0"/>
          <a:ext cx="0" cy="0"/>
          <a:chOff x="0" y="0"/>
          <a:chExt cx="0" cy="0"/>
        </a:xfrm>
      </p:grpSpPr>
      <p:sp>
        <p:nvSpPr>
          <p:cNvPr id="668" name="Google Shape;668;p40"/>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669" name="Google Shape;669;p40"/>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670" name="Google Shape;670;p4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671" name="Google Shape;671;p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72" name="Google Shape;672;p4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73" name="Google Shape;673;p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74" name="Google Shape;674;p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75" name="Google Shape;675;p4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76" name="Google Shape;676;p40"/>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77" name="Google Shape;677;p40"/>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78" name="Google Shape;678;p40"/>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79" name="Google Shape;679;p40"/>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80" name="Google Shape;680;p40"/>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81" name="Google Shape;681;p40"/>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Orange">
  <p:cSld name="TITLE_ONLY_1">
    <p:bg>
      <p:bgPr>
        <a:solidFill>
          <a:srgbClr val="1E1E1E"/>
        </a:solidFill>
      </p:bgPr>
    </p:bg>
    <p:spTree>
      <p:nvGrpSpPr>
        <p:cNvPr id="5878" name="Shape 5878"/>
        <p:cNvGrpSpPr/>
        <p:nvPr/>
      </p:nvGrpSpPr>
      <p:grpSpPr>
        <a:xfrm>
          <a:off x="0" y="0"/>
          <a:ext cx="0" cy="0"/>
          <a:chOff x="0" y="0"/>
          <a:chExt cx="0" cy="0"/>
        </a:xfrm>
      </p:grpSpPr>
      <p:sp>
        <p:nvSpPr>
          <p:cNvPr id="5879" name="Google Shape;5879;p400"/>
          <p:cNvSpPr/>
          <p:nvPr/>
        </p:nvSpPr>
        <p:spPr>
          <a:xfrm>
            <a:off x="133" y="0"/>
            <a:ext cx="12192000" cy="6236400"/>
          </a:xfrm>
          <a:prstGeom prst="rect">
            <a:avLst/>
          </a:prstGeom>
          <a:solidFill>
            <a:srgbClr val="FF820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5880" name="Google Shape;5880;p400"/>
          <p:cNvPicPr preferRelativeResize="0"/>
          <p:nvPr/>
        </p:nvPicPr>
        <p:blipFill rotWithShape="1">
          <a:blip r:embed="rId2">
            <a:alphaModFix amt="30000"/>
          </a:blip>
          <a:srcRect b="3008" l="3924" r="-1542" t="-30494"/>
          <a:stretch/>
        </p:blipFill>
        <p:spPr>
          <a:xfrm>
            <a:off x="5049591" y="-609599"/>
            <a:ext cx="7458565" cy="6858002"/>
          </a:xfrm>
          <a:prstGeom prst="rect">
            <a:avLst/>
          </a:prstGeom>
          <a:noFill/>
          <a:ln>
            <a:noFill/>
          </a:ln>
        </p:spPr>
      </p:pic>
      <p:sp>
        <p:nvSpPr>
          <p:cNvPr id="5881" name="Google Shape;5881;p400"/>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82" name="Google Shape;5882;p400"/>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3" name="Google Shape;5883;p400"/>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884" name="Google Shape;5884;p400"/>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885" name="Google Shape;5885;p400"/>
          <p:cNvSpPr txBox="1"/>
          <p:nvPr>
            <p:ph type="title"/>
          </p:nvPr>
        </p:nvSpPr>
        <p:spPr>
          <a:xfrm>
            <a:off x="460318" y="2225062"/>
            <a:ext cx="2383500" cy="3127200"/>
          </a:xfrm>
          <a:prstGeom prst="rect">
            <a:avLst/>
          </a:prstGeom>
        </p:spPr>
        <p:txBody>
          <a:bodyPr anchorCtr="0" anchor="t" bIns="121900" lIns="121900" spcFirstLastPara="1" rIns="121900" wrap="square" tIns="121900">
            <a:normAutofit/>
          </a:bodyPr>
          <a:lstStyle>
            <a:lvl1pPr lvl="0">
              <a:spcBef>
                <a:spcPts val="0"/>
              </a:spcBef>
              <a:spcAft>
                <a:spcPts val="0"/>
              </a:spcAft>
              <a:buClr>
                <a:srgbClr val="1E1E1E"/>
              </a:buClr>
              <a:buSzPts val="3500"/>
              <a:buNone/>
              <a:defRPr b="1" sz="3500">
                <a:solidFill>
                  <a:srgbClr val="1E1E1E"/>
                </a:solidFill>
              </a:defRPr>
            </a:lvl1pPr>
            <a:lvl2pPr lvl="1">
              <a:spcBef>
                <a:spcPts val="0"/>
              </a:spcBef>
              <a:spcAft>
                <a:spcPts val="0"/>
              </a:spcAft>
              <a:buClr>
                <a:srgbClr val="1E1E1E"/>
              </a:buClr>
              <a:buSzPts val="3700"/>
              <a:buNone/>
              <a:defRPr b="1">
                <a:solidFill>
                  <a:srgbClr val="1E1E1E"/>
                </a:solidFill>
              </a:defRPr>
            </a:lvl2pPr>
            <a:lvl3pPr lvl="2">
              <a:spcBef>
                <a:spcPts val="0"/>
              </a:spcBef>
              <a:spcAft>
                <a:spcPts val="0"/>
              </a:spcAft>
              <a:buClr>
                <a:srgbClr val="1E1E1E"/>
              </a:buClr>
              <a:buSzPts val="3700"/>
              <a:buNone/>
              <a:defRPr b="1">
                <a:solidFill>
                  <a:srgbClr val="1E1E1E"/>
                </a:solidFill>
              </a:defRPr>
            </a:lvl3pPr>
            <a:lvl4pPr lvl="3">
              <a:spcBef>
                <a:spcPts val="0"/>
              </a:spcBef>
              <a:spcAft>
                <a:spcPts val="0"/>
              </a:spcAft>
              <a:buClr>
                <a:srgbClr val="1E1E1E"/>
              </a:buClr>
              <a:buSzPts val="3700"/>
              <a:buNone/>
              <a:defRPr b="1">
                <a:solidFill>
                  <a:srgbClr val="1E1E1E"/>
                </a:solidFill>
              </a:defRPr>
            </a:lvl4pPr>
            <a:lvl5pPr lvl="4">
              <a:spcBef>
                <a:spcPts val="0"/>
              </a:spcBef>
              <a:spcAft>
                <a:spcPts val="0"/>
              </a:spcAft>
              <a:buClr>
                <a:srgbClr val="1E1E1E"/>
              </a:buClr>
              <a:buSzPts val="3700"/>
              <a:buNone/>
              <a:defRPr b="1">
                <a:solidFill>
                  <a:srgbClr val="1E1E1E"/>
                </a:solidFill>
              </a:defRPr>
            </a:lvl5pPr>
            <a:lvl6pPr lvl="5">
              <a:spcBef>
                <a:spcPts val="0"/>
              </a:spcBef>
              <a:spcAft>
                <a:spcPts val="0"/>
              </a:spcAft>
              <a:buClr>
                <a:srgbClr val="1E1E1E"/>
              </a:buClr>
              <a:buSzPts val="3700"/>
              <a:buNone/>
              <a:defRPr b="1">
                <a:solidFill>
                  <a:srgbClr val="1E1E1E"/>
                </a:solidFill>
              </a:defRPr>
            </a:lvl6pPr>
            <a:lvl7pPr lvl="6">
              <a:spcBef>
                <a:spcPts val="0"/>
              </a:spcBef>
              <a:spcAft>
                <a:spcPts val="0"/>
              </a:spcAft>
              <a:buClr>
                <a:srgbClr val="1E1E1E"/>
              </a:buClr>
              <a:buSzPts val="3700"/>
              <a:buNone/>
              <a:defRPr b="1">
                <a:solidFill>
                  <a:srgbClr val="1E1E1E"/>
                </a:solidFill>
              </a:defRPr>
            </a:lvl7pPr>
            <a:lvl8pPr lvl="7">
              <a:spcBef>
                <a:spcPts val="0"/>
              </a:spcBef>
              <a:spcAft>
                <a:spcPts val="0"/>
              </a:spcAft>
              <a:buClr>
                <a:srgbClr val="1E1E1E"/>
              </a:buClr>
              <a:buSzPts val="3700"/>
              <a:buNone/>
              <a:defRPr b="1">
                <a:solidFill>
                  <a:srgbClr val="1E1E1E"/>
                </a:solidFill>
              </a:defRPr>
            </a:lvl8pPr>
            <a:lvl9pPr lvl="8">
              <a:spcBef>
                <a:spcPts val="0"/>
              </a:spcBef>
              <a:spcAft>
                <a:spcPts val="0"/>
              </a:spcAft>
              <a:buClr>
                <a:srgbClr val="1E1E1E"/>
              </a:buClr>
              <a:buSzPts val="3700"/>
              <a:buNone/>
              <a:defRPr b="1">
                <a:solidFill>
                  <a:srgbClr val="1E1E1E"/>
                </a:solidFill>
              </a:defRPr>
            </a:lvl9pPr>
          </a:lstStyle>
          <a:p/>
        </p:txBody>
      </p:sp>
      <p:sp>
        <p:nvSpPr>
          <p:cNvPr id="5886" name="Google Shape;5886;p400"/>
          <p:cNvSpPr txBox="1"/>
          <p:nvPr>
            <p:ph idx="1" type="body"/>
          </p:nvPr>
        </p:nvSpPr>
        <p:spPr>
          <a:xfrm>
            <a:off x="3423703" y="2321867"/>
            <a:ext cx="7897200" cy="3855300"/>
          </a:xfrm>
          <a:prstGeom prst="rect">
            <a:avLst/>
          </a:prstGeom>
        </p:spPr>
        <p:txBody>
          <a:bodyPr anchorCtr="0" anchor="t" bIns="121900" lIns="0" spcFirstLastPara="1" rIns="121900" wrap="square" tIns="121900">
            <a:noAutofit/>
          </a:bodyPr>
          <a:lstStyle>
            <a:lvl1pPr indent="-381000" lvl="0" marL="457200">
              <a:spcBef>
                <a:spcPts val="0"/>
              </a:spcBef>
              <a:spcAft>
                <a:spcPts val="0"/>
              </a:spcAft>
              <a:buClr>
                <a:srgbClr val="FFFAEB"/>
              </a:buClr>
              <a:buSzPts val="2400"/>
              <a:buAutoNum type="arabicPeriod"/>
              <a:defRPr>
                <a:solidFill>
                  <a:srgbClr val="FFFAEB"/>
                </a:solidFill>
              </a:defRPr>
            </a:lvl1pPr>
            <a:lvl2pPr indent="-381000" lvl="1" marL="914400">
              <a:spcBef>
                <a:spcPts val="0"/>
              </a:spcBef>
              <a:spcAft>
                <a:spcPts val="0"/>
              </a:spcAft>
              <a:buClr>
                <a:srgbClr val="FFFAEB"/>
              </a:buClr>
              <a:buSzPts val="2400"/>
              <a:buAutoNum type="alphaLcPeriod"/>
              <a:defRPr sz="2400">
                <a:solidFill>
                  <a:srgbClr val="FFFAEB"/>
                </a:solidFill>
              </a:defRPr>
            </a:lvl2pPr>
            <a:lvl3pPr indent="-381000" lvl="2" marL="1371600">
              <a:spcBef>
                <a:spcPts val="0"/>
              </a:spcBef>
              <a:spcAft>
                <a:spcPts val="0"/>
              </a:spcAft>
              <a:buClr>
                <a:srgbClr val="FFFAEB"/>
              </a:buClr>
              <a:buSzPts val="2400"/>
              <a:buAutoNum type="romanLcPeriod"/>
              <a:defRPr sz="2400">
                <a:solidFill>
                  <a:srgbClr val="FFFAEB"/>
                </a:solidFill>
              </a:defRPr>
            </a:lvl3pPr>
            <a:lvl4pPr indent="-381000" lvl="3" marL="1828800">
              <a:spcBef>
                <a:spcPts val="0"/>
              </a:spcBef>
              <a:spcAft>
                <a:spcPts val="0"/>
              </a:spcAft>
              <a:buClr>
                <a:srgbClr val="FFFAEB"/>
              </a:buClr>
              <a:buSzPts val="2400"/>
              <a:buAutoNum type="arabicPeriod"/>
              <a:defRPr sz="2400">
                <a:solidFill>
                  <a:srgbClr val="FFFAEB"/>
                </a:solidFill>
              </a:defRPr>
            </a:lvl4pPr>
            <a:lvl5pPr indent="-381000" lvl="4" marL="2286000">
              <a:spcBef>
                <a:spcPts val="0"/>
              </a:spcBef>
              <a:spcAft>
                <a:spcPts val="0"/>
              </a:spcAft>
              <a:buClr>
                <a:srgbClr val="FFFAEB"/>
              </a:buClr>
              <a:buSzPts val="2400"/>
              <a:buAutoNum type="alphaLcPeriod"/>
              <a:defRPr sz="2400">
                <a:solidFill>
                  <a:srgbClr val="FFFAEB"/>
                </a:solidFill>
              </a:defRPr>
            </a:lvl5pPr>
            <a:lvl6pPr indent="-381000" lvl="5" marL="2743200">
              <a:spcBef>
                <a:spcPts val="0"/>
              </a:spcBef>
              <a:spcAft>
                <a:spcPts val="0"/>
              </a:spcAft>
              <a:buClr>
                <a:srgbClr val="FFFAEB"/>
              </a:buClr>
              <a:buSzPts val="2400"/>
              <a:buAutoNum type="romanLcPeriod"/>
              <a:defRPr sz="2400">
                <a:solidFill>
                  <a:srgbClr val="FFFAEB"/>
                </a:solidFill>
              </a:defRPr>
            </a:lvl6pPr>
            <a:lvl7pPr indent="-381000" lvl="6" marL="3200400">
              <a:spcBef>
                <a:spcPts val="0"/>
              </a:spcBef>
              <a:spcAft>
                <a:spcPts val="0"/>
              </a:spcAft>
              <a:buClr>
                <a:srgbClr val="FFFAEB"/>
              </a:buClr>
              <a:buSzPts val="2400"/>
              <a:buAutoNum type="arabicPeriod"/>
              <a:defRPr sz="2400">
                <a:solidFill>
                  <a:srgbClr val="FFFAEB"/>
                </a:solidFill>
              </a:defRPr>
            </a:lvl7pPr>
            <a:lvl8pPr indent="-381000" lvl="7" marL="3657600">
              <a:spcBef>
                <a:spcPts val="0"/>
              </a:spcBef>
              <a:spcAft>
                <a:spcPts val="0"/>
              </a:spcAft>
              <a:buClr>
                <a:srgbClr val="FFFAEB"/>
              </a:buClr>
              <a:buSzPts val="2400"/>
              <a:buAutoNum type="alphaLcPeriod"/>
              <a:defRPr sz="2400">
                <a:solidFill>
                  <a:srgbClr val="FFFAEB"/>
                </a:solidFill>
              </a:defRPr>
            </a:lvl8pPr>
            <a:lvl9pPr indent="-381000" lvl="8" marL="4114800">
              <a:spcBef>
                <a:spcPts val="0"/>
              </a:spcBef>
              <a:spcAft>
                <a:spcPts val="0"/>
              </a:spcAft>
              <a:buClr>
                <a:srgbClr val="FFFAEB"/>
              </a:buClr>
              <a:buSzPts val="2400"/>
              <a:buAutoNum type="romanLcPeriod"/>
              <a:defRPr sz="2400">
                <a:solidFill>
                  <a:srgbClr val="FFFAEB"/>
                </a:solidFill>
              </a:defRPr>
            </a:lvl9pPr>
          </a:lstStyle>
          <a:p/>
        </p:txBody>
      </p:sp>
      <p:sp>
        <p:nvSpPr>
          <p:cNvPr id="5887" name="Google Shape;5887;p400"/>
          <p:cNvSpPr/>
          <p:nvPr/>
        </p:nvSpPr>
        <p:spPr>
          <a:xfrm>
            <a:off x="0" y="2416567"/>
            <a:ext cx="375600" cy="375600"/>
          </a:xfrm>
          <a:prstGeom prst="rect">
            <a:avLst/>
          </a:prstGeom>
          <a:solidFill>
            <a:srgbClr val="FF820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pos="2112">
          <p15:clr>
            <a:srgbClr val="E46962"/>
          </p15:clr>
        </p15:guide>
        <p15:guide id="2" pos="2208">
          <p15:clr>
            <a:srgbClr val="E46962"/>
          </p15:clr>
        </p15:guide>
      </p15:sldGuideLst>
    </p:ext>
  </p:extLst>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88" name="Shape 5888"/>
        <p:cNvGrpSpPr/>
        <p:nvPr/>
      </p:nvGrpSpPr>
      <p:grpSpPr>
        <a:xfrm>
          <a:off x="0" y="0"/>
          <a:ext cx="0" cy="0"/>
          <a:chOff x="0" y="0"/>
          <a:chExt cx="0" cy="0"/>
        </a:xfrm>
      </p:grpSpPr>
      <p:sp>
        <p:nvSpPr>
          <p:cNvPr id="5889" name="Google Shape;5889;p401"/>
          <p:cNvSpPr/>
          <p:nvPr/>
        </p:nvSpPr>
        <p:spPr>
          <a:xfrm>
            <a:off x="0" y="0"/>
            <a:ext cx="3013500" cy="6864000"/>
          </a:xfrm>
          <a:prstGeom prst="rect">
            <a:avLst/>
          </a:prstGeom>
          <a:solidFill>
            <a:srgbClr val="FFFAEB"/>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5890" name="Google Shape;5890;p401"/>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5891" name="Google Shape;5891;p401"/>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892" name="Google Shape;5892;p401"/>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893" name="Google Shape;5893;p401"/>
          <p:cNvSpPr txBox="1"/>
          <p:nvPr>
            <p:ph type="title"/>
          </p:nvPr>
        </p:nvSpPr>
        <p:spPr>
          <a:xfrm>
            <a:off x="453900" y="622467"/>
            <a:ext cx="2571600" cy="4242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5894" name="Google Shape;5894;p401"/>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95" name="Google Shape;5895;p401"/>
          <p:cNvSpPr txBox="1"/>
          <p:nvPr>
            <p:ph idx="1" type="body"/>
          </p:nvPr>
        </p:nvSpPr>
        <p:spPr>
          <a:xfrm>
            <a:off x="3491267" y="1393467"/>
            <a:ext cx="7956900" cy="46161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5896" name="Google Shape;5896;p401"/>
          <p:cNvSpPr txBox="1"/>
          <p:nvPr>
            <p:ph idx="3" type="title"/>
          </p:nvPr>
        </p:nvSpPr>
        <p:spPr>
          <a:xfrm>
            <a:off x="3491267" y="648367"/>
            <a:ext cx="79569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Sidebar (Dark)">
  <p:cSld name="ONE_COLUMN_TEXT_6">
    <p:spTree>
      <p:nvGrpSpPr>
        <p:cNvPr id="5897" name="Shape 5897"/>
        <p:cNvGrpSpPr/>
        <p:nvPr/>
      </p:nvGrpSpPr>
      <p:grpSpPr>
        <a:xfrm>
          <a:off x="0" y="0"/>
          <a:ext cx="0" cy="0"/>
          <a:chOff x="0" y="0"/>
          <a:chExt cx="0" cy="0"/>
        </a:xfrm>
      </p:grpSpPr>
      <p:sp>
        <p:nvSpPr>
          <p:cNvPr id="5898" name="Google Shape;5898;p402"/>
          <p:cNvSpPr/>
          <p:nvPr/>
        </p:nvSpPr>
        <p:spPr>
          <a:xfrm>
            <a:off x="8922767" y="395333"/>
            <a:ext cx="2967300" cy="5643300"/>
          </a:xfrm>
          <a:prstGeom prst="rect">
            <a:avLst/>
          </a:prstGeom>
          <a:solidFill>
            <a:srgbClr val="FFFAEB"/>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99" name="Google Shape;5899;p402"/>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5900" name="Google Shape;5900;p402"/>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901" name="Google Shape;5901;p402"/>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902" name="Google Shape;5902;p402"/>
          <p:cNvSpPr txBox="1"/>
          <p:nvPr>
            <p:ph idx="1" type="body"/>
          </p:nvPr>
        </p:nvSpPr>
        <p:spPr>
          <a:xfrm>
            <a:off x="609600" y="2244367"/>
            <a:ext cx="4963200" cy="35676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5903" name="Google Shape;5903;p402"/>
          <p:cNvSpPr txBox="1"/>
          <p:nvPr>
            <p:ph type="title"/>
          </p:nvPr>
        </p:nvSpPr>
        <p:spPr>
          <a:xfrm>
            <a:off x="609600" y="1702467"/>
            <a:ext cx="79569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1900"/>
              <a:buNone/>
              <a:defRPr b="1" sz="19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5904" name="Google Shape;5904;p402"/>
          <p:cNvSpPr txBox="1"/>
          <p:nvPr>
            <p:ph idx="3" type="title"/>
          </p:nvPr>
        </p:nvSpPr>
        <p:spPr>
          <a:xfrm>
            <a:off x="453900" y="662467"/>
            <a:ext cx="7281600" cy="6975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2900"/>
              <a:buNone/>
              <a:defRPr b="1" sz="2900">
                <a:solidFill>
                  <a:srgbClr val="FFFAEB"/>
                </a:solidFill>
              </a:defRPr>
            </a:lvl1pPr>
            <a:lvl2pPr lvl="1">
              <a:lnSpc>
                <a:spcPct val="90000"/>
              </a:lnSpc>
              <a:spcBef>
                <a:spcPts val="0"/>
              </a:spcBef>
              <a:spcAft>
                <a:spcPts val="0"/>
              </a:spcAft>
              <a:buClr>
                <a:srgbClr val="1E1E1E"/>
              </a:buClr>
              <a:buSzPts val="2900"/>
              <a:buNone/>
              <a:defRPr sz="2900">
                <a:solidFill>
                  <a:srgbClr val="1E1E1E"/>
                </a:solidFill>
              </a:defRPr>
            </a:lvl2pPr>
            <a:lvl3pPr lvl="2">
              <a:lnSpc>
                <a:spcPct val="90000"/>
              </a:lnSpc>
              <a:spcBef>
                <a:spcPts val="0"/>
              </a:spcBef>
              <a:spcAft>
                <a:spcPts val="0"/>
              </a:spcAft>
              <a:buClr>
                <a:srgbClr val="1E1E1E"/>
              </a:buClr>
              <a:buSzPts val="2900"/>
              <a:buNone/>
              <a:defRPr sz="2900">
                <a:solidFill>
                  <a:srgbClr val="1E1E1E"/>
                </a:solidFill>
              </a:defRPr>
            </a:lvl3pPr>
            <a:lvl4pPr lvl="3">
              <a:lnSpc>
                <a:spcPct val="90000"/>
              </a:lnSpc>
              <a:spcBef>
                <a:spcPts val="0"/>
              </a:spcBef>
              <a:spcAft>
                <a:spcPts val="0"/>
              </a:spcAft>
              <a:buClr>
                <a:srgbClr val="1E1E1E"/>
              </a:buClr>
              <a:buSzPts val="2900"/>
              <a:buNone/>
              <a:defRPr sz="2900">
                <a:solidFill>
                  <a:srgbClr val="1E1E1E"/>
                </a:solidFill>
              </a:defRPr>
            </a:lvl4pPr>
            <a:lvl5pPr lvl="4">
              <a:lnSpc>
                <a:spcPct val="90000"/>
              </a:lnSpc>
              <a:spcBef>
                <a:spcPts val="0"/>
              </a:spcBef>
              <a:spcAft>
                <a:spcPts val="0"/>
              </a:spcAft>
              <a:buClr>
                <a:srgbClr val="1E1E1E"/>
              </a:buClr>
              <a:buSzPts val="2900"/>
              <a:buNone/>
              <a:defRPr sz="2900">
                <a:solidFill>
                  <a:srgbClr val="1E1E1E"/>
                </a:solidFill>
              </a:defRPr>
            </a:lvl5pPr>
            <a:lvl6pPr lvl="5">
              <a:lnSpc>
                <a:spcPct val="90000"/>
              </a:lnSpc>
              <a:spcBef>
                <a:spcPts val="0"/>
              </a:spcBef>
              <a:spcAft>
                <a:spcPts val="0"/>
              </a:spcAft>
              <a:buClr>
                <a:srgbClr val="1E1E1E"/>
              </a:buClr>
              <a:buSzPts val="2900"/>
              <a:buNone/>
              <a:defRPr sz="2900">
                <a:solidFill>
                  <a:srgbClr val="1E1E1E"/>
                </a:solidFill>
              </a:defRPr>
            </a:lvl6pPr>
            <a:lvl7pPr lvl="6">
              <a:lnSpc>
                <a:spcPct val="90000"/>
              </a:lnSpc>
              <a:spcBef>
                <a:spcPts val="0"/>
              </a:spcBef>
              <a:spcAft>
                <a:spcPts val="0"/>
              </a:spcAft>
              <a:buClr>
                <a:srgbClr val="1E1E1E"/>
              </a:buClr>
              <a:buSzPts val="2900"/>
              <a:buNone/>
              <a:defRPr sz="2900">
                <a:solidFill>
                  <a:srgbClr val="1E1E1E"/>
                </a:solidFill>
              </a:defRPr>
            </a:lvl7pPr>
            <a:lvl8pPr lvl="7">
              <a:lnSpc>
                <a:spcPct val="90000"/>
              </a:lnSpc>
              <a:spcBef>
                <a:spcPts val="0"/>
              </a:spcBef>
              <a:spcAft>
                <a:spcPts val="0"/>
              </a:spcAft>
              <a:buClr>
                <a:srgbClr val="1E1E1E"/>
              </a:buClr>
              <a:buSzPts val="2900"/>
              <a:buNone/>
              <a:defRPr sz="2900">
                <a:solidFill>
                  <a:srgbClr val="1E1E1E"/>
                </a:solidFill>
              </a:defRPr>
            </a:lvl8pPr>
            <a:lvl9pPr lvl="8">
              <a:lnSpc>
                <a:spcPct val="90000"/>
              </a:lnSpc>
              <a:spcBef>
                <a:spcPts val="0"/>
              </a:spcBef>
              <a:spcAft>
                <a:spcPts val="0"/>
              </a:spcAft>
              <a:buClr>
                <a:srgbClr val="1E1E1E"/>
              </a:buClr>
              <a:buSzPts val="2900"/>
              <a:buNone/>
              <a:defRPr sz="2900">
                <a:solidFill>
                  <a:srgbClr val="1E1E1E"/>
                </a:solidFill>
              </a:defRPr>
            </a:lvl9pPr>
          </a:lstStyle>
          <a:p/>
        </p:txBody>
      </p:sp>
      <p:sp>
        <p:nvSpPr>
          <p:cNvPr id="5905" name="Google Shape;5905;p402"/>
          <p:cNvSpPr/>
          <p:nvPr/>
        </p:nvSpPr>
        <p:spPr>
          <a:xfrm>
            <a:off x="0" y="788833"/>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06" name="Google Shape;5906;p402"/>
          <p:cNvSpPr txBox="1"/>
          <p:nvPr>
            <p:ph idx="4" type="body"/>
          </p:nvPr>
        </p:nvSpPr>
        <p:spPr>
          <a:xfrm>
            <a:off x="9244600" y="1330733"/>
            <a:ext cx="2374800" cy="4587300"/>
          </a:xfrm>
          <a:prstGeom prst="rect">
            <a:avLst/>
          </a:prstGeom>
        </p:spPr>
        <p:txBody>
          <a:bodyPr anchorCtr="0" anchor="t" bIns="121900" lIns="0" spcFirstLastPara="1" rIns="121900" wrap="square" tIns="121900">
            <a:noAutofit/>
          </a:bodyPr>
          <a:lstStyle>
            <a:lvl1pPr indent="-311150" lvl="0" marL="457200">
              <a:lnSpc>
                <a:spcPct val="100000"/>
              </a:lnSpc>
              <a:spcBef>
                <a:spcPts val="1300"/>
              </a:spcBef>
              <a:spcAft>
                <a:spcPts val="0"/>
              </a:spcAft>
              <a:buClr>
                <a:srgbClr val="1E1E1E"/>
              </a:buClr>
              <a:buSzPts val="1300"/>
              <a:buChar char="●"/>
              <a:defRPr b="1" sz="1300">
                <a:solidFill>
                  <a:srgbClr val="1E1E1E"/>
                </a:solidFill>
              </a:defRPr>
            </a:lvl1pPr>
            <a:lvl2pPr indent="-311150" lvl="1" marL="914400">
              <a:lnSpc>
                <a:spcPct val="100000"/>
              </a:lnSpc>
              <a:spcBef>
                <a:spcPts val="1300"/>
              </a:spcBef>
              <a:spcAft>
                <a:spcPts val="0"/>
              </a:spcAft>
              <a:buClr>
                <a:srgbClr val="1E1E1E"/>
              </a:buClr>
              <a:buSzPts val="1300"/>
              <a:buChar char="○"/>
              <a:defRPr sz="1300">
                <a:solidFill>
                  <a:srgbClr val="1E1E1E"/>
                </a:solidFill>
              </a:defRPr>
            </a:lvl2pPr>
            <a:lvl3pPr indent="-311150" lvl="2" marL="1371600">
              <a:lnSpc>
                <a:spcPct val="100000"/>
              </a:lnSpc>
              <a:spcBef>
                <a:spcPts val="1300"/>
              </a:spcBef>
              <a:spcAft>
                <a:spcPts val="0"/>
              </a:spcAft>
              <a:buClr>
                <a:srgbClr val="1E1E1E"/>
              </a:buClr>
              <a:buSzPts val="1300"/>
              <a:buChar char="■"/>
              <a:defRPr sz="1300">
                <a:solidFill>
                  <a:srgbClr val="1E1E1E"/>
                </a:solidFill>
              </a:defRPr>
            </a:lvl3pPr>
            <a:lvl4pPr indent="-311150" lvl="3" marL="1828800">
              <a:lnSpc>
                <a:spcPct val="100000"/>
              </a:lnSpc>
              <a:spcBef>
                <a:spcPts val="1300"/>
              </a:spcBef>
              <a:spcAft>
                <a:spcPts val="0"/>
              </a:spcAft>
              <a:buClr>
                <a:srgbClr val="1E1E1E"/>
              </a:buClr>
              <a:buSzPts val="1300"/>
              <a:buChar char="●"/>
              <a:defRPr sz="1300">
                <a:solidFill>
                  <a:srgbClr val="1E1E1E"/>
                </a:solidFill>
              </a:defRPr>
            </a:lvl4pPr>
            <a:lvl5pPr indent="-311150" lvl="4" marL="2286000">
              <a:lnSpc>
                <a:spcPct val="100000"/>
              </a:lnSpc>
              <a:spcBef>
                <a:spcPts val="1300"/>
              </a:spcBef>
              <a:spcAft>
                <a:spcPts val="0"/>
              </a:spcAft>
              <a:buClr>
                <a:srgbClr val="1E1E1E"/>
              </a:buClr>
              <a:buSzPts val="1300"/>
              <a:buChar char="○"/>
              <a:defRPr sz="1300">
                <a:solidFill>
                  <a:srgbClr val="1E1E1E"/>
                </a:solidFill>
              </a:defRPr>
            </a:lvl5pPr>
            <a:lvl6pPr indent="-311150" lvl="5" marL="2743200">
              <a:lnSpc>
                <a:spcPct val="100000"/>
              </a:lnSpc>
              <a:spcBef>
                <a:spcPts val="1300"/>
              </a:spcBef>
              <a:spcAft>
                <a:spcPts val="0"/>
              </a:spcAft>
              <a:buClr>
                <a:srgbClr val="1E1E1E"/>
              </a:buClr>
              <a:buSzPts val="1300"/>
              <a:buChar char="■"/>
              <a:defRPr sz="1300">
                <a:solidFill>
                  <a:srgbClr val="1E1E1E"/>
                </a:solidFill>
              </a:defRPr>
            </a:lvl6pPr>
            <a:lvl7pPr indent="-311150" lvl="6" marL="3200400">
              <a:lnSpc>
                <a:spcPct val="100000"/>
              </a:lnSpc>
              <a:spcBef>
                <a:spcPts val="1300"/>
              </a:spcBef>
              <a:spcAft>
                <a:spcPts val="0"/>
              </a:spcAft>
              <a:buClr>
                <a:srgbClr val="1E1E1E"/>
              </a:buClr>
              <a:buSzPts val="1300"/>
              <a:buChar char="●"/>
              <a:defRPr sz="1300">
                <a:solidFill>
                  <a:srgbClr val="1E1E1E"/>
                </a:solidFill>
              </a:defRPr>
            </a:lvl7pPr>
            <a:lvl8pPr indent="-311150" lvl="7" marL="3657600">
              <a:lnSpc>
                <a:spcPct val="100000"/>
              </a:lnSpc>
              <a:spcBef>
                <a:spcPts val="1300"/>
              </a:spcBef>
              <a:spcAft>
                <a:spcPts val="0"/>
              </a:spcAft>
              <a:buClr>
                <a:srgbClr val="1E1E1E"/>
              </a:buClr>
              <a:buSzPts val="1300"/>
              <a:buChar char="○"/>
              <a:defRPr sz="1300">
                <a:solidFill>
                  <a:srgbClr val="1E1E1E"/>
                </a:solidFill>
              </a:defRPr>
            </a:lvl8pPr>
            <a:lvl9pPr indent="-311150" lvl="8" marL="4114800">
              <a:lnSpc>
                <a:spcPct val="100000"/>
              </a:lnSpc>
              <a:spcBef>
                <a:spcPts val="1300"/>
              </a:spcBef>
              <a:spcAft>
                <a:spcPts val="0"/>
              </a:spcAft>
              <a:buClr>
                <a:srgbClr val="1E1E1E"/>
              </a:buClr>
              <a:buSzPts val="1300"/>
              <a:buChar char="■"/>
              <a:defRPr sz="1300">
                <a:solidFill>
                  <a:srgbClr val="1E1E1E"/>
                </a:solidFill>
              </a:defRPr>
            </a:lvl9pPr>
          </a:lstStyle>
          <a:p/>
        </p:txBody>
      </p:sp>
      <p:sp>
        <p:nvSpPr>
          <p:cNvPr id="5907" name="Google Shape;5907;p402"/>
          <p:cNvSpPr txBox="1"/>
          <p:nvPr>
            <p:ph idx="5" type="title"/>
          </p:nvPr>
        </p:nvSpPr>
        <p:spPr>
          <a:xfrm>
            <a:off x="9244600" y="642812"/>
            <a:ext cx="20520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1E1E1E"/>
              </a:buClr>
              <a:buSzPts val="1600"/>
              <a:buNone/>
              <a:defRPr b="1" sz="1600">
                <a:solidFill>
                  <a:srgbClr val="1E1E1E"/>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Image">
  <p:cSld name="ONE_COLUMN_TEXT_5">
    <p:spTree>
      <p:nvGrpSpPr>
        <p:cNvPr id="5908" name="Shape 5908"/>
        <p:cNvGrpSpPr/>
        <p:nvPr/>
      </p:nvGrpSpPr>
      <p:grpSpPr>
        <a:xfrm>
          <a:off x="0" y="0"/>
          <a:ext cx="0" cy="0"/>
          <a:chOff x="0" y="0"/>
          <a:chExt cx="0" cy="0"/>
        </a:xfrm>
      </p:grpSpPr>
      <p:sp>
        <p:nvSpPr>
          <p:cNvPr id="5909" name="Google Shape;5909;p403"/>
          <p:cNvSpPr/>
          <p:nvPr/>
        </p:nvSpPr>
        <p:spPr>
          <a:xfrm>
            <a:off x="0" y="0"/>
            <a:ext cx="3013500" cy="6864000"/>
          </a:xfrm>
          <a:prstGeom prst="rect">
            <a:avLst/>
          </a:prstGeom>
          <a:solidFill>
            <a:srgbClr val="FFFAEB"/>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5910" name="Google Shape;5910;p403"/>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5911" name="Google Shape;5911;p403"/>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912" name="Google Shape;5912;p403"/>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913" name="Google Shape;5913;p403"/>
          <p:cNvSpPr txBox="1"/>
          <p:nvPr>
            <p:ph type="title"/>
          </p:nvPr>
        </p:nvSpPr>
        <p:spPr>
          <a:xfrm>
            <a:off x="453900" y="622473"/>
            <a:ext cx="2571600" cy="42651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5914" name="Google Shape;5914;p403"/>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15" name="Google Shape;5915;p403"/>
          <p:cNvSpPr txBox="1"/>
          <p:nvPr>
            <p:ph idx="1" type="body"/>
          </p:nvPr>
        </p:nvSpPr>
        <p:spPr>
          <a:xfrm>
            <a:off x="3491267" y="1393467"/>
            <a:ext cx="3776100" cy="46161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5916" name="Google Shape;5916;p403"/>
          <p:cNvSpPr txBox="1"/>
          <p:nvPr>
            <p:ph idx="3"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5917" name="Google Shape;5917;p403"/>
          <p:cNvSpPr/>
          <p:nvPr>
            <p:ph idx="4" type="pic"/>
          </p:nvPr>
        </p:nvSpPr>
        <p:spPr>
          <a:xfrm>
            <a:off x="7660233" y="648367"/>
            <a:ext cx="4240800" cy="5057700"/>
          </a:xfrm>
          <a:prstGeom prst="rect">
            <a:avLst/>
          </a:prstGeom>
          <a:noFill/>
          <a:ln>
            <a:noFill/>
          </a:ln>
        </p:spPr>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Chart (Dark)">
  <p:cSld name="ONE_COLUMN_TEXT_5_1">
    <p:spTree>
      <p:nvGrpSpPr>
        <p:cNvPr id="5918" name="Shape 5918"/>
        <p:cNvGrpSpPr/>
        <p:nvPr/>
      </p:nvGrpSpPr>
      <p:grpSpPr>
        <a:xfrm>
          <a:off x="0" y="0"/>
          <a:ext cx="0" cy="0"/>
          <a:chOff x="0" y="0"/>
          <a:chExt cx="0" cy="0"/>
        </a:xfrm>
      </p:grpSpPr>
      <p:sp>
        <p:nvSpPr>
          <p:cNvPr id="5919" name="Google Shape;5919;p404"/>
          <p:cNvSpPr/>
          <p:nvPr/>
        </p:nvSpPr>
        <p:spPr>
          <a:xfrm>
            <a:off x="0" y="0"/>
            <a:ext cx="3013500" cy="6864000"/>
          </a:xfrm>
          <a:prstGeom prst="rect">
            <a:avLst/>
          </a:prstGeom>
          <a:solidFill>
            <a:srgbClr val="FFFAEB"/>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5920" name="Google Shape;5920;p404"/>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5921" name="Google Shape;5921;p404"/>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922" name="Google Shape;5922;p404"/>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923" name="Google Shape;5923;p404"/>
          <p:cNvSpPr txBox="1"/>
          <p:nvPr>
            <p:ph type="title"/>
          </p:nvPr>
        </p:nvSpPr>
        <p:spPr>
          <a:xfrm>
            <a:off x="453900" y="622473"/>
            <a:ext cx="2571600" cy="4242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5924" name="Google Shape;5924;p404"/>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25" name="Google Shape;5925;p404"/>
          <p:cNvSpPr txBox="1"/>
          <p:nvPr>
            <p:ph idx="1" type="body"/>
          </p:nvPr>
        </p:nvSpPr>
        <p:spPr>
          <a:xfrm>
            <a:off x="3491267" y="1393467"/>
            <a:ext cx="3776100" cy="46161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5926" name="Google Shape;5926;p404"/>
          <p:cNvSpPr txBox="1"/>
          <p:nvPr>
            <p:ph idx="3"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olumn text (LIGHT MODE)">
  <p:cSld name="ONE_COLUMN_TEXT_4">
    <p:spTree>
      <p:nvGrpSpPr>
        <p:cNvPr id="5927" name="Shape 5927"/>
        <p:cNvGrpSpPr/>
        <p:nvPr/>
      </p:nvGrpSpPr>
      <p:grpSpPr>
        <a:xfrm>
          <a:off x="0" y="0"/>
          <a:ext cx="0" cy="0"/>
          <a:chOff x="0" y="0"/>
          <a:chExt cx="0" cy="0"/>
        </a:xfrm>
      </p:grpSpPr>
      <p:sp>
        <p:nvSpPr>
          <p:cNvPr id="5928" name="Google Shape;5928;p405"/>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29" name="Google Shape;5929;p405"/>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5930" name="Google Shape;5930;p405"/>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5931" name="Google Shape;5931;p405"/>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932" name="Google Shape;5932;p405"/>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933" name="Google Shape;5933;p405"/>
          <p:cNvSpPr txBox="1"/>
          <p:nvPr>
            <p:ph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5934" name="Google Shape;5934;p405"/>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35" name="Google Shape;5935;p405"/>
          <p:cNvSpPr txBox="1"/>
          <p:nvPr>
            <p:ph idx="1" type="body"/>
          </p:nvPr>
        </p:nvSpPr>
        <p:spPr>
          <a:xfrm>
            <a:off x="3491267" y="1393467"/>
            <a:ext cx="79569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5936" name="Google Shape;5936;p405"/>
          <p:cNvSpPr txBox="1"/>
          <p:nvPr>
            <p:ph idx="3" type="title"/>
          </p:nvPr>
        </p:nvSpPr>
        <p:spPr>
          <a:xfrm>
            <a:off x="3491267" y="648367"/>
            <a:ext cx="79569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Clr>
                <a:srgbClr val="FA500F"/>
              </a:buClr>
              <a:buSzPts val="2100"/>
              <a:buNone/>
              <a:defRPr sz="2100">
                <a:solidFill>
                  <a:srgbClr val="FA500F"/>
                </a:solidFill>
              </a:defRPr>
            </a:lvl2pPr>
            <a:lvl3pPr lvl="2">
              <a:spcBef>
                <a:spcPts val="0"/>
              </a:spcBef>
              <a:spcAft>
                <a:spcPts val="0"/>
              </a:spcAft>
              <a:buClr>
                <a:srgbClr val="FA500F"/>
              </a:buClr>
              <a:buSzPts val="2100"/>
              <a:buNone/>
              <a:defRPr sz="2100">
                <a:solidFill>
                  <a:srgbClr val="FA500F"/>
                </a:solidFill>
              </a:defRPr>
            </a:lvl3pPr>
            <a:lvl4pPr lvl="3">
              <a:spcBef>
                <a:spcPts val="0"/>
              </a:spcBef>
              <a:spcAft>
                <a:spcPts val="0"/>
              </a:spcAft>
              <a:buClr>
                <a:srgbClr val="FA500F"/>
              </a:buClr>
              <a:buSzPts val="2100"/>
              <a:buNone/>
              <a:defRPr sz="2100">
                <a:solidFill>
                  <a:srgbClr val="FA500F"/>
                </a:solidFill>
              </a:defRPr>
            </a:lvl4pPr>
            <a:lvl5pPr lvl="4">
              <a:spcBef>
                <a:spcPts val="0"/>
              </a:spcBef>
              <a:spcAft>
                <a:spcPts val="0"/>
              </a:spcAft>
              <a:buClr>
                <a:srgbClr val="FA500F"/>
              </a:buClr>
              <a:buSzPts val="2100"/>
              <a:buNone/>
              <a:defRPr sz="2100">
                <a:solidFill>
                  <a:srgbClr val="FA500F"/>
                </a:solidFill>
              </a:defRPr>
            </a:lvl5pPr>
            <a:lvl6pPr lvl="5">
              <a:spcBef>
                <a:spcPts val="0"/>
              </a:spcBef>
              <a:spcAft>
                <a:spcPts val="0"/>
              </a:spcAft>
              <a:buClr>
                <a:srgbClr val="FA500F"/>
              </a:buClr>
              <a:buSzPts val="2100"/>
              <a:buNone/>
              <a:defRPr sz="2100">
                <a:solidFill>
                  <a:srgbClr val="FA500F"/>
                </a:solidFill>
              </a:defRPr>
            </a:lvl6pPr>
            <a:lvl7pPr lvl="6">
              <a:spcBef>
                <a:spcPts val="0"/>
              </a:spcBef>
              <a:spcAft>
                <a:spcPts val="0"/>
              </a:spcAft>
              <a:buClr>
                <a:srgbClr val="FA500F"/>
              </a:buClr>
              <a:buSzPts val="2100"/>
              <a:buNone/>
              <a:defRPr sz="2100">
                <a:solidFill>
                  <a:srgbClr val="FA500F"/>
                </a:solidFill>
              </a:defRPr>
            </a:lvl7pPr>
            <a:lvl8pPr lvl="7">
              <a:spcBef>
                <a:spcPts val="0"/>
              </a:spcBef>
              <a:spcAft>
                <a:spcPts val="0"/>
              </a:spcAft>
              <a:buClr>
                <a:srgbClr val="FA500F"/>
              </a:buClr>
              <a:buSzPts val="2100"/>
              <a:buNone/>
              <a:defRPr sz="2100">
                <a:solidFill>
                  <a:srgbClr val="FA500F"/>
                </a:solidFill>
              </a:defRPr>
            </a:lvl8pPr>
            <a:lvl9pPr lvl="8">
              <a:spcBef>
                <a:spcPts val="0"/>
              </a:spcBef>
              <a:spcAft>
                <a:spcPts val="0"/>
              </a:spcAft>
              <a:buClr>
                <a:srgbClr val="FA500F"/>
              </a:buClr>
              <a:buSzPts val="2100"/>
              <a:buNone/>
              <a:defRPr sz="2100">
                <a:solidFill>
                  <a:srgbClr val="FA500F"/>
                </a:solidFill>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text (LIGHT MODE)">
  <p:cSld name="ONE_COLUMN_TEXT_4_2">
    <p:spTree>
      <p:nvGrpSpPr>
        <p:cNvPr id="5937" name="Shape 5937"/>
        <p:cNvGrpSpPr/>
        <p:nvPr/>
      </p:nvGrpSpPr>
      <p:grpSpPr>
        <a:xfrm>
          <a:off x="0" y="0"/>
          <a:ext cx="0" cy="0"/>
          <a:chOff x="0" y="0"/>
          <a:chExt cx="0" cy="0"/>
        </a:xfrm>
      </p:grpSpPr>
      <p:sp>
        <p:nvSpPr>
          <p:cNvPr id="5938" name="Google Shape;5938;p406"/>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39" name="Google Shape;5939;p406"/>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5940" name="Google Shape;5940;p406"/>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5941" name="Google Shape;5941;p406"/>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942" name="Google Shape;5942;p406"/>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943" name="Google Shape;5943;p406"/>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44" name="Google Shape;5944;p406"/>
          <p:cNvSpPr txBox="1"/>
          <p:nvPr>
            <p:ph idx="1" type="body"/>
          </p:nvPr>
        </p:nvSpPr>
        <p:spPr>
          <a:xfrm>
            <a:off x="34912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5945" name="Google Shape;5945;p406"/>
          <p:cNvSpPr txBox="1"/>
          <p:nvPr>
            <p:ph idx="3" type="body"/>
          </p:nvPr>
        </p:nvSpPr>
        <p:spPr>
          <a:xfrm>
            <a:off x="79583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5946" name="Google Shape;5946;p406"/>
          <p:cNvSpPr txBox="1"/>
          <p:nvPr>
            <p:ph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Clr>
                <a:srgbClr val="FA500F"/>
              </a:buClr>
              <a:buSzPts val="2100"/>
              <a:buNone/>
              <a:defRPr sz="2100">
                <a:solidFill>
                  <a:srgbClr val="FA500F"/>
                </a:solidFill>
              </a:defRPr>
            </a:lvl2pPr>
            <a:lvl3pPr lvl="2">
              <a:spcBef>
                <a:spcPts val="0"/>
              </a:spcBef>
              <a:spcAft>
                <a:spcPts val="0"/>
              </a:spcAft>
              <a:buClr>
                <a:srgbClr val="FA500F"/>
              </a:buClr>
              <a:buSzPts val="2100"/>
              <a:buNone/>
              <a:defRPr sz="2100">
                <a:solidFill>
                  <a:srgbClr val="FA500F"/>
                </a:solidFill>
              </a:defRPr>
            </a:lvl3pPr>
            <a:lvl4pPr lvl="3">
              <a:spcBef>
                <a:spcPts val="0"/>
              </a:spcBef>
              <a:spcAft>
                <a:spcPts val="0"/>
              </a:spcAft>
              <a:buClr>
                <a:srgbClr val="FA500F"/>
              </a:buClr>
              <a:buSzPts val="2100"/>
              <a:buNone/>
              <a:defRPr sz="2100">
                <a:solidFill>
                  <a:srgbClr val="FA500F"/>
                </a:solidFill>
              </a:defRPr>
            </a:lvl4pPr>
            <a:lvl5pPr lvl="4">
              <a:spcBef>
                <a:spcPts val="0"/>
              </a:spcBef>
              <a:spcAft>
                <a:spcPts val="0"/>
              </a:spcAft>
              <a:buClr>
                <a:srgbClr val="FA500F"/>
              </a:buClr>
              <a:buSzPts val="2100"/>
              <a:buNone/>
              <a:defRPr sz="2100">
                <a:solidFill>
                  <a:srgbClr val="FA500F"/>
                </a:solidFill>
              </a:defRPr>
            </a:lvl5pPr>
            <a:lvl6pPr lvl="5">
              <a:spcBef>
                <a:spcPts val="0"/>
              </a:spcBef>
              <a:spcAft>
                <a:spcPts val="0"/>
              </a:spcAft>
              <a:buClr>
                <a:srgbClr val="FA500F"/>
              </a:buClr>
              <a:buSzPts val="2100"/>
              <a:buNone/>
              <a:defRPr sz="2100">
                <a:solidFill>
                  <a:srgbClr val="FA500F"/>
                </a:solidFill>
              </a:defRPr>
            </a:lvl6pPr>
            <a:lvl7pPr lvl="6">
              <a:spcBef>
                <a:spcPts val="0"/>
              </a:spcBef>
              <a:spcAft>
                <a:spcPts val="0"/>
              </a:spcAft>
              <a:buClr>
                <a:srgbClr val="FA500F"/>
              </a:buClr>
              <a:buSzPts val="2100"/>
              <a:buNone/>
              <a:defRPr sz="2100">
                <a:solidFill>
                  <a:srgbClr val="FA500F"/>
                </a:solidFill>
              </a:defRPr>
            </a:lvl7pPr>
            <a:lvl8pPr lvl="7">
              <a:spcBef>
                <a:spcPts val="0"/>
              </a:spcBef>
              <a:spcAft>
                <a:spcPts val="0"/>
              </a:spcAft>
              <a:buClr>
                <a:srgbClr val="FA500F"/>
              </a:buClr>
              <a:buSzPts val="2100"/>
              <a:buNone/>
              <a:defRPr sz="2100">
                <a:solidFill>
                  <a:srgbClr val="FA500F"/>
                </a:solidFill>
              </a:defRPr>
            </a:lvl8pPr>
            <a:lvl9pPr lvl="8">
              <a:spcBef>
                <a:spcPts val="0"/>
              </a:spcBef>
              <a:spcAft>
                <a:spcPts val="0"/>
              </a:spcAft>
              <a:buClr>
                <a:srgbClr val="FA500F"/>
              </a:buClr>
              <a:buSzPts val="2100"/>
              <a:buNone/>
              <a:defRPr sz="2100">
                <a:solidFill>
                  <a:srgbClr val="FA500F"/>
                </a:solidFill>
              </a:defRPr>
            </a:lvl9pPr>
          </a:lstStyle>
          <a:p/>
        </p:txBody>
      </p:sp>
      <p:sp>
        <p:nvSpPr>
          <p:cNvPr id="5947" name="Google Shape;5947;p406"/>
          <p:cNvSpPr txBox="1"/>
          <p:nvPr>
            <p:ph idx="4" type="title"/>
          </p:nvPr>
        </p:nvSpPr>
        <p:spPr>
          <a:xfrm>
            <a:off x="79583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Clr>
                <a:srgbClr val="FA500F"/>
              </a:buClr>
              <a:buSzPts val="2100"/>
              <a:buNone/>
              <a:defRPr sz="2100">
                <a:solidFill>
                  <a:srgbClr val="FA500F"/>
                </a:solidFill>
              </a:defRPr>
            </a:lvl2pPr>
            <a:lvl3pPr lvl="2">
              <a:spcBef>
                <a:spcPts val="0"/>
              </a:spcBef>
              <a:spcAft>
                <a:spcPts val="0"/>
              </a:spcAft>
              <a:buClr>
                <a:srgbClr val="FA500F"/>
              </a:buClr>
              <a:buSzPts val="2100"/>
              <a:buNone/>
              <a:defRPr sz="2100">
                <a:solidFill>
                  <a:srgbClr val="FA500F"/>
                </a:solidFill>
              </a:defRPr>
            </a:lvl3pPr>
            <a:lvl4pPr lvl="3">
              <a:spcBef>
                <a:spcPts val="0"/>
              </a:spcBef>
              <a:spcAft>
                <a:spcPts val="0"/>
              </a:spcAft>
              <a:buClr>
                <a:srgbClr val="FA500F"/>
              </a:buClr>
              <a:buSzPts val="2100"/>
              <a:buNone/>
              <a:defRPr sz="2100">
                <a:solidFill>
                  <a:srgbClr val="FA500F"/>
                </a:solidFill>
              </a:defRPr>
            </a:lvl4pPr>
            <a:lvl5pPr lvl="4">
              <a:spcBef>
                <a:spcPts val="0"/>
              </a:spcBef>
              <a:spcAft>
                <a:spcPts val="0"/>
              </a:spcAft>
              <a:buClr>
                <a:srgbClr val="FA500F"/>
              </a:buClr>
              <a:buSzPts val="2100"/>
              <a:buNone/>
              <a:defRPr sz="2100">
                <a:solidFill>
                  <a:srgbClr val="FA500F"/>
                </a:solidFill>
              </a:defRPr>
            </a:lvl5pPr>
            <a:lvl6pPr lvl="5">
              <a:spcBef>
                <a:spcPts val="0"/>
              </a:spcBef>
              <a:spcAft>
                <a:spcPts val="0"/>
              </a:spcAft>
              <a:buClr>
                <a:srgbClr val="FA500F"/>
              </a:buClr>
              <a:buSzPts val="2100"/>
              <a:buNone/>
              <a:defRPr sz="2100">
                <a:solidFill>
                  <a:srgbClr val="FA500F"/>
                </a:solidFill>
              </a:defRPr>
            </a:lvl6pPr>
            <a:lvl7pPr lvl="6">
              <a:spcBef>
                <a:spcPts val="0"/>
              </a:spcBef>
              <a:spcAft>
                <a:spcPts val="0"/>
              </a:spcAft>
              <a:buClr>
                <a:srgbClr val="FA500F"/>
              </a:buClr>
              <a:buSzPts val="2100"/>
              <a:buNone/>
              <a:defRPr sz="2100">
                <a:solidFill>
                  <a:srgbClr val="FA500F"/>
                </a:solidFill>
              </a:defRPr>
            </a:lvl7pPr>
            <a:lvl8pPr lvl="7">
              <a:spcBef>
                <a:spcPts val="0"/>
              </a:spcBef>
              <a:spcAft>
                <a:spcPts val="0"/>
              </a:spcAft>
              <a:buClr>
                <a:srgbClr val="FA500F"/>
              </a:buClr>
              <a:buSzPts val="2100"/>
              <a:buNone/>
              <a:defRPr sz="2100">
                <a:solidFill>
                  <a:srgbClr val="FA500F"/>
                </a:solidFill>
              </a:defRPr>
            </a:lvl8pPr>
            <a:lvl9pPr lvl="8">
              <a:spcBef>
                <a:spcPts val="0"/>
              </a:spcBef>
              <a:spcAft>
                <a:spcPts val="0"/>
              </a:spcAft>
              <a:buClr>
                <a:srgbClr val="FA500F"/>
              </a:buClr>
              <a:buSzPts val="2100"/>
              <a:buNone/>
              <a:defRPr sz="2100">
                <a:solidFill>
                  <a:srgbClr val="FA500F"/>
                </a:solidFill>
              </a:defRPr>
            </a:lvl9pPr>
          </a:lstStyle>
          <a:p/>
        </p:txBody>
      </p:sp>
      <p:sp>
        <p:nvSpPr>
          <p:cNvPr id="5948" name="Google Shape;5948;p406"/>
          <p:cNvSpPr txBox="1"/>
          <p:nvPr>
            <p:ph idx="5"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olumn text + Image">
  <p:cSld name="ONE_COLUMN_TEXT_4_2_2">
    <p:spTree>
      <p:nvGrpSpPr>
        <p:cNvPr id="5949" name="Shape 5949"/>
        <p:cNvGrpSpPr/>
        <p:nvPr/>
      </p:nvGrpSpPr>
      <p:grpSpPr>
        <a:xfrm>
          <a:off x="0" y="0"/>
          <a:ext cx="0" cy="0"/>
          <a:chOff x="0" y="0"/>
          <a:chExt cx="0" cy="0"/>
        </a:xfrm>
      </p:grpSpPr>
      <p:sp>
        <p:nvSpPr>
          <p:cNvPr id="5950" name="Google Shape;5950;p407"/>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51" name="Google Shape;5951;p407"/>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5952" name="Google Shape;5952;p407"/>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5953" name="Google Shape;5953;p407"/>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954" name="Google Shape;5954;p407"/>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955" name="Google Shape;5955;p407"/>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56" name="Google Shape;5956;p407"/>
          <p:cNvSpPr txBox="1"/>
          <p:nvPr>
            <p:ph idx="1" type="body"/>
          </p:nvPr>
        </p:nvSpPr>
        <p:spPr>
          <a:xfrm>
            <a:off x="34912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5957" name="Google Shape;5957;p407"/>
          <p:cNvSpPr txBox="1"/>
          <p:nvPr>
            <p:ph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Clr>
                <a:srgbClr val="FA500F"/>
              </a:buClr>
              <a:buSzPts val="2100"/>
              <a:buNone/>
              <a:defRPr sz="2100">
                <a:solidFill>
                  <a:srgbClr val="FA500F"/>
                </a:solidFill>
              </a:defRPr>
            </a:lvl2pPr>
            <a:lvl3pPr lvl="2">
              <a:spcBef>
                <a:spcPts val="0"/>
              </a:spcBef>
              <a:spcAft>
                <a:spcPts val="0"/>
              </a:spcAft>
              <a:buClr>
                <a:srgbClr val="FA500F"/>
              </a:buClr>
              <a:buSzPts val="2100"/>
              <a:buNone/>
              <a:defRPr sz="2100">
                <a:solidFill>
                  <a:srgbClr val="FA500F"/>
                </a:solidFill>
              </a:defRPr>
            </a:lvl3pPr>
            <a:lvl4pPr lvl="3">
              <a:spcBef>
                <a:spcPts val="0"/>
              </a:spcBef>
              <a:spcAft>
                <a:spcPts val="0"/>
              </a:spcAft>
              <a:buClr>
                <a:srgbClr val="FA500F"/>
              </a:buClr>
              <a:buSzPts val="2100"/>
              <a:buNone/>
              <a:defRPr sz="2100">
                <a:solidFill>
                  <a:srgbClr val="FA500F"/>
                </a:solidFill>
              </a:defRPr>
            </a:lvl4pPr>
            <a:lvl5pPr lvl="4">
              <a:spcBef>
                <a:spcPts val="0"/>
              </a:spcBef>
              <a:spcAft>
                <a:spcPts val="0"/>
              </a:spcAft>
              <a:buClr>
                <a:srgbClr val="FA500F"/>
              </a:buClr>
              <a:buSzPts val="2100"/>
              <a:buNone/>
              <a:defRPr sz="2100">
                <a:solidFill>
                  <a:srgbClr val="FA500F"/>
                </a:solidFill>
              </a:defRPr>
            </a:lvl5pPr>
            <a:lvl6pPr lvl="5">
              <a:spcBef>
                <a:spcPts val="0"/>
              </a:spcBef>
              <a:spcAft>
                <a:spcPts val="0"/>
              </a:spcAft>
              <a:buClr>
                <a:srgbClr val="FA500F"/>
              </a:buClr>
              <a:buSzPts val="2100"/>
              <a:buNone/>
              <a:defRPr sz="2100">
                <a:solidFill>
                  <a:srgbClr val="FA500F"/>
                </a:solidFill>
              </a:defRPr>
            </a:lvl6pPr>
            <a:lvl7pPr lvl="6">
              <a:spcBef>
                <a:spcPts val="0"/>
              </a:spcBef>
              <a:spcAft>
                <a:spcPts val="0"/>
              </a:spcAft>
              <a:buClr>
                <a:srgbClr val="FA500F"/>
              </a:buClr>
              <a:buSzPts val="2100"/>
              <a:buNone/>
              <a:defRPr sz="2100">
                <a:solidFill>
                  <a:srgbClr val="FA500F"/>
                </a:solidFill>
              </a:defRPr>
            </a:lvl7pPr>
            <a:lvl8pPr lvl="7">
              <a:spcBef>
                <a:spcPts val="0"/>
              </a:spcBef>
              <a:spcAft>
                <a:spcPts val="0"/>
              </a:spcAft>
              <a:buClr>
                <a:srgbClr val="FA500F"/>
              </a:buClr>
              <a:buSzPts val="2100"/>
              <a:buNone/>
              <a:defRPr sz="2100">
                <a:solidFill>
                  <a:srgbClr val="FA500F"/>
                </a:solidFill>
              </a:defRPr>
            </a:lvl8pPr>
            <a:lvl9pPr lvl="8">
              <a:spcBef>
                <a:spcPts val="0"/>
              </a:spcBef>
              <a:spcAft>
                <a:spcPts val="0"/>
              </a:spcAft>
              <a:buClr>
                <a:srgbClr val="FA500F"/>
              </a:buClr>
              <a:buSzPts val="2100"/>
              <a:buNone/>
              <a:defRPr sz="2100">
                <a:solidFill>
                  <a:srgbClr val="FA500F"/>
                </a:solidFill>
              </a:defRPr>
            </a:lvl9pPr>
          </a:lstStyle>
          <a:p/>
        </p:txBody>
      </p:sp>
      <p:sp>
        <p:nvSpPr>
          <p:cNvPr id="5958" name="Google Shape;5958;p407"/>
          <p:cNvSpPr/>
          <p:nvPr>
            <p:ph idx="3" type="pic"/>
          </p:nvPr>
        </p:nvSpPr>
        <p:spPr>
          <a:xfrm>
            <a:off x="7660233" y="648367"/>
            <a:ext cx="4240800" cy="5057700"/>
          </a:xfrm>
          <a:prstGeom prst="rect">
            <a:avLst/>
          </a:prstGeom>
          <a:noFill/>
          <a:ln>
            <a:noFill/>
          </a:ln>
        </p:spPr>
      </p:sp>
      <p:sp>
        <p:nvSpPr>
          <p:cNvPr id="5959" name="Google Shape;5959;p407"/>
          <p:cNvSpPr txBox="1"/>
          <p:nvPr>
            <p:ph idx="4"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olumn text + Chart (Light)">
  <p:cSld name="ONE_COLUMN_TEXT_4_2_2_1">
    <p:spTree>
      <p:nvGrpSpPr>
        <p:cNvPr id="5960" name="Shape 5960"/>
        <p:cNvGrpSpPr/>
        <p:nvPr/>
      </p:nvGrpSpPr>
      <p:grpSpPr>
        <a:xfrm>
          <a:off x="0" y="0"/>
          <a:ext cx="0" cy="0"/>
          <a:chOff x="0" y="0"/>
          <a:chExt cx="0" cy="0"/>
        </a:xfrm>
      </p:grpSpPr>
      <p:sp>
        <p:nvSpPr>
          <p:cNvPr id="5961" name="Google Shape;5961;p408"/>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62" name="Google Shape;5962;p408"/>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5963" name="Google Shape;5963;p408"/>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5964" name="Google Shape;5964;p408"/>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965" name="Google Shape;5965;p408"/>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966" name="Google Shape;5966;p408"/>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67" name="Google Shape;5967;p408"/>
          <p:cNvSpPr txBox="1"/>
          <p:nvPr>
            <p:ph idx="1" type="body"/>
          </p:nvPr>
        </p:nvSpPr>
        <p:spPr>
          <a:xfrm>
            <a:off x="34912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5968" name="Google Shape;5968;p408"/>
          <p:cNvSpPr txBox="1"/>
          <p:nvPr>
            <p:ph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Clr>
                <a:srgbClr val="FA500F"/>
              </a:buClr>
              <a:buSzPts val="2100"/>
              <a:buNone/>
              <a:defRPr sz="2100">
                <a:solidFill>
                  <a:srgbClr val="FA500F"/>
                </a:solidFill>
              </a:defRPr>
            </a:lvl2pPr>
            <a:lvl3pPr lvl="2">
              <a:spcBef>
                <a:spcPts val="0"/>
              </a:spcBef>
              <a:spcAft>
                <a:spcPts val="0"/>
              </a:spcAft>
              <a:buClr>
                <a:srgbClr val="FA500F"/>
              </a:buClr>
              <a:buSzPts val="2100"/>
              <a:buNone/>
              <a:defRPr sz="2100">
                <a:solidFill>
                  <a:srgbClr val="FA500F"/>
                </a:solidFill>
              </a:defRPr>
            </a:lvl3pPr>
            <a:lvl4pPr lvl="3">
              <a:spcBef>
                <a:spcPts val="0"/>
              </a:spcBef>
              <a:spcAft>
                <a:spcPts val="0"/>
              </a:spcAft>
              <a:buClr>
                <a:srgbClr val="FA500F"/>
              </a:buClr>
              <a:buSzPts val="2100"/>
              <a:buNone/>
              <a:defRPr sz="2100">
                <a:solidFill>
                  <a:srgbClr val="FA500F"/>
                </a:solidFill>
              </a:defRPr>
            </a:lvl4pPr>
            <a:lvl5pPr lvl="4">
              <a:spcBef>
                <a:spcPts val="0"/>
              </a:spcBef>
              <a:spcAft>
                <a:spcPts val="0"/>
              </a:spcAft>
              <a:buClr>
                <a:srgbClr val="FA500F"/>
              </a:buClr>
              <a:buSzPts val="2100"/>
              <a:buNone/>
              <a:defRPr sz="2100">
                <a:solidFill>
                  <a:srgbClr val="FA500F"/>
                </a:solidFill>
              </a:defRPr>
            </a:lvl5pPr>
            <a:lvl6pPr lvl="5">
              <a:spcBef>
                <a:spcPts val="0"/>
              </a:spcBef>
              <a:spcAft>
                <a:spcPts val="0"/>
              </a:spcAft>
              <a:buClr>
                <a:srgbClr val="FA500F"/>
              </a:buClr>
              <a:buSzPts val="2100"/>
              <a:buNone/>
              <a:defRPr sz="2100">
                <a:solidFill>
                  <a:srgbClr val="FA500F"/>
                </a:solidFill>
              </a:defRPr>
            </a:lvl6pPr>
            <a:lvl7pPr lvl="6">
              <a:spcBef>
                <a:spcPts val="0"/>
              </a:spcBef>
              <a:spcAft>
                <a:spcPts val="0"/>
              </a:spcAft>
              <a:buClr>
                <a:srgbClr val="FA500F"/>
              </a:buClr>
              <a:buSzPts val="2100"/>
              <a:buNone/>
              <a:defRPr sz="2100">
                <a:solidFill>
                  <a:srgbClr val="FA500F"/>
                </a:solidFill>
              </a:defRPr>
            </a:lvl7pPr>
            <a:lvl8pPr lvl="7">
              <a:spcBef>
                <a:spcPts val="0"/>
              </a:spcBef>
              <a:spcAft>
                <a:spcPts val="0"/>
              </a:spcAft>
              <a:buClr>
                <a:srgbClr val="FA500F"/>
              </a:buClr>
              <a:buSzPts val="2100"/>
              <a:buNone/>
              <a:defRPr sz="2100">
                <a:solidFill>
                  <a:srgbClr val="FA500F"/>
                </a:solidFill>
              </a:defRPr>
            </a:lvl8pPr>
            <a:lvl9pPr lvl="8">
              <a:spcBef>
                <a:spcPts val="0"/>
              </a:spcBef>
              <a:spcAft>
                <a:spcPts val="0"/>
              </a:spcAft>
              <a:buClr>
                <a:srgbClr val="FA500F"/>
              </a:buClr>
              <a:buSzPts val="2100"/>
              <a:buNone/>
              <a:defRPr sz="2100">
                <a:solidFill>
                  <a:srgbClr val="FA500F"/>
                </a:solidFill>
              </a:defRPr>
            </a:lvl9pPr>
          </a:lstStyle>
          <a:p/>
        </p:txBody>
      </p:sp>
      <p:sp>
        <p:nvSpPr>
          <p:cNvPr id="5969" name="Google Shape;5969;p408"/>
          <p:cNvSpPr txBox="1"/>
          <p:nvPr>
            <p:ph idx="3"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text (LIGHT MODE)">
  <p:cSld name="ONE_COLUMN_TEXT_4_2_1">
    <p:spTree>
      <p:nvGrpSpPr>
        <p:cNvPr id="5970" name="Shape 5970"/>
        <p:cNvGrpSpPr/>
        <p:nvPr/>
      </p:nvGrpSpPr>
      <p:grpSpPr>
        <a:xfrm>
          <a:off x="0" y="0"/>
          <a:ext cx="0" cy="0"/>
          <a:chOff x="0" y="0"/>
          <a:chExt cx="0" cy="0"/>
        </a:xfrm>
      </p:grpSpPr>
      <p:sp>
        <p:nvSpPr>
          <p:cNvPr id="5971" name="Google Shape;5971;p409"/>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72" name="Google Shape;5972;p409"/>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5973" name="Google Shape;5973;p409"/>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5974" name="Google Shape;5974;p409"/>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975" name="Google Shape;5975;p409"/>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976" name="Google Shape;5976;p409"/>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77" name="Google Shape;5977;p409"/>
          <p:cNvSpPr txBox="1"/>
          <p:nvPr>
            <p:ph idx="1" type="body"/>
          </p:nvPr>
        </p:nvSpPr>
        <p:spPr>
          <a:xfrm>
            <a:off x="3491267"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5978" name="Google Shape;5978;p409"/>
          <p:cNvSpPr txBox="1"/>
          <p:nvPr>
            <p:ph idx="3" type="body"/>
          </p:nvPr>
        </p:nvSpPr>
        <p:spPr>
          <a:xfrm>
            <a:off x="6410617"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5979" name="Google Shape;5979;p409"/>
          <p:cNvSpPr txBox="1"/>
          <p:nvPr>
            <p:ph type="title"/>
          </p:nvPr>
        </p:nvSpPr>
        <p:spPr>
          <a:xfrm>
            <a:off x="3491267" y="648367"/>
            <a:ext cx="2453700" cy="7032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5980" name="Google Shape;5980;p409"/>
          <p:cNvSpPr txBox="1"/>
          <p:nvPr>
            <p:ph idx="4" type="title"/>
          </p:nvPr>
        </p:nvSpPr>
        <p:spPr>
          <a:xfrm>
            <a:off x="6410617" y="648367"/>
            <a:ext cx="2453700" cy="6315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5981" name="Google Shape;5981;p409"/>
          <p:cNvSpPr txBox="1"/>
          <p:nvPr>
            <p:ph idx="5" type="body"/>
          </p:nvPr>
        </p:nvSpPr>
        <p:spPr>
          <a:xfrm>
            <a:off x="9330000"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5982" name="Google Shape;5982;p409"/>
          <p:cNvSpPr txBox="1"/>
          <p:nvPr>
            <p:ph idx="6" type="title"/>
          </p:nvPr>
        </p:nvSpPr>
        <p:spPr>
          <a:xfrm>
            <a:off x="9330000" y="648367"/>
            <a:ext cx="2453700" cy="6315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5983" name="Google Shape;5983;p409"/>
          <p:cNvSpPr txBox="1"/>
          <p:nvPr>
            <p:ph idx="7"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solidFill>
          <a:srgbClr val="292929"/>
        </a:solidFill>
      </p:bgPr>
    </p:bg>
    <p:spTree>
      <p:nvGrpSpPr>
        <p:cNvPr id="45" name="Shape 45"/>
        <p:cNvGrpSpPr/>
        <p:nvPr/>
      </p:nvGrpSpPr>
      <p:grpSpPr>
        <a:xfrm>
          <a:off x="0" y="0"/>
          <a:ext cx="0" cy="0"/>
          <a:chOff x="0" y="0"/>
          <a:chExt cx="0" cy="0"/>
        </a:xfrm>
      </p:grpSpPr>
      <p:sp>
        <p:nvSpPr>
          <p:cNvPr id="46" name="Google Shape;46;p5"/>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47" name="Google Shape;47;p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49" name="Google Shape;49;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50" name="Google Shape;50;p5"/>
          <p:cNvPicPr preferRelativeResize="0"/>
          <p:nvPr/>
        </p:nvPicPr>
        <p:blipFill>
          <a:blip r:embed="rId2">
            <a:alphaModFix/>
          </a:blip>
          <a:stretch>
            <a:fillRect/>
          </a:stretch>
        </p:blipFill>
        <p:spPr>
          <a:xfrm>
            <a:off x="10106850" y="6203986"/>
            <a:ext cx="1580275" cy="372766"/>
          </a:xfrm>
          <a:prstGeom prst="rect">
            <a:avLst/>
          </a:prstGeom>
          <a:noFill/>
          <a:ln>
            <a:noFill/>
          </a:ln>
        </p:spPr>
      </p:pic>
      <p:sp>
        <p:nvSpPr>
          <p:cNvPr id="51" name="Google Shape;51;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2" name="Google Shape;52;p5"/>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53" name="Google Shape;53;p5"/>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54" name="Google Shape;54;p5"/>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55" name="Google Shape;55;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6" name="Google Shape;56;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7" name="Google Shape;57;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 name="Google Shape;58;p5"/>
          <p:cNvPicPr preferRelativeResize="0"/>
          <p:nvPr/>
        </p:nvPicPr>
        <p:blipFill rotWithShape="1">
          <a:blip r:embed="rId3">
            <a:alphaModFix/>
          </a:blip>
          <a:srcRect b="0" l="0" r="0" t="0"/>
          <a:stretch/>
        </p:blipFill>
        <p:spPr>
          <a:xfrm>
            <a:off x="7542672" y="3470249"/>
            <a:ext cx="282625" cy="282625"/>
          </a:xfrm>
          <a:prstGeom prst="rect">
            <a:avLst/>
          </a:prstGeom>
          <a:noFill/>
          <a:ln>
            <a:noFill/>
          </a:ln>
        </p:spPr>
      </p:pic>
      <p:pic>
        <p:nvPicPr>
          <p:cNvPr id="59" name="Google Shape;59;p5"/>
          <p:cNvPicPr preferRelativeResize="0"/>
          <p:nvPr/>
        </p:nvPicPr>
        <p:blipFill rotWithShape="1">
          <a:blip r:embed="rId4">
            <a:alphaModFix/>
          </a:blip>
          <a:srcRect b="0" l="0" r="0" t="0"/>
          <a:stretch/>
        </p:blipFill>
        <p:spPr>
          <a:xfrm>
            <a:off x="7542672" y="2778374"/>
            <a:ext cx="282625" cy="282625"/>
          </a:xfrm>
          <a:prstGeom prst="rect">
            <a:avLst/>
          </a:prstGeom>
          <a:noFill/>
          <a:ln>
            <a:noFill/>
          </a:ln>
        </p:spPr>
      </p:pic>
      <p:pic>
        <p:nvPicPr>
          <p:cNvPr id="60" name="Google Shape;60;p5"/>
          <p:cNvPicPr preferRelativeResize="0"/>
          <p:nvPr/>
        </p:nvPicPr>
        <p:blipFill rotWithShape="1">
          <a:blip r:embed="rId5">
            <a:alphaModFix/>
          </a:blip>
          <a:srcRect b="0" l="0" r="0" t="0"/>
          <a:stretch/>
        </p:blipFill>
        <p:spPr>
          <a:xfrm>
            <a:off x="7542674" y="2086500"/>
            <a:ext cx="282625" cy="282625"/>
          </a:xfrm>
          <a:prstGeom prst="rect">
            <a:avLst/>
          </a:prstGeom>
          <a:noFill/>
          <a:ln>
            <a:noFill/>
          </a:ln>
        </p:spPr>
      </p:pic>
      <p:pic>
        <p:nvPicPr>
          <p:cNvPr id="61" name="Google Shape;61;p5"/>
          <p:cNvPicPr preferRelativeResize="0"/>
          <p:nvPr/>
        </p:nvPicPr>
        <p:blipFill rotWithShape="1">
          <a:blip r:embed="rId6">
            <a:alphaModFix/>
          </a:blip>
          <a:srcRect b="0" l="0" r="0" t="0"/>
          <a:stretch/>
        </p:blipFill>
        <p:spPr>
          <a:xfrm>
            <a:off x="7542672" y="4162124"/>
            <a:ext cx="282625" cy="2826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682" name="Shape 682"/>
        <p:cNvGrpSpPr/>
        <p:nvPr/>
      </p:nvGrpSpPr>
      <p:grpSpPr>
        <a:xfrm>
          <a:off x="0" y="0"/>
          <a:ext cx="0" cy="0"/>
          <a:chOff x="0" y="0"/>
          <a:chExt cx="0" cy="0"/>
        </a:xfrm>
      </p:grpSpPr>
      <p:cxnSp>
        <p:nvCxnSpPr>
          <p:cNvPr id="683" name="Google Shape;683;p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85" name="Google Shape;685;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86" name="Google Shape;686;p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87" name="Google Shape;687;p4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88" name="Google Shape;688;p41"/>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689" name="Google Shape;689;p41"/>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690" name="Google Shape;690;p41"/>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91" name="Google Shape;691;p41"/>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92" name="Google Shape;692;p41"/>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93" name="Google Shape;693;p41"/>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94" name="Google Shape;694;p41"/>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95" name="Google Shape;695;p41"/>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96" name="Google Shape;696;p41"/>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97" name="Google Shape;697;p4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98" name="Google Shape;698;p41"/>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MODE)">
  <p:cSld name="ONE_COLUMN_TEXT_4_1">
    <p:spTree>
      <p:nvGrpSpPr>
        <p:cNvPr id="5984" name="Shape 5984"/>
        <p:cNvGrpSpPr/>
        <p:nvPr/>
      </p:nvGrpSpPr>
      <p:grpSpPr>
        <a:xfrm>
          <a:off x="0" y="0"/>
          <a:ext cx="0" cy="0"/>
          <a:chOff x="0" y="0"/>
          <a:chExt cx="0" cy="0"/>
        </a:xfrm>
      </p:grpSpPr>
      <p:sp>
        <p:nvSpPr>
          <p:cNvPr id="5985" name="Google Shape;5985;p410"/>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86" name="Google Shape;5986;p410"/>
          <p:cNvSpPr/>
          <p:nvPr/>
        </p:nvSpPr>
        <p:spPr>
          <a:xfrm>
            <a:off x="0" y="0"/>
            <a:ext cx="3013500" cy="68640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87" name="Google Shape;5987;p410"/>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5988" name="Google Shape;5988;p410"/>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989" name="Google Shape;5989;p410"/>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990" name="Google Shape;5990;p410"/>
          <p:cNvSpPr txBox="1"/>
          <p:nvPr>
            <p:ph type="title"/>
          </p:nvPr>
        </p:nvSpPr>
        <p:spPr>
          <a:xfrm>
            <a:off x="453900" y="622471"/>
            <a:ext cx="2571600" cy="3771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5991" name="Google Shape;5991;p410"/>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
  <p:cSld name="ONE_COLUMN_TEXT_3">
    <p:spTree>
      <p:nvGrpSpPr>
        <p:cNvPr id="5992" name="Shape 5992"/>
        <p:cNvGrpSpPr/>
        <p:nvPr/>
      </p:nvGrpSpPr>
      <p:grpSpPr>
        <a:xfrm>
          <a:off x="0" y="0"/>
          <a:ext cx="0" cy="0"/>
          <a:chOff x="0" y="0"/>
          <a:chExt cx="0" cy="0"/>
        </a:xfrm>
      </p:grpSpPr>
      <p:sp>
        <p:nvSpPr>
          <p:cNvPr id="5993" name="Google Shape;5993;p411"/>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94" name="Google Shape;5994;p411"/>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5995" name="Google Shape;5995;p411"/>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5996" name="Google Shape;5996;p411"/>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5997" name="Google Shape;5997;p411"/>
          <p:cNvSpPr txBox="1"/>
          <p:nvPr>
            <p:ph type="title"/>
          </p:nvPr>
        </p:nvSpPr>
        <p:spPr>
          <a:xfrm>
            <a:off x="453900" y="622473"/>
            <a:ext cx="2571600" cy="42312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5998" name="Google Shape;5998;p411"/>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99" name="Google Shape;5999;p411"/>
          <p:cNvSpPr txBox="1"/>
          <p:nvPr>
            <p:ph idx="1" type="body"/>
          </p:nvPr>
        </p:nvSpPr>
        <p:spPr>
          <a:xfrm>
            <a:off x="34912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000" name="Google Shape;6000;p411"/>
          <p:cNvSpPr txBox="1"/>
          <p:nvPr>
            <p:ph idx="3" type="body"/>
          </p:nvPr>
        </p:nvSpPr>
        <p:spPr>
          <a:xfrm>
            <a:off x="79583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001" name="Google Shape;6001;p411"/>
          <p:cNvSpPr txBox="1"/>
          <p:nvPr>
            <p:ph idx="4"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002" name="Google Shape;6002;p411"/>
          <p:cNvSpPr txBox="1"/>
          <p:nvPr>
            <p:ph idx="5" type="title"/>
          </p:nvPr>
        </p:nvSpPr>
        <p:spPr>
          <a:xfrm>
            <a:off x="79583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
  <p:cSld name="ONE_COLUMN_TEXT_3_1">
    <p:spTree>
      <p:nvGrpSpPr>
        <p:cNvPr id="6003" name="Shape 6003"/>
        <p:cNvGrpSpPr/>
        <p:nvPr/>
      </p:nvGrpSpPr>
      <p:grpSpPr>
        <a:xfrm>
          <a:off x="0" y="0"/>
          <a:ext cx="0" cy="0"/>
          <a:chOff x="0" y="0"/>
          <a:chExt cx="0" cy="0"/>
        </a:xfrm>
      </p:grpSpPr>
      <p:sp>
        <p:nvSpPr>
          <p:cNvPr id="6004" name="Google Shape;6004;p412"/>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05" name="Google Shape;6005;p412"/>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06" name="Google Shape;6006;p412"/>
          <p:cNvSpPr txBox="1"/>
          <p:nvPr>
            <p:ph idx="2" type="sldNum"/>
          </p:nvPr>
        </p:nvSpPr>
        <p:spPr>
          <a:xfrm>
            <a:off x="11637171" y="6319233"/>
            <a:ext cx="3912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007" name="Google Shape;6007;p412"/>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008" name="Google Shape;6008;p412"/>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009" name="Google Shape;6009;p412"/>
          <p:cNvSpPr txBox="1"/>
          <p:nvPr>
            <p:ph type="title"/>
          </p:nvPr>
        </p:nvSpPr>
        <p:spPr>
          <a:xfrm>
            <a:off x="453900" y="622473"/>
            <a:ext cx="2571600" cy="4242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010" name="Google Shape;6010;p412"/>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11" name="Google Shape;6011;p412"/>
          <p:cNvSpPr txBox="1"/>
          <p:nvPr>
            <p:ph idx="1" type="body"/>
          </p:nvPr>
        </p:nvSpPr>
        <p:spPr>
          <a:xfrm>
            <a:off x="3491267"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012" name="Google Shape;6012;p412"/>
          <p:cNvSpPr txBox="1"/>
          <p:nvPr>
            <p:ph idx="4" type="body"/>
          </p:nvPr>
        </p:nvSpPr>
        <p:spPr>
          <a:xfrm>
            <a:off x="6410633"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013" name="Google Shape;6013;p412"/>
          <p:cNvSpPr txBox="1"/>
          <p:nvPr>
            <p:ph idx="5" type="title"/>
          </p:nvPr>
        </p:nvSpPr>
        <p:spPr>
          <a:xfrm>
            <a:off x="3491267" y="648367"/>
            <a:ext cx="2453700" cy="7032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014" name="Google Shape;6014;p412"/>
          <p:cNvSpPr txBox="1"/>
          <p:nvPr>
            <p:ph idx="6" type="title"/>
          </p:nvPr>
        </p:nvSpPr>
        <p:spPr>
          <a:xfrm>
            <a:off x="6410617" y="648367"/>
            <a:ext cx="2453700" cy="6315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015" name="Google Shape;6015;p412"/>
          <p:cNvSpPr txBox="1"/>
          <p:nvPr>
            <p:ph idx="7" type="body"/>
          </p:nvPr>
        </p:nvSpPr>
        <p:spPr>
          <a:xfrm>
            <a:off x="9330000"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016" name="Google Shape;6016;p412"/>
          <p:cNvSpPr txBox="1"/>
          <p:nvPr>
            <p:ph idx="8" type="title"/>
          </p:nvPr>
        </p:nvSpPr>
        <p:spPr>
          <a:xfrm>
            <a:off x="9330000" y="648367"/>
            <a:ext cx="2453700" cy="6315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DARK MODE)">
  <p:cSld name="ONE_COLUMN_TEXT_2">
    <p:spTree>
      <p:nvGrpSpPr>
        <p:cNvPr id="6017" name="Shape 6017"/>
        <p:cNvGrpSpPr/>
        <p:nvPr/>
      </p:nvGrpSpPr>
      <p:grpSpPr>
        <a:xfrm>
          <a:off x="0" y="0"/>
          <a:ext cx="0" cy="0"/>
          <a:chOff x="0" y="0"/>
          <a:chExt cx="0" cy="0"/>
        </a:xfrm>
      </p:grpSpPr>
      <p:sp>
        <p:nvSpPr>
          <p:cNvPr id="6018" name="Google Shape;6018;p413"/>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19" name="Google Shape;6019;p413"/>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020" name="Google Shape;6020;p413"/>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021" name="Google Shape;6021;p413"/>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022" name="Google Shape;6022;p413"/>
          <p:cNvSpPr txBox="1"/>
          <p:nvPr>
            <p:ph type="title"/>
          </p:nvPr>
        </p:nvSpPr>
        <p:spPr>
          <a:xfrm>
            <a:off x="453900" y="622473"/>
            <a:ext cx="2571600" cy="42651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023" name="Google Shape;6023;p413"/>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ards">
  <p:cSld name="ONE_COLUMN_TEXT_2_1">
    <p:spTree>
      <p:nvGrpSpPr>
        <p:cNvPr id="6024" name="Shape 6024"/>
        <p:cNvGrpSpPr/>
        <p:nvPr/>
      </p:nvGrpSpPr>
      <p:grpSpPr>
        <a:xfrm>
          <a:off x="0" y="0"/>
          <a:ext cx="0" cy="0"/>
          <a:chOff x="0" y="0"/>
          <a:chExt cx="0" cy="0"/>
        </a:xfrm>
      </p:grpSpPr>
      <p:sp>
        <p:nvSpPr>
          <p:cNvPr id="6025" name="Google Shape;6025;p414"/>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26" name="Google Shape;6026;p414"/>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027" name="Google Shape;6027;p414"/>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028" name="Google Shape;6028;p414"/>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029" name="Google Shape;6029;p414"/>
          <p:cNvSpPr txBox="1"/>
          <p:nvPr>
            <p:ph type="title"/>
          </p:nvPr>
        </p:nvSpPr>
        <p:spPr>
          <a:xfrm>
            <a:off x="453900" y="622473"/>
            <a:ext cx="2571600" cy="42651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030" name="Google Shape;6030;p414"/>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31" name="Google Shape;6031;p414"/>
          <p:cNvSpPr/>
          <p:nvPr/>
        </p:nvSpPr>
        <p:spPr>
          <a:xfrm>
            <a:off x="6354100"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32" name="Google Shape;6032;p414"/>
          <p:cNvSpPr/>
          <p:nvPr/>
        </p:nvSpPr>
        <p:spPr>
          <a:xfrm>
            <a:off x="6354100" y="783933"/>
            <a:ext cx="2532300" cy="1125900"/>
          </a:xfrm>
          <a:prstGeom prst="rect">
            <a:avLst/>
          </a:prstGeom>
          <a:solidFill>
            <a:srgbClr val="0082E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33" name="Google Shape;6033;p414"/>
          <p:cNvSpPr/>
          <p:nvPr/>
        </p:nvSpPr>
        <p:spPr>
          <a:xfrm>
            <a:off x="3509133"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34" name="Google Shape;6034;p414"/>
          <p:cNvSpPr/>
          <p:nvPr/>
        </p:nvSpPr>
        <p:spPr>
          <a:xfrm>
            <a:off x="3509133" y="783933"/>
            <a:ext cx="2532300" cy="1125900"/>
          </a:xfrm>
          <a:prstGeom prst="rect">
            <a:avLst/>
          </a:prstGeom>
          <a:solidFill>
            <a:srgbClr val="E105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35" name="Google Shape;6035;p414"/>
          <p:cNvSpPr/>
          <p:nvPr/>
        </p:nvSpPr>
        <p:spPr>
          <a:xfrm>
            <a:off x="9210400"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36" name="Google Shape;6036;p414"/>
          <p:cNvSpPr/>
          <p:nvPr/>
        </p:nvSpPr>
        <p:spPr>
          <a:xfrm>
            <a:off x="9213567" y="783933"/>
            <a:ext cx="2532300" cy="1125900"/>
          </a:xfrm>
          <a:prstGeom prst="rect">
            <a:avLst/>
          </a:prstGeom>
          <a:solidFill>
            <a:srgbClr val="00A51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37" name="Google Shape;6037;p414"/>
          <p:cNvSpPr txBox="1"/>
          <p:nvPr>
            <p:ph idx="1" type="body"/>
          </p:nvPr>
        </p:nvSpPr>
        <p:spPr>
          <a:xfrm>
            <a:off x="3750811"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038" name="Google Shape;6038;p414"/>
          <p:cNvSpPr txBox="1"/>
          <p:nvPr>
            <p:ph idx="3" type="body"/>
          </p:nvPr>
        </p:nvSpPr>
        <p:spPr>
          <a:xfrm>
            <a:off x="6600578"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039" name="Google Shape;6039;p414"/>
          <p:cNvSpPr txBox="1"/>
          <p:nvPr>
            <p:ph idx="4" type="body"/>
          </p:nvPr>
        </p:nvSpPr>
        <p:spPr>
          <a:xfrm>
            <a:off x="9461845"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ards 1">
  <p:cSld name="ONE_COLUMN_TEXT_2_1_2">
    <p:spTree>
      <p:nvGrpSpPr>
        <p:cNvPr id="6040" name="Shape 6040"/>
        <p:cNvGrpSpPr/>
        <p:nvPr/>
      </p:nvGrpSpPr>
      <p:grpSpPr>
        <a:xfrm>
          <a:off x="0" y="0"/>
          <a:ext cx="0" cy="0"/>
          <a:chOff x="0" y="0"/>
          <a:chExt cx="0" cy="0"/>
        </a:xfrm>
      </p:grpSpPr>
      <p:sp>
        <p:nvSpPr>
          <p:cNvPr id="6041" name="Google Shape;6041;p415"/>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42" name="Google Shape;6042;p415"/>
          <p:cNvSpPr/>
          <p:nvPr/>
        </p:nvSpPr>
        <p:spPr>
          <a:xfrm>
            <a:off x="0" y="0"/>
            <a:ext cx="3013500" cy="68640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43" name="Google Shape;6043;p415"/>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044" name="Google Shape;6044;p415"/>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045" name="Google Shape;6045;p415"/>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046" name="Google Shape;6046;p415"/>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47" name="Google Shape;6047;p415"/>
          <p:cNvSpPr/>
          <p:nvPr/>
        </p:nvSpPr>
        <p:spPr>
          <a:xfrm>
            <a:off x="6354100"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48" name="Google Shape;6048;p415"/>
          <p:cNvSpPr/>
          <p:nvPr/>
        </p:nvSpPr>
        <p:spPr>
          <a:xfrm>
            <a:off x="6354100" y="783933"/>
            <a:ext cx="2532300" cy="1125900"/>
          </a:xfrm>
          <a:prstGeom prst="rect">
            <a:avLst/>
          </a:prstGeom>
          <a:solidFill>
            <a:srgbClr val="0082E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49" name="Google Shape;6049;p415"/>
          <p:cNvSpPr/>
          <p:nvPr/>
        </p:nvSpPr>
        <p:spPr>
          <a:xfrm>
            <a:off x="3509133"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50" name="Google Shape;6050;p415"/>
          <p:cNvSpPr/>
          <p:nvPr/>
        </p:nvSpPr>
        <p:spPr>
          <a:xfrm>
            <a:off x="3509133" y="783933"/>
            <a:ext cx="2532300" cy="1125900"/>
          </a:xfrm>
          <a:prstGeom prst="rect">
            <a:avLst/>
          </a:prstGeom>
          <a:solidFill>
            <a:srgbClr val="E105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51" name="Google Shape;6051;p415"/>
          <p:cNvSpPr/>
          <p:nvPr/>
        </p:nvSpPr>
        <p:spPr>
          <a:xfrm>
            <a:off x="9210400"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52" name="Google Shape;6052;p415"/>
          <p:cNvSpPr/>
          <p:nvPr/>
        </p:nvSpPr>
        <p:spPr>
          <a:xfrm>
            <a:off x="9213567" y="783933"/>
            <a:ext cx="2532300" cy="1125900"/>
          </a:xfrm>
          <a:prstGeom prst="rect">
            <a:avLst/>
          </a:prstGeom>
          <a:solidFill>
            <a:srgbClr val="00A51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53" name="Google Shape;6053;p415"/>
          <p:cNvSpPr txBox="1"/>
          <p:nvPr>
            <p:ph idx="1" type="body"/>
          </p:nvPr>
        </p:nvSpPr>
        <p:spPr>
          <a:xfrm>
            <a:off x="3750811"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054" name="Google Shape;6054;p415"/>
          <p:cNvSpPr txBox="1"/>
          <p:nvPr>
            <p:ph idx="3" type="body"/>
          </p:nvPr>
        </p:nvSpPr>
        <p:spPr>
          <a:xfrm>
            <a:off x="6600578"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055" name="Google Shape;6055;p415"/>
          <p:cNvSpPr txBox="1"/>
          <p:nvPr>
            <p:ph idx="4" type="body"/>
          </p:nvPr>
        </p:nvSpPr>
        <p:spPr>
          <a:xfrm>
            <a:off x="9461845"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056" name="Google Shape;6056;p415"/>
          <p:cNvSpPr txBox="1"/>
          <p:nvPr>
            <p:ph type="title"/>
          </p:nvPr>
        </p:nvSpPr>
        <p:spPr>
          <a:xfrm>
            <a:off x="453900" y="622466"/>
            <a:ext cx="2571600" cy="42537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ards">
  <p:cSld name="ONE_COLUMN_TEXT_2_1_1">
    <p:spTree>
      <p:nvGrpSpPr>
        <p:cNvPr id="6057" name="Shape 6057"/>
        <p:cNvGrpSpPr/>
        <p:nvPr/>
      </p:nvGrpSpPr>
      <p:grpSpPr>
        <a:xfrm>
          <a:off x="0" y="0"/>
          <a:ext cx="0" cy="0"/>
          <a:chOff x="0" y="0"/>
          <a:chExt cx="0" cy="0"/>
        </a:xfrm>
      </p:grpSpPr>
      <p:sp>
        <p:nvSpPr>
          <p:cNvPr id="6058" name="Google Shape;6058;p416"/>
          <p:cNvSpPr/>
          <p:nvPr/>
        </p:nvSpPr>
        <p:spPr>
          <a:xfrm>
            <a:off x="35052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59" name="Google Shape;6059;p416"/>
          <p:cNvSpPr/>
          <p:nvPr/>
        </p:nvSpPr>
        <p:spPr>
          <a:xfrm>
            <a:off x="35052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60" name="Google Shape;6060;p416"/>
          <p:cNvSpPr/>
          <p:nvPr/>
        </p:nvSpPr>
        <p:spPr>
          <a:xfrm>
            <a:off x="63541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61" name="Google Shape;6061;p416"/>
          <p:cNvSpPr/>
          <p:nvPr/>
        </p:nvSpPr>
        <p:spPr>
          <a:xfrm>
            <a:off x="63541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62" name="Google Shape;6062;p416"/>
          <p:cNvSpPr/>
          <p:nvPr/>
        </p:nvSpPr>
        <p:spPr>
          <a:xfrm>
            <a:off x="92030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63" name="Google Shape;6063;p416"/>
          <p:cNvSpPr/>
          <p:nvPr/>
        </p:nvSpPr>
        <p:spPr>
          <a:xfrm>
            <a:off x="92030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64" name="Google Shape;6064;p416"/>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65" name="Google Shape;6065;p416"/>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066" name="Google Shape;6066;p416"/>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067" name="Google Shape;6067;p416"/>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068" name="Google Shape;6068;p416"/>
          <p:cNvSpPr txBox="1"/>
          <p:nvPr>
            <p:ph type="title"/>
          </p:nvPr>
        </p:nvSpPr>
        <p:spPr>
          <a:xfrm>
            <a:off x="453900" y="622473"/>
            <a:ext cx="2571600" cy="4242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069" name="Google Shape;6069;p416"/>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70" name="Google Shape;6070;p416"/>
          <p:cNvSpPr txBox="1"/>
          <p:nvPr>
            <p:ph idx="1" type="body"/>
          </p:nvPr>
        </p:nvSpPr>
        <p:spPr>
          <a:xfrm>
            <a:off x="3750800" y="2284900"/>
            <a:ext cx="1997100" cy="890100"/>
          </a:xfrm>
          <a:prstGeom prst="rect">
            <a:avLst/>
          </a:prstGeom>
        </p:spPr>
        <p:txBody>
          <a:bodyPr anchorCtr="0" anchor="t" bIns="121900" lIns="0" spcFirstLastPara="1" rIns="121900" wrap="square" tIns="121900">
            <a:noAutofit/>
          </a:bodyPr>
          <a:lstStyle>
            <a:lvl1pPr indent="-298450" lvl="0" marL="457200">
              <a:spcBef>
                <a:spcPts val="0"/>
              </a:spcBef>
              <a:spcAft>
                <a:spcPts val="0"/>
              </a:spcAft>
              <a:buClr>
                <a:srgbClr val="1E1E1E"/>
              </a:buClr>
              <a:buSzPts val="1100"/>
              <a:buChar char="●"/>
              <a:defRPr b="1" sz="1100">
                <a:solidFill>
                  <a:srgbClr val="1E1E1E"/>
                </a:solidFill>
              </a:defRPr>
            </a:lvl1pPr>
            <a:lvl2pPr indent="-298450" lvl="1" marL="914400">
              <a:spcBef>
                <a:spcPts val="0"/>
              </a:spcBef>
              <a:spcAft>
                <a:spcPts val="0"/>
              </a:spcAft>
              <a:buClr>
                <a:srgbClr val="1E1E1E"/>
              </a:buClr>
              <a:buSzPts val="1100"/>
              <a:buChar char="○"/>
              <a:defRPr sz="1100">
                <a:solidFill>
                  <a:srgbClr val="1E1E1E"/>
                </a:solidFill>
              </a:defRPr>
            </a:lvl2pPr>
            <a:lvl3pPr indent="-298450" lvl="2" marL="1371600">
              <a:spcBef>
                <a:spcPts val="0"/>
              </a:spcBef>
              <a:spcAft>
                <a:spcPts val="0"/>
              </a:spcAft>
              <a:buClr>
                <a:srgbClr val="1E1E1E"/>
              </a:buClr>
              <a:buSzPts val="1100"/>
              <a:buChar char="■"/>
              <a:defRPr sz="1100">
                <a:solidFill>
                  <a:srgbClr val="1E1E1E"/>
                </a:solidFill>
              </a:defRPr>
            </a:lvl3pPr>
            <a:lvl4pPr indent="-298450" lvl="3" marL="1828800">
              <a:spcBef>
                <a:spcPts val="0"/>
              </a:spcBef>
              <a:spcAft>
                <a:spcPts val="0"/>
              </a:spcAft>
              <a:buClr>
                <a:srgbClr val="1E1E1E"/>
              </a:buClr>
              <a:buSzPts val="1100"/>
              <a:buChar char="●"/>
              <a:defRPr sz="1100">
                <a:solidFill>
                  <a:srgbClr val="1E1E1E"/>
                </a:solidFill>
              </a:defRPr>
            </a:lvl4pPr>
            <a:lvl5pPr indent="-298450" lvl="4" marL="2286000">
              <a:spcBef>
                <a:spcPts val="0"/>
              </a:spcBef>
              <a:spcAft>
                <a:spcPts val="0"/>
              </a:spcAft>
              <a:buClr>
                <a:srgbClr val="1E1E1E"/>
              </a:buClr>
              <a:buSzPts val="1100"/>
              <a:buChar char="○"/>
              <a:defRPr sz="1100">
                <a:solidFill>
                  <a:srgbClr val="1E1E1E"/>
                </a:solidFill>
              </a:defRPr>
            </a:lvl5pPr>
            <a:lvl6pPr indent="-298450" lvl="5" marL="2743200">
              <a:spcBef>
                <a:spcPts val="0"/>
              </a:spcBef>
              <a:spcAft>
                <a:spcPts val="0"/>
              </a:spcAft>
              <a:buClr>
                <a:srgbClr val="1E1E1E"/>
              </a:buClr>
              <a:buSzPts val="1100"/>
              <a:buChar char="■"/>
              <a:defRPr sz="1100">
                <a:solidFill>
                  <a:srgbClr val="1E1E1E"/>
                </a:solidFill>
              </a:defRPr>
            </a:lvl6pPr>
            <a:lvl7pPr indent="-298450" lvl="6" marL="3200400">
              <a:spcBef>
                <a:spcPts val="0"/>
              </a:spcBef>
              <a:spcAft>
                <a:spcPts val="0"/>
              </a:spcAft>
              <a:buClr>
                <a:srgbClr val="1E1E1E"/>
              </a:buClr>
              <a:buSzPts val="1100"/>
              <a:buChar char="●"/>
              <a:defRPr sz="1100">
                <a:solidFill>
                  <a:srgbClr val="1E1E1E"/>
                </a:solidFill>
              </a:defRPr>
            </a:lvl7pPr>
            <a:lvl8pPr indent="-298450" lvl="7" marL="3657600">
              <a:spcBef>
                <a:spcPts val="0"/>
              </a:spcBef>
              <a:spcAft>
                <a:spcPts val="0"/>
              </a:spcAft>
              <a:buClr>
                <a:srgbClr val="1E1E1E"/>
              </a:buClr>
              <a:buSzPts val="1100"/>
              <a:buChar char="○"/>
              <a:defRPr sz="1100">
                <a:solidFill>
                  <a:srgbClr val="1E1E1E"/>
                </a:solidFill>
              </a:defRPr>
            </a:lvl8pPr>
            <a:lvl9pPr indent="-298450" lvl="8" marL="4114800">
              <a:spcBef>
                <a:spcPts val="0"/>
              </a:spcBef>
              <a:spcAft>
                <a:spcPts val="0"/>
              </a:spcAft>
              <a:buClr>
                <a:srgbClr val="1E1E1E"/>
              </a:buClr>
              <a:buSzPts val="1100"/>
              <a:buChar char="■"/>
              <a:defRPr sz="1100">
                <a:solidFill>
                  <a:srgbClr val="1E1E1E"/>
                </a:solidFill>
              </a:defRPr>
            </a:lvl9pPr>
          </a:lstStyle>
          <a:p/>
        </p:txBody>
      </p:sp>
      <p:sp>
        <p:nvSpPr>
          <p:cNvPr id="6071" name="Google Shape;6071;p416"/>
          <p:cNvSpPr txBox="1"/>
          <p:nvPr>
            <p:ph idx="3" type="title"/>
          </p:nvPr>
        </p:nvSpPr>
        <p:spPr>
          <a:xfrm>
            <a:off x="3755894"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072" name="Google Shape;6072;p416"/>
          <p:cNvSpPr txBox="1"/>
          <p:nvPr>
            <p:ph idx="4" type="body"/>
          </p:nvPr>
        </p:nvSpPr>
        <p:spPr>
          <a:xfrm>
            <a:off x="6600567" y="2284900"/>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073" name="Google Shape;6073;p416"/>
          <p:cNvSpPr txBox="1"/>
          <p:nvPr>
            <p:ph idx="5" type="title"/>
          </p:nvPr>
        </p:nvSpPr>
        <p:spPr>
          <a:xfrm>
            <a:off x="6605660"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074" name="Google Shape;6074;p416"/>
          <p:cNvSpPr txBox="1"/>
          <p:nvPr>
            <p:ph idx="6" type="body"/>
          </p:nvPr>
        </p:nvSpPr>
        <p:spPr>
          <a:xfrm>
            <a:off x="9461867" y="2284900"/>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075" name="Google Shape;6075;p416"/>
          <p:cNvSpPr txBox="1"/>
          <p:nvPr>
            <p:ph idx="7" type="title"/>
          </p:nvPr>
        </p:nvSpPr>
        <p:spPr>
          <a:xfrm>
            <a:off x="9466960"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076" name="Google Shape;6076;p416"/>
          <p:cNvSpPr txBox="1"/>
          <p:nvPr>
            <p:ph idx="8" type="body"/>
          </p:nvPr>
        </p:nvSpPr>
        <p:spPr>
          <a:xfrm>
            <a:off x="3750800"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077" name="Google Shape;6077;p416"/>
          <p:cNvSpPr txBox="1"/>
          <p:nvPr>
            <p:ph idx="9" type="title"/>
          </p:nvPr>
        </p:nvSpPr>
        <p:spPr>
          <a:xfrm>
            <a:off x="3755894"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078" name="Google Shape;6078;p416"/>
          <p:cNvSpPr txBox="1"/>
          <p:nvPr>
            <p:ph idx="13" type="body"/>
          </p:nvPr>
        </p:nvSpPr>
        <p:spPr>
          <a:xfrm>
            <a:off x="6600567"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079" name="Google Shape;6079;p416"/>
          <p:cNvSpPr txBox="1"/>
          <p:nvPr>
            <p:ph idx="14" type="title"/>
          </p:nvPr>
        </p:nvSpPr>
        <p:spPr>
          <a:xfrm>
            <a:off x="6605660"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080" name="Google Shape;6080;p416"/>
          <p:cNvSpPr txBox="1"/>
          <p:nvPr>
            <p:ph idx="15" type="body"/>
          </p:nvPr>
        </p:nvSpPr>
        <p:spPr>
          <a:xfrm>
            <a:off x="9461867"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081" name="Google Shape;6081;p416"/>
          <p:cNvSpPr txBox="1"/>
          <p:nvPr>
            <p:ph idx="16" type="title"/>
          </p:nvPr>
        </p:nvSpPr>
        <p:spPr>
          <a:xfrm>
            <a:off x="9466960"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ards LIGHT">
  <p:cSld name="ONE_COLUMN_TEXT_2_1_1_1">
    <p:spTree>
      <p:nvGrpSpPr>
        <p:cNvPr id="6082" name="Shape 6082"/>
        <p:cNvGrpSpPr/>
        <p:nvPr/>
      </p:nvGrpSpPr>
      <p:grpSpPr>
        <a:xfrm>
          <a:off x="0" y="0"/>
          <a:ext cx="0" cy="0"/>
          <a:chOff x="0" y="0"/>
          <a:chExt cx="0" cy="0"/>
        </a:xfrm>
      </p:grpSpPr>
      <p:sp>
        <p:nvSpPr>
          <p:cNvPr id="6083" name="Google Shape;6083;p417"/>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84" name="Google Shape;6084;p417"/>
          <p:cNvSpPr/>
          <p:nvPr/>
        </p:nvSpPr>
        <p:spPr>
          <a:xfrm>
            <a:off x="35052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85" name="Google Shape;6085;p417"/>
          <p:cNvSpPr/>
          <p:nvPr/>
        </p:nvSpPr>
        <p:spPr>
          <a:xfrm>
            <a:off x="35052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86" name="Google Shape;6086;p417"/>
          <p:cNvSpPr/>
          <p:nvPr/>
        </p:nvSpPr>
        <p:spPr>
          <a:xfrm>
            <a:off x="63541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87" name="Google Shape;6087;p417"/>
          <p:cNvSpPr/>
          <p:nvPr/>
        </p:nvSpPr>
        <p:spPr>
          <a:xfrm>
            <a:off x="63541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88" name="Google Shape;6088;p417"/>
          <p:cNvSpPr/>
          <p:nvPr/>
        </p:nvSpPr>
        <p:spPr>
          <a:xfrm>
            <a:off x="92030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89" name="Google Shape;6089;p417"/>
          <p:cNvSpPr/>
          <p:nvPr/>
        </p:nvSpPr>
        <p:spPr>
          <a:xfrm>
            <a:off x="92030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90" name="Google Shape;6090;p417"/>
          <p:cNvSpPr/>
          <p:nvPr/>
        </p:nvSpPr>
        <p:spPr>
          <a:xfrm>
            <a:off x="0" y="0"/>
            <a:ext cx="3013500" cy="68640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91" name="Google Shape;6091;p417"/>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092" name="Google Shape;6092;p417"/>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093" name="Google Shape;6093;p417"/>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094" name="Google Shape;6094;p417"/>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95" name="Google Shape;6095;p417"/>
          <p:cNvSpPr txBox="1"/>
          <p:nvPr>
            <p:ph idx="1" type="body"/>
          </p:nvPr>
        </p:nvSpPr>
        <p:spPr>
          <a:xfrm>
            <a:off x="3750800" y="2284900"/>
            <a:ext cx="1997100" cy="890100"/>
          </a:xfrm>
          <a:prstGeom prst="rect">
            <a:avLst/>
          </a:prstGeom>
        </p:spPr>
        <p:txBody>
          <a:bodyPr anchorCtr="0" anchor="t" bIns="121900" lIns="0" spcFirstLastPara="1" rIns="121900" wrap="square" tIns="121900">
            <a:noAutofit/>
          </a:bodyPr>
          <a:lstStyle>
            <a:lvl1pPr indent="-298450" lvl="0" marL="457200">
              <a:spcBef>
                <a:spcPts val="0"/>
              </a:spcBef>
              <a:spcAft>
                <a:spcPts val="0"/>
              </a:spcAft>
              <a:buClr>
                <a:srgbClr val="1E1E1E"/>
              </a:buClr>
              <a:buSzPts val="1100"/>
              <a:buChar char="●"/>
              <a:defRPr b="1" sz="1100">
                <a:solidFill>
                  <a:srgbClr val="1E1E1E"/>
                </a:solidFill>
              </a:defRPr>
            </a:lvl1pPr>
            <a:lvl2pPr indent="-298450" lvl="1" marL="914400">
              <a:spcBef>
                <a:spcPts val="0"/>
              </a:spcBef>
              <a:spcAft>
                <a:spcPts val="0"/>
              </a:spcAft>
              <a:buClr>
                <a:srgbClr val="1E1E1E"/>
              </a:buClr>
              <a:buSzPts val="1100"/>
              <a:buChar char="○"/>
              <a:defRPr sz="1100">
                <a:solidFill>
                  <a:srgbClr val="1E1E1E"/>
                </a:solidFill>
              </a:defRPr>
            </a:lvl2pPr>
            <a:lvl3pPr indent="-298450" lvl="2" marL="1371600">
              <a:spcBef>
                <a:spcPts val="0"/>
              </a:spcBef>
              <a:spcAft>
                <a:spcPts val="0"/>
              </a:spcAft>
              <a:buClr>
                <a:srgbClr val="1E1E1E"/>
              </a:buClr>
              <a:buSzPts val="1100"/>
              <a:buChar char="■"/>
              <a:defRPr sz="1100">
                <a:solidFill>
                  <a:srgbClr val="1E1E1E"/>
                </a:solidFill>
              </a:defRPr>
            </a:lvl3pPr>
            <a:lvl4pPr indent="-298450" lvl="3" marL="1828800">
              <a:spcBef>
                <a:spcPts val="0"/>
              </a:spcBef>
              <a:spcAft>
                <a:spcPts val="0"/>
              </a:spcAft>
              <a:buClr>
                <a:srgbClr val="1E1E1E"/>
              </a:buClr>
              <a:buSzPts val="1100"/>
              <a:buChar char="●"/>
              <a:defRPr sz="1100">
                <a:solidFill>
                  <a:srgbClr val="1E1E1E"/>
                </a:solidFill>
              </a:defRPr>
            </a:lvl4pPr>
            <a:lvl5pPr indent="-298450" lvl="4" marL="2286000">
              <a:spcBef>
                <a:spcPts val="0"/>
              </a:spcBef>
              <a:spcAft>
                <a:spcPts val="0"/>
              </a:spcAft>
              <a:buClr>
                <a:srgbClr val="1E1E1E"/>
              </a:buClr>
              <a:buSzPts val="1100"/>
              <a:buChar char="○"/>
              <a:defRPr sz="1100">
                <a:solidFill>
                  <a:srgbClr val="1E1E1E"/>
                </a:solidFill>
              </a:defRPr>
            </a:lvl5pPr>
            <a:lvl6pPr indent="-298450" lvl="5" marL="2743200">
              <a:spcBef>
                <a:spcPts val="0"/>
              </a:spcBef>
              <a:spcAft>
                <a:spcPts val="0"/>
              </a:spcAft>
              <a:buClr>
                <a:srgbClr val="1E1E1E"/>
              </a:buClr>
              <a:buSzPts val="1100"/>
              <a:buChar char="■"/>
              <a:defRPr sz="1100">
                <a:solidFill>
                  <a:srgbClr val="1E1E1E"/>
                </a:solidFill>
              </a:defRPr>
            </a:lvl6pPr>
            <a:lvl7pPr indent="-298450" lvl="6" marL="3200400">
              <a:spcBef>
                <a:spcPts val="0"/>
              </a:spcBef>
              <a:spcAft>
                <a:spcPts val="0"/>
              </a:spcAft>
              <a:buClr>
                <a:srgbClr val="1E1E1E"/>
              </a:buClr>
              <a:buSzPts val="1100"/>
              <a:buChar char="●"/>
              <a:defRPr sz="1100">
                <a:solidFill>
                  <a:srgbClr val="1E1E1E"/>
                </a:solidFill>
              </a:defRPr>
            </a:lvl7pPr>
            <a:lvl8pPr indent="-298450" lvl="7" marL="3657600">
              <a:spcBef>
                <a:spcPts val="0"/>
              </a:spcBef>
              <a:spcAft>
                <a:spcPts val="0"/>
              </a:spcAft>
              <a:buClr>
                <a:srgbClr val="1E1E1E"/>
              </a:buClr>
              <a:buSzPts val="1100"/>
              <a:buChar char="○"/>
              <a:defRPr sz="1100">
                <a:solidFill>
                  <a:srgbClr val="1E1E1E"/>
                </a:solidFill>
              </a:defRPr>
            </a:lvl8pPr>
            <a:lvl9pPr indent="-298450" lvl="8" marL="4114800">
              <a:spcBef>
                <a:spcPts val="0"/>
              </a:spcBef>
              <a:spcAft>
                <a:spcPts val="0"/>
              </a:spcAft>
              <a:buClr>
                <a:srgbClr val="1E1E1E"/>
              </a:buClr>
              <a:buSzPts val="1100"/>
              <a:buChar char="■"/>
              <a:defRPr sz="1100">
                <a:solidFill>
                  <a:srgbClr val="1E1E1E"/>
                </a:solidFill>
              </a:defRPr>
            </a:lvl9pPr>
          </a:lstStyle>
          <a:p/>
        </p:txBody>
      </p:sp>
      <p:sp>
        <p:nvSpPr>
          <p:cNvPr id="6096" name="Google Shape;6096;p417"/>
          <p:cNvSpPr txBox="1"/>
          <p:nvPr>
            <p:ph type="title"/>
          </p:nvPr>
        </p:nvSpPr>
        <p:spPr>
          <a:xfrm>
            <a:off x="3755894"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097" name="Google Shape;6097;p417"/>
          <p:cNvSpPr txBox="1"/>
          <p:nvPr>
            <p:ph idx="3" type="body"/>
          </p:nvPr>
        </p:nvSpPr>
        <p:spPr>
          <a:xfrm>
            <a:off x="6600567" y="2284900"/>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098" name="Google Shape;6098;p417"/>
          <p:cNvSpPr txBox="1"/>
          <p:nvPr>
            <p:ph idx="4" type="title"/>
          </p:nvPr>
        </p:nvSpPr>
        <p:spPr>
          <a:xfrm>
            <a:off x="6605660"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099" name="Google Shape;6099;p417"/>
          <p:cNvSpPr txBox="1"/>
          <p:nvPr>
            <p:ph idx="5" type="body"/>
          </p:nvPr>
        </p:nvSpPr>
        <p:spPr>
          <a:xfrm>
            <a:off x="9461867" y="2284900"/>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100" name="Google Shape;6100;p417"/>
          <p:cNvSpPr txBox="1"/>
          <p:nvPr>
            <p:ph idx="6" type="title"/>
          </p:nvPr>
        </p:nvSpPr>
        <p:spPr>
          <a:xfrm>
            <a:off x="9466960"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101" name="Google Shape;6101;p417"/>
          <p:cNvSpPr txBox="1"/>
          <p:nvPr>
            <p:ph idx="7" type="body"/>
          </p:nvPr>
        </p:nvSpPr>
        <p:spPr>
          <a:xfrm>
            <a:off x="3750800"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102" name="Google Shape;6102;p417"/>
          <p:cNvSpPr txBox="1"/>
          <p:nvPr>
            <p:ph idx="8" type="title"/>
          </p:nvPr>
        </p:nvSpPr>
        <p:spPr>
          <a:xfrm>
            <a:off x="3755894"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103" name="Google Shape;6103;p417"/>
          <p:cNvSpPr txBox="1"/>
          <p:nvPr>
            <p:ph idx="9" type="body"/>
          </p:nvPr>
        </p:nvSpPr>
        <p:spPr>
          <a:xfrm>
            <a:off x="6600567"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104" name="Google Shape;6104;p417"/>
          <p:cNvSpPr txBox="1"/>
          <p:nvPr>
            <p:ph idx="13" type="title"/>
          </p:nvPr>
        </p:nvSpPr>
        <p:spPr>
          <a:xfrm>
            <a:off x="6605660"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105" name="Google Shape;6105;p417"/>
          <p:cNvSpPr txBox="1"/>
          <p:nvPr>
            <p:ph idx="14" type="body"/>
          </p:nvPr>
        </p:nvSpPr>
        <p:spPr>
          <a:xfrm>
            <a:off x="9461867"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106" name="Google Shape;6106;p417"/>
          <p:cNvSpPr txBox="1"/>
          <p:nvPr>
            <p:ph idx="15" type="title"/>
          </p:nvPr>
        </p:nvSpPr>
        <p:spPr>
          <a:xfrm>
            <a:off x="9466960"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107" name="Google Shape;6107;p417"/>
          <p:cNvSpPr txBox="1"/>
          <p:nvPr>
            <p:ph idx="16"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bg>
      <p:bgPr>
        <a:solidFill>
          <a:srgbClr val="1E1E1E"/>
        </a:solidFill>
      </p:bgPr>
    </p:bg>
    <p:spTree>
      <p:nvGrpSpPr>
        <p:cNvPr id="6108" name="Shape 6108"/>
        <p:cNvGrpSpPr/>
        <p:nvPr/>
      </p:nvGrpSpPr>
      <p:grpSpPr>
        <a:xfrm>
          <a:off x="0" y="0"/>
          <a:ext cx="0" cy="0"/>
          <a:chOff x="0" y="0"/>
          <a:chExt cx="0" cy="0"/>
        </a:xfrm>
      </p:grpSpPr>
      <p:sp>
        <p:nvSpPr>
          <p:cNvPr id="6109" name="Google Shape;6109;p418"/>
          <p:cNvSpPr/>
          <p:nvPr/>
        </p:nvSpPr>
        <p:spPr>
          <a:xfrm>
            <a:off x="0" y="0"/>
            <a:ext cx="12192000" cy="15255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10" name="Google Shape;6110;p418"/>
          <p:cNvSpPr/>
          <p:nvPr/>
        </p:nvSpPr>
        <p:spPr>
          <a:xfrm>
            <a:off x="0" y="6196316"/>
            <a:ext cx="12192000" cy="657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11" name="Google Shape;6111;p418"/>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12" name="Google Shape;6112;p418"/>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113" name="Google Shape;6113;p418"/>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114" name="Google Shape;6114;p418"/>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115" name="Google Shape;6115;p418"/>
          <p:cNvSpPr txBox="1"/>
          <p:nvPr>
            <p:ph type="title"/>
          </p:nvPr>
        </p:nvSpPr>
        <p:spPr>
          <a:xfrm>
            <a:off x="453900" y="595635"/>
            <a:ext cx="9741900" cy="6975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2900"/>
              <a:buNone/>
              <a:defRPr b="1" sz="2900">
                <a:solidFill>
                  <a:srgbClr val="1E1E1E"/>
                </a:solidFill>
              </a:defRPr>
            </a:lvl1pPr>
            <a:lvl2pPr lvl="1">
              <a:lnSpc>
                <a:spcPct val="90000"/>
              </a:lnSpc>
              <a:spcBef>
                <a:spcPts val="0"/>
              </a:spcBef>
              <a:spcAft>
                <a:spcPts val="0"/>
              </a:spcAft>
              <a:buClr>
                <a:srgbClr val="1E1E1E"/>
              </a:buClr>
              <a:buSzPts val="2900"/>
              <a:buNone/>
              <a:defRPr sz="2900">
                <a:solidFill>
                  <a:srgbClr val="1E1E1E"/>
                </a:solidFill>
              </a:defRPr>
            </a:lvl2pPr>
            <a:lvl3pPr lvl="2">
              <a:lnSpc>
                <a:spcPct val="90000"/>
              </a:lnSpc>
              <a:spcBef>
                <a:spcPts val="0"/>
              </a:spcBef>
              <a:spcAft>
                <a:spcPts val="0"/>
              </a:spcAft>
              <a:buClr>
                <a:srgbClr val="1E1E1E"/>
              </a:buClr>
              <a:buSzPts val="2900"/>
              <a:buNone/>
              <a:defRPr sz="2900">
                <a:solidFill>
                  <a:srgbClr val="1E1E1E"/>
                </a:solidFill>
              </a:defRPr>
            </a:lvl3pPr>
            <a:lvl4pPr lvl="3">
              <a:lnSpc>
                <a:spcPct val="90000"/>
              </a:lnSpc>
              <a:spcBef>
                <a:spcPts val="0"/>
              </a:spcBef>
              <a:spcAft>
                <a:spcPts val="0"/>
              </a:spcAft>
              <a:buClr>
                <a:srgbClr val="1E1E1E"/>
              </a:buClr>
              <a:buSzPts val="2900"/>
              <a:buNone/>
              <a:defRPr sz="2900">
                <a:solidFill>
                  <a:srgbClr val="1E1E1E"/>
                </a:solidFill>
              </a:defRPr>
            </a:lvl4pPr>
            <a:lvl5pPr lvl="4">
              <a:lnSpc>
                <a:spcPct val="90000"/>
              </a:lnSpc>
              <a:spcBef>
                <a:spcPts val="0"/>
              </a:spcBef>
              <a:spcAft>
                <a:spcPts val="0"/>
              </a:spcAft>
              <a:buClr>
                <a:srgbClr val="1E1E1E"/>
              </a:buClr>
              <a:buSzPts val="2900"/>
              <a:buNone/>
              <a:defRPr sz="2900">
                <a:solidFill>
                  <a:srgbClr val="1E1E1E"/>
                </a:solidFill>
              </a:defRPr>
            </a:lvl5pPr>
            <a:lvl6pPr lvl="5">
              <a:lnSpc>
                <a:spcPct val="90000"/>
              </a:lnSpc>
              <a:spcBef>
                <a:spcPts val="0"/>
              </a:spcBef>
              <a:spcAft>
                <a:spcPts val="0"/>
              </a:spcAft>
              <a:buClr>
                <a:srgbClr val="1E1E1E"/>
              </a:buClr>
              <a:buSzPts val="2900"/>
              <a:buNone/>
              <a:defRPr sz="2900">
                <a:solidFill>
                  <a:srgbClr val="1E1E1E"/>
                </a:solidFill>
              </a:defRPr>
            </a:lvl6pPr>
            <a:lvl7pPr lvl="6">
              <a:lnSpc>
                <a:spcPct val="90000"/>
              </a:lnSpc>
              <a:spcBef>
                <a:spcPts val="0"/>
              </a:spcBef>
              <a:spcAft>
                <a:spcPts val="0"/>
              </a:spcAft>
              <a:buClr>
                <a:srgbClr val="1E1E1E"/>
              </a:buClr>
              <a:buSzPts val="2900"/>
              <a:buNone/>
              <a:defRPr sz="2900">
                <a:solidFill>
                  <a:srgbClr val="1E1E1E"/>
                </a:solidFill>
              </a:defRPr>
            </a:lvl7pPr>
            <a:lvl8pPr lvl="7">
              <a:lnSpc>
                <a:spcPct val="90000"/>
              </a:lnSpc>
              <a:spcBef>
                <a:spcPts val="0"/>
              </a:spcBef>
              <a:spcAft>
                <a:spcPts val="0"/>
              </a:spcAft>
              <a:buClr>
                <a:srgbClr val="1E1E1E"/>
              </a:buClr>
              <a:buSzPts val="2900"/>
              <a:buNone/>
              <a:defRPr sz="2900">
                <a:solidFill>
                  <a:srgbClr val="1E1E1E"/>
                </a:solidFill>
              </a:defRPr>
            </a:lvl8pPr>
            <a:lvl9pPr lvl="8">
              <a:lnSpc>
                <a:spcPct val="90000"/>
              </a:lnSpc>
              <a:spcBef>
                <a:spcPts val="0"/>
              </a:spcBef>
              <a:spcAft>
                <a:spcPts val="0"/>
              </a:spcAft>
              <a:buClr>
                <a:srgbClr val="1E1E1E"/>
              </a:buClr>
              <a:buSzPts val="2900"/>
              <a:buNone/>
              <a:defRPr sz="2900">
                <a:solidFill>
                  <a:srgbClr val="1E1E1E"/>
                </a:solidFill>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Mode + Title">
  <p:cSld name="ONE_COLUMN_TEXT_1_1">
    <p:bg>
      <p:bgPr>
        <a:solidFill>
          <a:srgbClr val="FFFAEB"/>
        </a:solidFill>
      </p:bgPr>
    </p:bg>
    <p:spTree>
      <p:nvGrpSpPr>
        <p:cNvPr id="6116" name="Shape 6116"/>
        <p:cNvGrpSpPr/>
        <p:nvPr/>
      </p:nvGrpSpPr>
      <p:grpSpPr>
        <a:xfrm>
          <a:off x="0" y="0"/>
          <a:ext cx="0" cy="0"/>
          <a:chOff x="0" y="0"/>
          <a:chExt cx="0" cy="0"/>
        </a:xfrm>
      </p:grpSpPr>
      <p:sp>
        <p:nvSpPr>
          <p:cNvPr id="6117" name="Google Shape;6117;p419"/>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18" name="Google Shape;6118;p419"/>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119" name="Google Shape;6119;p419"/>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120" name="Google Shape;6120;p419"/>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121" name="Google Shape;6121;p419"/>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2900"/>
              <a:buNone/>
              <a:defRPr b="1" sz="2900">
                <a:solidFill>
                  <a:srgbClr val="FFFAEB"/>
                </a:solidFill>
              </a:defRPr>
            </a:lvl1pPr>
            <a:lvl2pPr lvl="1">
              <a:lnSpc>
                <a:spcPct val="90000"/>
              </a:lnSpc>
              <a:spcBef>
                <a:spcPts val="0"/>
              </a:spcBef>
              <a:spcAft>
                <a:spcPts val="0"/>
              </a:spcAft>
              <a:buClr>
                <a:srgbClr val="1E1E1E"/>
              </a:buClr>
              <a:buSzPts val="2900"/>
              <a:buNone/>
              <a:defRPr sz="2900">
                <a:solidFill>
                  <a:srgbClr val="1E1E1E"/>
                </a:solidFill>
              </a:defRPr>
            </a:lvl2pPr>
            <a:lvl3pPr lvl="2">
              <a:lnSpc>
                <a:spcPct val="90000"/>
              </a:lnSpc>
              <a:spcBef>
                <a:spcPts val="0"/>
              </a:spcBef>
              <a:spcAft>
                <a:spcPts val="0"/>
              </a:spcAft>
              <a:buClr>
                <a:srgbClr val="1E1E1E"/>
              </a:buClr>
              <a:buSzPts val="2900"/>
              <a:buNone/>
              <a:defRPr sz="2900">
                <a:solidFill>
                  <a:srgbClr val="1E1E1E"/>
                </a:solidFill>
              </a:defRPr>
            </a:lvl3pPr>
            <a:lvl4pPr lvl="3">
              <a:lnSpc>
                <a:spcPct val="90000"/>
              </a:lnSpc>
              <a:spcBef>
                <a:spcPts val="0"/>
              </a:spcBef>
              <a:spcAft>
                <a:spcPts val="0"/>
              </a:spcAft>
              <a:buClr>
                <a:srgbClr val="1E1E1E"/>
              </a:buClr>
              <a:buSzPts val="2900"/>
              <a:buNone/>
              <a:defRPr sz="2900">
                <a:solidFill>
                  <a:srgbClr val="1E1E1E"/>
                </a:solidFill>
              </a:defRPr>
            </a:lvl4pPr>
            <a:lvl5pPr lvl="4">
              <a:lnSpc>
                <a:spcPct val="90000"/>
              </a:lnSpc>
              <a:spcBef>
                <a:spcPts val="0"/>
              </a:spcBef>
              <a:spcAft>
                <a:spcPts val="0"/>
              </a:spcAft>
              <a:buClr>
                <a:srgbClr val="1E1E1E"/>
              </a:buClr>
              <a:buSzPts val="2900"/>
              <a:buNone/>
              <a:defRPr sz="2900">
                <a:solidFill>
                  <a:srgbClr val="1E1E1E"/>
                </a:solidFill>
              </a:defRPr>
            </a:lvl5pPr>
            <a:lvl6pPr lvl="5">
              <a:lnSpc>
                <a:spcPct val="90000"/>
              </a:lnSpc>
              <a:spcBef>
                <a:spcPts val="0"/>
              </a:spcBef>
              <a:spcAft>
                <a:spcPts val="0"/>
              </a:spcAft>
              <a:buClr>
                <a:srgbClr val="1E1E1E"/>
              </a:buClr>
              <a:buSzPts val="2900"/>
              <a:buNone/>
              <a:defRPr sz="2900">
                <a:solidFill>
                  <a:srgbClr val="1E1E1E"/>
                </a:solidFill>
              </a:defRPr>
            </a:lvl6pPr>
            <a:lvl7pPr lvl="6">
              <a:lnSpc>
                <a:spcPct val="90000"/>
              </a:lnSpc>
              <a:spcBef>
                <a:spcPts val="0"/>
              </a:spcBef>
              <a:spcAft>
                <a:spcPts val="0"/>
              </a:spcAft>
              <a:buClr>
                <a:srgbClr val="1E1E1E"/>
              </a:buClr>
              <a:buSzPts val="2900"/>
              <a:buNone/>
              <a:defRPr sz="2900">
                <a:solidFill>
                  <a:srgbClr val="1E1E1E"/>
                </a:solidFill>
              </a:defRPr>
            </a:lvl7pPr>
            <a:lvl8pPr lvl="7">
              <a:lnSpc>
                <a:spcPct val="90000"/>
              </a:lnSpc>
              <a:spcBef>
                <a:spcPts val="0"/>
              </a:spcBef>
              <a:spcAft>
                <a:spcPts val="0"/>
              </a:spcAft>
              <a:buClr>
                <a:srgbClr val="1E1E1E"/>
              </a:buClr>
              <a:buSzPts val="2900"/>
              <a:buNone/>
              <a:defRPr sz="2900">
                <a:solidFill>
                  <a:srgbClr val="1E1E1E"/>
                </a:solidFill>
              </a:defRPr>
            </a:lvl8pPr>
            <a:lvl9pPr lvl="8">
              <a:lnSpc>
                <a:spcPct val="90000"/>
              </a:lnSpc>
              <a:spcBef>
                <a:spcPts val="0"/>
              </a:spcBef>
              <a:spcAft>
                <a:spcPts val="0"/>
              </a:spcAft>
              <a:buClr>
                <a:srgbClr val="1E1E1E"/>
              </a:buClr>
              <a:buSzPts val="2900"/>
              <a:buNone/>
              <a:defRPr sz="2900">
                <a:solidFill>
                  <a:srgbClr val="1E1E1E"/>
                </a:solidFill>
              </a:defRPr>
            </a:lvl9pPr>
          </a:lstStyle>
          <a:p/>
        </p:txBody>
      </p:sp>
      <p:sp>
        <p:nvSpPr>
          <p:cNvPr id="6122" name="Google Shape;6122;p419"/>
          <p:cNvSpPr/>
          <p:nvPr/>
        </p:nvSpPr>
        <p:spPr>
          <a:xfrm>
            <a:off x="0" y="788833"/>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699" name="Shape 699"/>
        <p:cNvGrpSpPr/>
        <p:nvPr/>
      </p:nvGrpSpPr>
      <p:grpSpPr>
        <a:xfrm>
          <a:off x="0" y="0"/>
          <a:ext cx="0" cy="0"/>
          <a:chOff x="0" y="0"/>
          <a:chExt cx="0" cy="0"/>
        </a:xfrm>
      </p:grpSpPr>
      <p:cxnSp>
        <p:nvCxnSpPr>
          <p:cNvPr id="700" name="Google Shape;700;p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01" name="Google Shape;701;p4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02" name="Google Shape;702;p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03" name="Google Shape;703;p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04" name="Google Shape;704;p4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05" name="Google Shape;705;p42"/>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706" name="Google Shape;706;p4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707" name="Google Shape;707;p4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08" name="Google Shape;708;p4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Sidebar (Light)">
  <p:cSld name="ONE_COLUMN_TEXT_1_1_3">
    <p:bg>
      <p:bgPr>
        <a:solidFill>
          <a:srgbClr val="FFFAEB"/>
        </a:solidFill>
      </p:bgPr>
    </p:bg>
    <p:spTree>
      <p:nvGrpSpPr>
        <p:cNvPr id="6123" name="Shape 6123"/>
        <p:cNvGrpSpPr/>
        <p:nvPr/>
      </p:nvGrpSpPr>
      <p:grpSpPr>
        <a:xfrm>
          <a:off x="0" y="0"/>
          <a:ext cx="0" cy="0"/>
          <a:chOff x="0" y="0"/>
          <a:chExt cx="0" cy="0"/>
        </a:xfrm>
      </p:grpSpPr>
      <p:sp>
        <p:nvSpPr>
          <p:cNvPr id="6124" name="Google Shape;6124;p420"/>
          <p:cNvSpPr/>
          <p:nvPr/>
        </p:nvSpPr>
        <p:spPr>
          <a:xfrm flipH="1" rot="10800000">
            <a:off x="0" y="-67"/>
            <a:ext cx="12192000" cy="62517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25" name="Google Shape;6125;p420"/>
          <p:cNvSpPr txBox="1"/>
          <p:nvPr>
            <p:ph type="title"/>
          </p:nvPr>
        </p:nvSpPr>
        <p:spPr>
          <a:xfrm>
            <a:off x="453900" y="662467"/>
            <a:ext cx="8384400" cy="6975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2900"/>
              <a:buNone/>
              <a:defRPr b="1" sz="2900">
                <a:solidFill>
                  <a:srgbClr val="1E1E1E"/>
                </a:solidFill>
              </a:defRPr>
            </a:lvl1pPr>
            <a:lvl2pPr lvl="1">
              <a:lnSpc>
                <a:spcPct val="90000"/>
              </a:lnSpc>
              <a:spcBef>
                <a:spcPts val="0"/>
              </a:spcBef>
              <a:spcAft>
                <a:spcPts val="0"/>
              </a:spcAft>
              <a:buClr>
                <a:srgbClr val="1E1E1E"/>
              </a:buClr>
              <a:buSzPts val="2900"/>
              <a:buNone/>
              <a:defRPr sz="2900">
                <a:solidFill>
                  <a:srgbClr val="1E1E1E"/>
                </a:solidFill>
              </a:defRPr>
            </a:lvl2pPr>
            <a:lvl3pPr lvl="2">
              <a:lnSpc>
                <a:spcPct val="90000"/>
              </a:lnSpc>
              <a:spcBef>
                <a:spcPts val="0"/>
              </a:spcBef>
              <a:spcAft>
                <a:spcPts val="0"/>
              </a:spcAft>
              <a:buClr>
                <a:srgbClr val="1E1E1E"/>
              </a:buClr>
              <a:buSzPts val="2900"/>
              <a:buNone/>
              <a:defRPr sz="2900">
                <a:solidFill>
                  <a:srgbClr val="1E1E1E"/>
                </a:solidFill>
              </a:defRPr>
            </a:lvl3pPr>
            <a:lvl4pPr lvl="3">
              <a:lnSpc>
                <a:spcPct val="90000"/>
              </a:lnSpc>
              <a:spcBef>
                <a:spcPts val="0"/>
              </a:spcBef>
              <a:spcAft>
                <a:spcPts val="0"/>
              </a:spcAft>
              <a:buClr>
                <a:srgbClr val="1E1E1E"/>
              </a:buClr>
              <a:buSzPts val="2900"/>
              <a:buNone/>
              <a:defRPr sz="2900">
                <a:solidFill>
                  <a:srgbClr val="1E1E1E"/>
                </a:solidFill>
              </a:defRPr>
            </a:lvl4pPr>
            <a:lvl5pPr lvl="4">
              <a:lnSpc>
                <a:spcPct val="90000"/>
              </a:lnSpc>
              <a:spcBef>
                <a:spcPts val="0"/>
              </a:spcBef>
              <a:spcAft>
                <a:spcPts val="0"/>
              </a:spcAft>
              <a:buClr>
                <a:srgbClr val="1E1E1E"/>
              </a:buClr>
              <a:buSzPts val="2900"/>
              <a:buNone/>
              <a:defRPr sz="2900">
                <a:solidFill>
                  <a:srgbClr val="1E1E1E"/>
                </a:solidFill>
              </a:defRPr>
            </a:lvl5pPr>
            <a:lvl6pPr lvl="5">
              <a:lnSpc>
                <a:spcPct val="90000"/>
              </a:lnSpc>
              <a:spcBef>
                <a:spcPts val="0"/>
              </a:spcBef>
              <a:spcAft>
                <a:spcPts val="0"/>
              </a:spcAft>
              <a:buClr>
                <a:srgbClr val="1E1E1E"/>
              </a:buClr>
              <a:buSzPts val="2900"/>
              <a:buNone/>
              <a:defRPr sz="2900">
                <a:solidFill>
                  <a:srgbClr val="1E1E1E"/>
                </a:solidFill>
              </a:defRPr>
            </a:lvl6pPr>
            <a:lvl7pPr lvl="6">
              <a:lnSpc>
                <a:spcPct val="90000"/>
              </a:lnSpc>
              <a:spcBef>
                <a:spcPts val="0"/>
              </a:spcBef>
              <a:spcAft>
                <a:spcPts val="0"/>
              </a:spcAft>
              <a:buClr>
                <a:srgbClr val="1E1E1E"/>
              </a:buClr>
              <a:buSzPts val="2900"/>
              <a:buNone/>
              <a:defRPr sz="2900">
                <a:solidFill>
                  <a:srgbClr val="1E1E1E"/>
                </a:solidFill>
              </a:defRPr>
            </a:lvl7pPr>
            <a:lvl8pPr lvl="7">
              <a:lnSpc>
                <a:spcPct val="90000"/>
              </a:lnSpc>
              <a:spcBef>
                <a:spcPts val="0"/>
              </a:spcBef>
              <a:spcAft>
                <a:spcPts val="0"/>
              </a:spcAft>
              <a:buClr>
                <a:srgbClr val="1E1E1E"/>
              </a:buClr>
              <a:buSzPts val="2900"/>
              <a:buNone/>
              <a:defRPr sz="2900">
                <a:solidFill>
                  <a:srgbClr val="1E1E1E"/>
                </a:solidFill>
              </a:defRPr>
            </a:lvl8pPr>
            <a:lvl9pPr lvl="8">
              <a:lnSpc>
                <a:spcPct val="90000"/>
              </a:lnSpc>
              <a:spcBef>
                <a:spcPts val="0"/>
              </a:spcBef>
              <a:spcAft>
                <a:spcPts val="0"/>
              </a:spcAft>
              <a:buClr>
                <a:srgbClr val="1E1E1E"/>
              </a:buClr>
              <a:buSzPts val="2900"/>
              <a:buNone/>
              <a:defRPr sz="2900">
                <a:solidFill>
                  <a:srgbClr val="1E1E1E"/>
                </a:solidFill>
              </a:defRPr>
            </a:lvl9pPr>
          </a:lstStyle>
          <a:p/>
        </p:txBody>
      </p:sp>
      <p:sp>
        <p:nvSpPr>
          <p:cNvPr id="6126" name="Google Shape;6126;p420"/>
          <p:cNvSpPr/>
          <p:nvPr/>
        </p:nvSpPr>
        <p:spPr>
          <a:xfrm>
            <a:off x="0" y="788833"/>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27" name="Google Shape;6127;p420"/>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28" name="Google Shape;6128;p420"/>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129" name="Google Shape;6129;p420"/>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130" name="Google Shape;6130;p420"/>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131" name="Google Shape;6131;p420"/>
          <p:cNvSpPr/>
          <p:nvPr/>
        </p:nvSpPr>
        <p:spPr>
          <a:xfrm>
            <a:off x="8922767" y="395333"/>
            <a:ext cx="2967300" cy="56433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32" name="Google Shape;6132;p420"/>
          <p:cNvSpPr txBox="1"/>
          <p:nvPr>
            <p:ph idx="1" type="body"/>
          </p:nvPr>
        </p:nvSpPr>
        <p:spPr>
          <a:xfrm>
            <a:off x="609600" y="2244367"/>
            <a:ext cx="4963200" cy="35676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6133" name="Google Shape;6133;p420"/>
          <p:cNvSpPr txBox="1"/>
          <p:nvPr>
            <p:ph idx="4" type="title"/>
          </p:nvPr>
        </p:nvSpPr>
        <p:spPr>
          <a:xfrm>
            <a:off x="609600" y="1702467"/>
            <a:ext cx="79569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1900"/>
              <a:buNone/>
              <a:defRPr b="1" sz="19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134" name="Google Shape;6134;p420"/>
          <p:cNvSpPr txBox="1"/>
          <p:nvPr>
            <p:ph idx="5" type="body"/>
          </p:nvPr>
        </p:nvSpPr>
        <p:spPr>
          <a:xfrm>
            <a:off x="9244600" y="1330733"/>
            <a:ext cx="2374800" cy="4587300"/>
          </a:xfrm>
          <a:prstGeom prst="rect">
            <a:avLst/>
          </a:prstGeom>
        </p:spPr>
        <p:txBody>
          <a:bodyPr anchorCtr="0" anchor="t" bIns="121900" lIns="0" spcFirstLastPara="1" rIns="121900" wrap="square" tIns="121900">
            <a:noAutofit/>
          </a:bodyPr>
          <a:lstStyle>
            <a:lvl1pPr indent="-311150" lvl="0" marL="457200">
              <a:lnSpc>
                <a:spcPct val="100000"/>
              </a:lnSpc>
              <a:spcBef>
                <a:spcPts val="1300"/>
              </a:spcBef>
              <a:spcAft>
                <a:spcPts val="0"/>
              </a:spcAft>
              <a:buClr>
                <a:srgbClr val="FFFAEB"/>
              </a:buClr>
              <a:buSzPts val="1300"/>
              <a:buChar char="●"/>
              <a:defRPr b="1" sz="1300">
                <a:solidFill>
                  <a:srgbClr val="FFFAEB"/>
                </a:solidFill>
              </a:defRPr>
            </a:lvl1pPr>
            <a:lvl2pPr indent="-311150" lvl="1" marL="914400">
              <a:lnSpc>
                <a:spcPct val="100000"/>
              </a:lnSpc>
              <a:spcBef>
                <a:spcPts val="1300"/>
              </a:spcBef>
              <a:spcAft>
                <a:spcPts val="0"/>
              </a:spcAft>
              <a:buClr>
                <a:srgbClr val="FFFAEB"/>
              </a:buClr>
              <a:buSzPts val="1300"/>
              <a:buChar char="○"/>
              <a:defRPr sz="1300">
                <a:solidFill>
                  <a:srgbClr val="FFFAEB"/>
                </a:solidFill>
              </a:defRPr>
            </a:lvl2pPr>
            <a:lvl3pPr indent="-311150" lvl="2" marL="1371600">
              <a:lnSpc>
                <a:spcPct val="100000"/>
              </a:lnSpc>
              <a:spcBef>
                <a:spcPts val="1300"/>
              </a:spcBef>
              <a:spcAft>
                <a:spcPts val="0"/>
              </a:spcAft>
              <a:buClr>
                <a:srgbClr val="FFFAEB"/>
              </a:buClr>
              <a:buSzPts val="1300"/>
              <a:buChar char="■"/>
              <a:defRPr sz="1300">
                <a:solidFill>
                  <a:srgbClr val="FFFAEB"/>
                </a:solidFill>
              </a:defRPr>
            </a:lvl3pPr>
            <a:lvl4pPr indent="-311150" lvl="3" marL="1828800">
              <a:lnSpc>
                <a:spcPct val="100000"/>
              </a:lnSpc>
              <a:spcBef>
                <a:spcPts val="1300"/>
              </a:spcBef>
              <a:spcAft>
                <a:spcPts val="0"/>
              </a:spcAft>
              <a:buClr>
                <a:srgbClr val="FFFAEB"/>
              </a:buClr>
              <a:buSzPts val="1300"/>
              <a:buChar char="●"/>
              <a:defRPr sz="1300">
                <a:solidFill>
                  <a:srgbClr val="FFFAEB"/>
                </a:solidFill>
              </a:defRPr>
            </a:lvl4pPr>
            <a:lvl5pPr indent="-311150" lvl="4" marL="2286000">
              <a:lnSpc>
                <a:spcPct val="100000"/>
              </a:lnSpc>
              <a:spcBef>
                <a:spcPts val="1300"/>
              </a:spcBef>
              <a:spcAft>
                <a:spcPts val="0"/>
              </a:spcAft>
              <a:buClr>
                <a:srgbClr val="FFFAEB"/>
              </a:buClr>
              <a:buSzPts val="1300"/>
              <a:buChar char="○"/>
              <a:defRPr sz="1300">
                <a:solidFill>
                  <a:srgbClr val="FFFAEB"/>
                </a:solidFill>
              </a:defRPr>
            </a:lvl5pPr>
            <a:lvl6pPr indent="-311150" lvl="5" marL="2743200">
              <a:lnSpc>
                <a:spcPct val="100000"/>
              </a:lnSpc>
              <a:spcBef>
                <a:spcPts val="1300"/>
              </a:spcBef>
              <a:spcAft>
                <a:spcPts val="0"/>
              </a:spcAft>
              <a:buClr>
                <a:srgbClr val="FFFAEB"/>
              </a:buClr>
              <a:buSzPts val="1300"/>
              <a:buChar char="■"/>
              <a:defRPr sz="1300">
                <a:solidFill>
                  <a:srgbClr val="FFFAEB"/>
                </a:solidFill>
              </a:defRPr>
            </a:lvl6pPr>
            <a:lvl7pPr indent="-311150" lvl="6" marL="3200400">
              <a:lnSpc>
                <a:spcPct val="100000"/>
              </a:lnSpc>
              <a:spcBef>
                <a:spcPts val="1300"/>
              </a:spcBef>
              <a:spcAft>
                <a:spcPts val="0"/>
              </a:spcAft>
              <a:buClr>
                <a:srgbClr val="FFFAEB"/>
              </a:buClr>
              <a:buSzPts val="1300"/>
              <a:buChar char="●"/>
              <a:defRPr sz="1300">
                <a:solidFill>
                  <a:srgbClr val="FFFAEB"/>
                </a:solidFill>
              </a:defRPr>
            </a:lvl7pPr>
            <a:lvl8pPr indent="-311150" lvl="7" marL="3657600">
              <a:lnSpc>
                <a:spcPct val="100000"/>
              </a:lnSpc>
              <a:spcBef>
                <a:spcPts val="1300"/>
              </a:spcBef>
              <a:spcAft>
                <a:spcPts val="0"/>
              </a:spcAft>
              <a:buClr>
                <a:srgbClr val="FFFAEB"/>
              </a:buClr>
              <a:buSzPts val="1300"/>
              <a:buChar char="○"/>
              <a:defRPr sz="1300">
                <a:solidFill>
                  <a:srgbClr val="FFFAEB"/>
                </a:solidFill>
              </a:defRPr>
            </a:lvl8pPr>
            <a:lvl9pPr indent="-311150" lvl="8" marL="4114800">
              <a:lnSpc>
                <a:spcPct val="100000"/>
              </a:lnSpc>
              <a:spcBef>
                <a:spcPts val="1300"/>
              </a:spcBef>
              <a:spcAft>
                <a:spcPts val="0"/>
              </a:spcAft>
              <a:buClr>
                <a:srgbClr val="FFFAEB"/>
              </a:buClr>
              <a:buSzPts val="1300"/>
              <a:buChar char="■"/>
              <a:defRPr sz="1300">
                <a:solidFill>
                  <a:srgbClr val="FFFAEB"/>
                </a:solidFill>
              </a:defRPr>
            </a:lvl9pPr>
          </a:lstStyle>
          <a:p/>
        </p:txBody>
      </p:sp>
      <p:sp>
        <p:nvSpPr>
          <p:cNvPr id="6135" name="Google Shape;6135;p420"/>
          <p:cNvSpPr txBox="1"/>
          <p:nvPr>
            <p:ph idx="6" type="title"/>
          </p:nvPr>
        </p:nvSpPr>
        <p:spPr>
          <a:xfrm>
            <a:off x="9244600" y="642812"/>
            <a:ext cx="20520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1600"/>
              <a:buNone/>
              <a:defRPr b="1" sz="1600">
                <a:solidFill>
                  <a:srgbClr val="FA500F"/>
                </a:solidFill>
              </a:defRPr>
            </a:lvl1pPr>
            <a:lvl2pPr lvl="1">
              <a:spcBef>
                <a:spcPts val="0"/>
              </a:spcBef>
              <a:spcAft>
                <a:spcPts val="0"/>
              </a:spcAft>
              <a:buClr>
                <a:srgbClr val="FFFAEB"/>
              </a:buClr>
              <a:buSzPts val="2100"/>
              <a:buNone/>
              <a:defRPr sz="2100">
                <a:solidFill>
                  <a:srgbClr val="FFFAEB"/>
                </a:solidFill>
              </a:defRPr>
            </a:lvl2pPr>
            <a:lvl3pPr lvl="2">
              <a:spcBef>
                <a:spcPts val="0"/>
              </a:spcBef>
              <a:spcAft>
                <a:spcPts val="0"/>
              </a:spcAft>
              <a:buClr>
                <a:srgbClr val="FFFAEB"/>
              </a:buClr>
              <a:buSzPts val="2100"/>
              <a:buNone/>
              <a:defRPr sz="2100">
                <a:solidFill>
                  <a:srgbClr val="FFFAEB"/>
                </a:solidFill>
              </a:defRPr>
            </a:lvl3pPr>
            <a:lvl4pPr lvl="3">
              <a:spcBef>
                <a:spcPts val="0"/>
              </a:spcBef>
              <a:spcAft>
                <a:spcPts val="0"/>
              </a:spcAft>
              <a:buClr>
                <a:srgbClr val="FFFAEB"/>
              </a:buClr>
              <a:buSzPts val="2100"/>
              <a:buNone/>
              <a:defRPr sz="2100">
                <a:solidFill>
                  <a:srgbClr val="FFFAEB"/>
                </a:solidFill>
              </a:defRPr>
            </a:lvl4pPr>
            <a:lvl5pPr lvl="4">
              <a:spcBef>
                <a:spcPts val="0"/>
              </a:spcBef>
              <a:spcAft>
                <a:spcPts val="0"/>
              </a:spcAft>
              <a:buClr>
                <a:srgbClr val="FFFAEB"/>
              </a:buClr>
              <a:buSzPts val="2100"/>
              <a:buNone/>
              <a:defRPr sz="2100">
                <a:solidFill>
                  <a:srgbClr val="FFFAEB"/>
                </a:solidFill>
              </a:defRPr>
            </a:lvl5pPr>
            <a:lvl6pPr lvl="5">
              <a:spcBef>
                <a:spcPts val="0"/>
              </a:spcBef>
              <a:spcAft>
                <a:spcPts val="0"/>
              </a:spcAft>
              <a:buClr>
                <a:srgbClr val="FFFAEB"/>
              </a:buClr>
              <a:buSzPts val="2100"/>
              <a:buNone/>
              <a:defRPr sz="2100">
                <a:solidFill>
                  <a:srgbClr val="FFFAEB"/>
                </a:solidFill>
              </a:defRPr>
            </a:lvl6pPr>
            <a:lvl7pPr lvl="6">
              <a:spcBef>
                <a:spcPts val="0"/>
              </a:spcBef>
              <a:spcAft>
                <a:spcPts val="0"/>
              </a:spcAft>
              <a:buClr>
                <a:srgbClr val="FFFAEB"/>
              </a:buClr>
              <a:buSzPts val="2100"/>
              <a:buNone/>
              <a:defRPr sz="2100">
                <a:solidFill>
                  <a:srgbClr val="FFFAEB"/>
                </a:solidFill>
              </a:defRPr>
            </a:lvl7pPr>
            <a:lvl8pPr lvl="7">
              <a:spcBef>
                <a:spcPts val="0"/>
              </a:spcBef>
              <a:spcAft>
                <a:spcPts val="0"/>
              </a:spcAft>
              <a:buClr>
                <a:srgbClr val="FFFAEB"/>
              </a:buClr>
              <a:buSzPts val="2100"/>
              <a:buNone/>
              <a:defRPr sz="2100">
                <a:solidFill>
                  <a:srgbClr val="FFFAEB"/>
                </a:solidFill>
              </a:defRPr>
            </a:lvl8pPr>
            <a:lvl9pPr lvl="8">
              <a:spcBef>
                <a:spcPts val="0"/>
              </a:spcBef>
              <a:spcAft>
                <a:spcPts val="0"/>
              </a:spcAft>
              <a:buClr>
                <a:srgbClr val="FFFAEB"/>
              </a:buClr>
              <a:buSzPts val="2100"/>
              <a:buNone/>
              <a:defRPr sz="2100">
                <a:solidFill>
                  <a:srgbClr val="FFFAEB"/>
                </a:solidFill>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Mode Blank">
  <p:cSld name="ONE_COLUMN_TEXT_1_1_2">
    <p:bg>
      <p:bgPr>
        <a:solidFill>
          <a:srgbClr val="FFFAEB"/>
        </a:solidFill>
      </p:bgPr>
    </p:bg>
    <p:spTree>
      <p:nvGrpSpPr>
        <p:cNvPr id="6136" name="Shape 6136"/>
        <p:cNvGrpSpPr/>
        <p:nvPr/>
      </p:nvGrpSpPr>
      <p:grpSpPr>
        <a:xfrm>
          <a:off x="0" y="0"/>
          <a:ext cx="0" cy="0"/>
          <a:chOff x="0" y="0"/>
          <a:chExt cx="0" cy="0"/>
        </a:xfrm>
      </p:grpSpPr>
      <p:sp>
        <p:nvSpPr>
          <p:cNvPr id="6137" name="Google Shape;6137;p421"/>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38" name="Google Shape;6138;p421"/>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139" name="Google Shape;6139;p421"/>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140" name="Google Shape;6140;p421"/>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Mode + Title">
  <p:cSld name="ONE_COLUMN_TEXT_1_1_1">
    <p:bg>
      <p:bgPr>
        <a:solidFill>
          <a:srgbClr val="FFFAEB"/>
        </a:solidFill>
      </p:bgPr>
    </p:bg>
    <p:spTree>
      <p:nvGrpSpPr>
        <p:cNvPr id="6141" name="Shape 6141"/>
        <p:cNvGrpSpPr/>
        <p:nvPr/>
      </p:nvGrpSpPr>
      <p:grpSpPr>
        <a:xfrm>
          <a:off x="0" y="0"/>
          <a:ext cx="0" cy="0"/>
          <a:chOff x="0" y="0"/>
          <a:chExt cx="0" cy="0"/>
        </a:xfrm>
      </p:grpSpPr>
      <p:sp>
        <p:nvSpPr>
          <p:cNvPr id="6142" name="Google Shape;6142;p422"/>
          <p:cNvSpPr/>
          <p:nvPr/>
        </p:nvSpPr>
        <p:spPr>
          <a:xfrm flipH="1" rot="10800000">
            <a:off x="0" y="-67"/>
            <a:ext cx="12192000" cy="62517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43" name="Google Shape;6143;p422"/>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44" name="Google Shape;6144;p422"/>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5" name="Google Shape;6145;p422"/>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146" name="Google Shape;6146;p422"/>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147" name="Google Shape;6147;p422"/>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2900"/>
              <a:buNone/>
              <a:defRPr b="1" sz="2900">
                <a:solidFill>
                  <a:srgbClr val="1E1E1E"/>
                </a:solidFill>
              </a:defRPr>
            </a:lvl1pPr>
            <a:lvl2pPr lvl="1">
              <a:lnSpc>
                <a:spcPct val="90000"/>
              </a:lnSpc>
              <a:spcBef>
                <a:spcPts val="0"/>
              </a:spcBef>
              <a:spcAft>
                <a:spcPts val="0"/>
              </a:spcAft>
              <a:buClr>
                <a:srgbClr val="1E1E1E"/>
              </a:buClr>
              <a:buSzPts val="2900"/>
              <a:buNone/>
              <a:defRPr sz="2900">
                <a:solidFill>
                  <a:srgbClr val="1E1E1E"/>
                </a:solidFill>
              </a:defRPr>
            </a:lvl2pPr>
            <a:lvl3pPr lvl="2">
              <a:lnSpc>
                <a:spcPct val="90000"/>
              </a:lnSpc>
              <a:spcBef>
                <a:spcPts val="0"/>
              </a:spcBef>
              <a:spcAft>
                <a:spcPts val="0"/>
              </a:spcAft>
              <a:buClr>
                <a:srgbClr val="1E1E1E"/>
              </a:buClr>
              <a:buSzPts val="2900"/>
              <a:buNone/>
              <a:defRPr sz="2900">
                <a:solidFill>
                  <a:srgbClr val="1E1E1E"/>
                </a:solidFill>
              </a:defRPr>
            </a:lvl3pPr>
            <a:lvl4pPr lvl="3">
              <a:lnSpc>
                <a:spcPct val="90000"/>
              </a:lnSpc>
              <a:spcBef>
                <a:spcPts val="0"/>
              </a:spcBef>
              <a:spcAft>
                <a:spcPts val="0"/>
              </a:spcAft>
              <a:buClr>
                <a:srgbClr val="1E1E1E"/>
              </a:buClr>
              <a:buSzPts val="2900"/>
              <a:buNone/>
              <a:defRPr sz="2900">
                <a:solidFill>
                  <a:srgbClr val="1E1E1E"/>
                </a:solidFill>
              </a:defRPr>
            </a:lvl4pPr>
            <a:lvl5pPr lvl="4">
              <a:lnSpc>
                <a:spcPct val="90000"/>
              </a:lnSpc>
              <a:spcBef>
                <a:spcPts val="0"/>
              </a:spcBef>
              <a:spcAft>
                <a:spcPts val="0"/>
              </a:spcAft>
              <a:buClr>
                <a:srgbClr val="1E1E1E"/>
              </a:buClr>
              <a:buSzPts val="2900"/>
              <a:buNone/>
              <a:defRPr sz="2900">
                <a:solidFill>
                  <a:srgbClr val="1E1E1E"/>
                </a:solidFill>
              </a:defRPr>
            </a:lvl5pPr>
            <a:lvl6pPr lvl="5">
              <a:lnSpc>
                <a:spcPct val="90000"/>
              </a:lnSpc>
              <a:spcBef>
                <a:spcPts val="0"/>
              </a:spcBef>
              <a:spcAft>
                <a:spcPts val="0"/>
              </a:spcAft>
              <a:buClr>
                <a:srgbClr val="1E1E1E"/>
              </a:buClr>
              <a:buSzPts val="2900"/>
              <a:buNone/>
              <a:defRPr sz="2900">
                <a:solidFill>
                  <a:srgbClr val="1E1E1E"/>
                </a:solidFill>
              </a:defRPr>
            </a:lvl6pPr>
            <a:lvl7pPr lvl="6">
              <a:lnSpc>
                <a:spcPct val="90000"/>
              </a:lnSpc>
              <a:spcBef>
                <a:spcPts val="0"/>
              </a:spcBef>
              <a:spcAft>
                <a:spcPts val="0"/>
              </a:spcAft>
              <a:buClr>
                <a:srgbClr val="1E1E1E"/>
              </a:buClr>
              <a:buSzPts val="2900"/>
              <a:buNone/>
              <a:defRPr sz="2900">
                <a:solidFill>
                  <a:srgbClr val="1E1E1E"/>
                </a:solidFill>
              </a:defRPr>
            </a:lvl7pPr>
            <a:lvl8pPr lvl="7">
              <a:lnSpc>
                <a:spcPct val="90000"/>
              </a:lnSpc>
              <a:spcBef>
                <a:spcPts val="0"/>
              </a:spcBef>
              <a:spcAft>
                <a:spcPts val="0"/>
              </a:spcAft>
              <a:buClr>
                <a:srgbClr val="1E1E1E"/>
              </a:buClr>
              <a:buSzPts val="2900"/>
              <a:buNone/>
              <a:defRPr sz="2900">
                <a:solidFill>
                  <a:srgbClr val="1E1E1E"/>
                </a:solidFill>
              </a:defRPr>
            </a:lvl8pPr>
            <a:lvl9pPr lvl="8">
              <a:lnSpc>
                <a:spcPct val="90000"/>
              </a:lnSpc>
              <a:spcBef>
                <a:spcPts val="0"/>
              </a:spcBef>
              <a:spcAft>
                <a:spcPts val="0"/>
              </a:spcAft>
              <a:buClr>
                <a:srgbClr val="1E1E1E"/>
              </a:buClr>
              <a:buSzPts val="2900"/>
              <a:buNone/>
              <a:defRPr sz="2900">
                <a:solidFill>
                  <a:srgbClr val="1E1E1E"/>
                </a:solidFill>
              </a:defRPr>
            </a:lvl9pPr>
          </a:lstStyle>
          <a:p/>
        </p:txBody>
      </p:sp>
      <p:sp>
        <p:nvSpPr>
          <p:cNvPr id="6148" name="Google Shape;6148;p422"/>
          <p:cNvSpPr/>
          <p:nvPr/>
        </p:nvSpPr>
        <p:spPr>
          <a:xfrm>
            <a:off x="0" y="788833"/>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Mode Blank">
  <p:cSld name="ONE_COLUMN_TEXT_1_1_1_1">
    <p:bg>
      <p:bgPr>
        <a:solidFill>
          <a:srgbClr val="FFFAEB"/>
        </a:solidFill>
      </p:bgPr>
    </p:bg>
    <p:spTree>
      <p:nvGrpSpPr>
        <p:cNvPr id="6149" name="Shape 6149"/>
        <p:cNvGrpSpPr/>
        <p:nvPr/>
      </p:nvGrpSpPr>
      <p:grpSpPr>
        <a:xfrm>
          <a:off x="0" y="0"/>
          <a:ext cx="0" cy="0"/>
          <a:chOff x="0" y="0"/>
          <a:chExt cx="0" cy="0"/>
        </a:xfrm>
      </p:grpSpPr>
      <p:sp>
        <p:nvSpPr>
          <p:cNvPr id="6150" name="Google Shape;6150;p423"/>
          <p:cNvSpPr/>
          <p:nvPr/>
        </p:nvSpPr>
        <p:spPr>
          <a:xfrm flipH="1" rot="10800000">
            <a:off x="0" y="-67"/>
            <a:ext cx="12192000" cy="62517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51" name="Google Shape;6151;p423"/>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52" name="Google Shape;6152;p423"/>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153" name="Google Shape;6153;p423"/>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154" name="Google Shape;6154;p423"/>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55" name="Shape 6155"/>
        <p:cNvGrpSpPr/>
        <p:nvPr/>
      </p:nvGrpSpPr>
      <p:grpSpPr>
        <a:xfrm>
          <a:off x="0" y="0"/>
          <a:ext cx="0" cy="0"/>
          <a:chOff x="0" y="0"/>
          <a:chExt cx="0" cy="0"/>
        </a:xfrm>
      </p:grpSpPr>
      <p:sp>
        <p:nvSpPr>
          <p:cNvPr id="6156" name="Google Shape;6156;p424"/>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6157" name="Google Shape;6157;p424"/>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58" name="Shape 6158"/>
        <p:cNvGrpSpPr/>
        <p:nvPr/>
      </p:nvGrpSpPr>
      <p:grpSpPr>
        <a:xfrm>
          <a:off x="0" y="0"/>
          <a:ext cx="0" cy="0"/>
          <a:chOff x="0" y="0"/>
          <a:chExt cx="0" cy="0"/>
        </a:xfrm>
      </p:grpSpPr>
      <p:sp>
        <p:nvSpPr>
          <p:cNvPr id="6159" name="Google Shape;6159;p42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60" name="Google Shape;6160;p425"/>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6161" name="Google Shape;6161;p425"/>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62" name="Google Shape;6162;p425"/>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6163" name="Google Shape;6163;p425"/>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64" name="Shape 6164"/>
        <p:cNvGrpSpPr/>
        <p:nvPr/>
      </p:nvGrpSpPr>
      <p:grpSpPr>
        <a:xfrm>
          <a:off x="0" y="0"/>
          <a:ext cx="0" cy="0"/>
          <a:chOff x="0" y="0"/>
          <a:chExt cx="0" cy="0"/>
        </a:xfrm>
      </p:grpSpPr>
      <p:sp>
        <p:nvSpPr>
          <p:cNvPr id="6165" name="Google Shape;6165;p426"/>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6166" name="Google Shape;6166;p426"/>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67" name="Shape 6167"/>
        <p:cNvGrpSpPr/>
        <p:nvPr/>
      </p:nvGrpSpPr>
      <p:grpSpPr>
        <a:xfrm>
          <a:off x="0" y="0"/>
          <a:ext cx="0" cy="0"/>
          <a:chOff x="0" y="0"/>
          <a:chExt cx="0" cy="0"/>
        </a:xfrm>
      </p:grpSpPr>
      <p:sp>
        <p:nvSpPr>
          <p:cNvPr id="6168" name="Google Shape;6168;p427"/>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6169" name="Google Shape;6169;p427"/>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6170" name="Google Shape;6170;p427"/>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71" name="Shape 6171"/>
        <p:cNvGrpSpPr/>
        <p:nvPr/>
      </p:nvGrpSpPr>
      <p:grpSpPr>
        <a:xfrm>
          <a:off x="0" y="0"/>
          <a:ext cx="0" cy="0"/>
          <a:chOff x="0" y="0"/>
          <a:chExt cx="0" cy="0"/>
        </a:xfrm>
      </p:grpSpPr>
      <p:sp>
        <p:nvSpPr>
          <p:cNvPr id="6172" name="Google Shape;6172;p428"/>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to">
  <p:cSld name="Bento">
    <p:bg>
      <p:bgPr>
        <a:solidFill>
          <a:srgbClr val="1E1E1E"/>
        </a:solidFill>
      </p:bgPr>
    </p:bg>
    <p:spTree>
      <p:nvGrpSpPr>
        <p:cNvPr id="6173" name="Shape 6173"/>
        <p:cNvGrpSpPr/>
        <p:nvPr/>
      </p:nvGrpSpPr>
      <p:grpSpPr>
        <a:xfrm>
          <a:off x="0" y="0"/>
          <a:ext cx="0" cy="0"/>
          <a:chOff x="0" y="0"/>
          <a:chExt cx="0" cy="0"/>
        </a:xfrm>
      </p:grpSpPr>
      <p:sp>
        <p:nvSpPr>
          <p:cNvPr id="6174" name="Google Shape;6174;p429"/>
          <p:cNvSpPr/>
          <p:nvPr/>
        </p:nvSpPr>
        <p:spPr>
          <a:xfrm flipH="1" rot="10800000">
            <a:off x="0" y="0"/>
            <a:ext cx="12192000" cy="68640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75" name="Google Shape;6175;p429"/>
          <p:cNvSpPr/>
          <p:nvPr>
            <p:ph idx="2" type="pic"/>
          </p:nvPr>
        </p:nvSpPr>
        <p:spPr>
          <a:xfrm>
            <a:off x="3187700" y="1790879"/>
            <a:ext cx="5811900" cy="3267900"/>
          </a:xfrm>
          <a:prstGeom prst="rect">
            <a:avLst/>
          </a:prstGeom>
          <a:noFill/>
          <a:ln>
            <a:noFill/>
          </a:ln>
        </p:spPr>
      </p:sp>
      <p:sp>
        <p:nvSpPr>
          <p:cNvPr id="6176" name="Google Shape;6176;p429"/>
          <p:cNvSpPr/>
          <p:nvPr>
            <p:ph idx="3" type="pic"/>
          </p:nvPr>
        </p:nvSpPr>
        <p:spPr>
          <a:xfrm>
            <a:off x="393700" y="396876"/>
            <a:ext cx="2594100" cy="2928000"/>
          </a:xfrm>
          <a:prstGeom prst="rect">
            <a:avLst/>
          </a:prstGeom>
          <a:noFill/>
          <a:ln>
            <a:noFill/>
          </a:ln>
        </p:spPr>
      </p:sp>
      <p:sp>
        <p:nvSpPr>
          <p:cNvPr id="6177" name="Google Shape;6177;p429"/>
          <p:cNvSpPr/>
          <p:nvPr>
            <p:ph idx="4" type="pic"/>
          </p:nvPr>
        </p:nvSpPr>
        <p:spPr>
          <a:xfrm>
            <a:off x="393700" y="3521076"/>
            <a:ext cx="2594100" cy="2928000"/>
          </a:xfrm>
          <a:prstGeom prst="rect">
            <a:avLst/>
          </a:prstGeom>
          <a:noFill/>
          <a:ln>
            <a:noFill/>
          </a:ln>
        </p:spPr>
      </p:sp>
      <p:sp>
        <p:nvSpPr>
          <p:cNvPr id="6178" name="Google Shape;6178;p429"/>
          <p:cNvSpPr/>
          <p:nvPr>
            <p:ph idx="5" type="pic"/>
          </p:nvPr>
        </p:nvSpPr>
        <p:spPr>
          <a:xfrm>
            <a:off x="9204325" y="396875"/>
            <a:ext cx="2594100" cy="4662300"/>
          </a:xfrm>
          <a:prstGeom prst="rect">
            <a:avLst/>
          </a:prstGeom>
          <a:noFill/>
          <a:ln>
            <a:noFill/>
          </a:ln>
        </p:spPr>
      </p:sp>
      <p:sp>
        <p:nvSpPr>
          <p:cNvPr id="6179" name="Google Shape;6179;p429"/>
          <p:cNvSpPr/>
          <p:nvPr>
            <p:ph idx="6" type="pic"/>
          </p:nvPr>
        </p:nvSpPr>
        <p:spPr>
          <a:xfrm>
            <a:off x="9204325" y="5257008"/>
            <a:ext cx="2594100" cy="1192500"/>
          </a:xfrm>
          <a:prstGeom prst="rect">
            <a:avLst/>
          </a:prstGeom>
          <a:noFill/>
          <a:ln>
            <a:noFill/>
          </a:ln>
        </p:spPr>
      </p:sp>
      <p:sp>
        <p:nvSpPr>
          <p:cNvPr id="6180" name="Google Shape;6180;p429"/>
          <p:cNvSpPr/>
          <p:nvPr>
            <p:ph idx="7" type="pic"/>
          </p:nvPr>
        </p:nvSpPr>
        <p:spPr>
          <a:xfrm>
            <a:off x="3187701" y="396876"/>
            <a:ext cx="1800900" cy="1192500"/>
          </a:xfrm>
          <a:prstGeom prst="rect">
            <a:avLst/>
          </a:prstGeom>
          <a:noFill/>
          <a:ln>
            <a:noFill/>
          </a:ln>
        </p:spPr>
      </p:sp>
      <p:sp>
        <p:nvSpPr>
          <p:cNvPr id="6181" name="Google Shape;6181;p429"/>
          <p:cNvSpPr/>
          <p:nvPr>
            <p:ph idx="8" type="pic"/>
          </p:nvPr>
        </p:nvSpPr>
        <p:spPr>
          <a:xfrm>
            <a:off x="5203907" y="396876"/>
            <a:ext cx="1800900" cy="1192500"/>
          </a:xfrm>
          <a:prstGeom prst="rect">
            <a:avLst/>
          </a:prstGeom>
          <a:noFill/>
          <a:ln>
            <a:noFill/>
          </a:ln>
        </p:spPr>
      </p:sp>
      <p:sp>
        <p:nvSpPr>
          <p:cNvPr id="6182" name="Google Shape;6182;p429"/>
          <p:cNvSpPr/>
          <p:nvPr>
            <p:ph idx="9" type="pic"/>
          </p:nvPr>
        </p:nvSpPr>
        <p:spPr>
          <a:xfrm>
            <a:off x="7215375" y="396876"/>
            <a:ext cx="1800900" cy="1192500"/>
          </a:xfrm>
          <a:prstGeom prst="rect">
            <a:avLst/>
          </a:prstGeom>
          <a:noFill/>
          <a:ln>
            <a:noFill/>
          </a:ln>
        </p:spPr>
      </p:sp>
      <p:sp>
        <p:nvSpPr>
          <p:cNvPr id="6183" name="Google Shape;6183;p429"/>
          <p:cNvSpPr/>
          <p:nvPr>
            <p:ph idx="13" type="pic"/>
          </p:nvPr>
        </p:nvSpPr>
        <p:spPr>
          <a:xfrm>
            <a:off x="3187701" y="5257008"/>
            <a:ext cx="2808300" cy="1192500"/>
          </a:xfrm>
          <a:prstGeom prst="rect">
            <a:avLst/>
          </a:prstGeom>
          <a:noFill/>
          <a:ln>
            <a:noFill/>
          </a:ln>
        </p:spPr>
      </p:sp>
      <p:sp>
        <p:nvSpPr>
          <p:cNvPr id="6184" name="Google Shape;6184;p429"/>
          <p:cNvSpPr/>
          <p:nvPr>
            <p:ph idx="14" type="pic"/>
          </p:nvPr>
        </p:nvSpPr>
        <p:spPr>
          <a:xfrm>
            <a:off x="6196012" y="5257008"/>
            <a:ext cx="2808300" cy="11925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709" name="Shape 709"/>
        <p:cNvGrpSpPr/>
        <p:nvPr/>
      </p:nvGrpSpPr>
      <p:grpSpPr>
        <a:xfrm>
          <a:off x="0" y="0"/>
          <a:ext cx="0" cy="0"/>
          <a:chOff x="0" y="0"/>
          <a:chExt cx="0" cy="0"/>
        </a:xfrm>
      </p:grpSpPr>
      <p:cxnSp>
        <p:nvCxnSpPr>
          <p:cNvPr id="710" name="Google Shape;710;p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11" name="Google Shape;711;p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12" name="Google Shape;712;p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13" name="Google Shape;713;p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14" name="Google Shape;714;p4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15" name="Google Shape;715;p43"/>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716" name="Google Shape;716;p4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717" name="Google Shape;717;p4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18" name="Google Shape;718;p4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6185" name="Shape 6185"/>
        <p:cNvGrpSpPr/>
        <p:nvPr/>
      </p:nvGrpSpPr>
      <p:grpSpPr>
        <a:xfrm>
          <a:off x="0" y="0"/>
          <a:ext cx="0" cy="0"/>
          <a:chOff x="0" y="0"/>
          <a:chExt cx="0" cy="0"/>
        </a:xfrm>
      </p:grpSpPr>
      <p:sp>
        <p:nvSpPr>
          <p:cNvPr id="6186" name="Google Shape;6186;p430"/>
          <p:cNvSpPr/>
          <p:nvPr/>
        </p:nvSpPr>
        <p:spPr>
          <a:xfrm flipH="1" rot="10800000">
            <a:off x="0" y="0"/>
            <a:ext cx="12192000" cy="68640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grpSp>
        <p:nvGrpSpPr>
          <p:cNvPr id="6187" name="Google Shape;6187;p430"/>
          <p:cNvGrpSpPr/>
          <p:nvPr/>
        </p:nvGrpSpPr>
        <p:grpSpPr>
          <a:xfrm>
            <a:off x="900" y="1654290"/>
            <a:ext cx="11489455" cy="3249968"/>
            <a:chOff x="675" y="1476393"/>
            <a:chExt cx="7784184" cy="2201875"/>
          </a:xfrm>
        </p:grpSpPr>
        <p:sp>
          <p:nvSpPr>
            <p:cNvPr id="6188" name="Google Shape;6188;p430"/>
            <p:cNvSpPr/>
            <p:nvPr/>
          </p:nvSpPr>
          <p:spPr>
            <a:xfrm>
              <a:off x="675" y="1679840"/>
              <a:ext cx="5292300" cy="363300"/>
            </a:xfrm>
            <a:prstGeom prst="rect">
              <a:avLst/>
            </a:prstGeom>
            <a:solidFill>
              <a:srgbClr val="FFD7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89" name="Google Shape;6189;p430"/>
            <p:cNvSpPr/>
            <p:nvPr/>
          </p:nvSpPr>
          <p:spPr>
            <a:xfrm>
              <a:off x="675" y="2036932"/>
              <a:ext cx="5292300" cy="363300"/>
            </a:xfrm>
            <a:prstGeom prst="rect">
              <a:avLst/>
            </a:prstGeom>
            <a:solidFill>
              <a:srgbClr val="FFAF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90" name="Google Shape;6190;p430"/>
            <p:cNvSpPr/>
            <p:nvPr/>
          </p:nvSpPr>
          <p:spPr>
            <a:xfrm>
              <a:off x="675" y="2398257"/>
              <a:ext cx="5292300" cy="363300"/>
            </a:xfrm>
            <a:prstGeom prst="rect">
              <a:avLst/>
            </a:prstGeom>
            <a:solidFill>
              <a:srgbClr val="FF820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91" name="Google Shape;6191;p430"/>
            <p:cNvSpPr/>
            <p:nvPr/>
          </p:nvSpPr>
          <p:spPr>
            <a:xfrm>
              <a:off x="675" y="2752482"/>
              <a:ext cx="5292300" cy="3633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92" name="Google Shape;6192;p430"/>
            <p:cNvSpPr/>
            <p:nvPr/>
          </p:nvSpPr>
          <p:spPr>
            <a:xfrm>
              <a:off x="675" y="3114517"/>
              <a:ext cx="5292300" cy="363300"/>
            </a:xfrm>
            <a:prstGeom prst="rect">
              <a:avLst/>
            </a:prstGeom>
            <a:solidFill>
              <a:srgbClr val="E105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193" name="Google Shape;6193;p430"/>
            <p:cNvPicPr preferRelativeResize="0"/>
            <p:nvPr/>
          </p:nvPicPr>
          <p:blipFill rotWithShape="1">
            <a:blip r:embed="rId2">
              <a:alphaModFix/>
            </a:blip>
            <a:srcRect b="0" l="-160" r="160" t="0"/>
            <a:stretch/>
          </p:blipFill>
          <p:spPr>
            <a:xfrm>
              <a:off x="3868482" y="1476393"/>
              <a:ext cx="3916377" cy="2201875"/>
            </a:xfrm>
            <a:prstGeom prst="rect">
              <a:avLst/>
            </a:prstGeom>
            <a:noFill/>
            <a:ln>
              <a:noFill/>
            </a:ln>
          </p:spPr>
        </p:pic>
      </p:gr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94" name="Shape 6194"/>
        <p:cNvGrpSpPr/>
        <p:nvPr/>
      </p:nvGrpSpPr>
      <p:grpSpPr>
        <a:xfrm>
          <a:off x="0" y="0"/>
          <a:ext cx="0" cy="0"/>
          <a:chOff x="0" y="0"/>
          <a:chExt cx="0" cy="0"/>
        </a:xfrm>
      </p:grpSpPr>
      <p:sp>
        <p:nvSpPr>
          <p:cNvPr id="6195" name="Google Shape;6195;p43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6196" name="Google Shape;6196;p431"/>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197" name="Google Shape;6197;p431"/>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198" name="Google Shape;6198;p4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199" name="Shape 6199"/>
        <p:cNvGrpSpPr/>
        <p:nvPr/>
      </p:nvGrpSpPr>
      <p:grpSpPr>
        <a:xfrm>
          <a:off x="0" y="0"/>
          <a:ext cx="0" cy="0"/>
          <a:chOff x="0" y="0"/>
          <a:chExt cx="0" cy="0"/>
        </a:xfrm>
      </p:grpSpPr>
      <p:sp>
        <p:nvSpPr>
          <p:cNvPr id="6200" name="Google Shape;6200;p43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6201" name="Google Shape;6201;p432"/>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6202" name="Google Shape;6202;p43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showMasterSp="0">
  <p:cSld name="1_Custom">
    <p:spTree>
      <p:nvGrpSpPr>
        <p:cNvPr id="6203" name="Shape 6203"/>
        <p:cNvGrpSpPr/>
        <p:nvPr/>
      </p:nvGrpSpPr>
      <p:grpSpPr>
        <a:xfrm>
          <a:off x="0" y="0"/>
          <a:ext cx="0" cy="0"/>
          <a:chOff x="0" y="0"/>
          <a:chExt cx="0" cy="0"/>
        </a:xfrm>
      </p:grpSpPr>
      <p:sp>
        <p:nvSpPr>
          <p:cNvPr id="6204" name="Google Shape;6204;p433"/>
          <p:cNvSpPr/>
          <p:nvPr/>
        </p:nvSpPr>
        <p:spPr>
          <a:xfrm rot="10800000">
            <a:off x="0" y="0"/>
            <a:ext cx="12192000" cy="6858000"/>
          </a:xfrm>
          <a:prstGeom prst="rect">
            <a:avLst/>
          </a:prstGeom>
          <a:gradFill>
            <a:gsLst>
              <a:gs pos="0">
                <a:srgbClr val="F1EFE2"/>
              </a:gs>
              <a:gs pos="13000">
                <a:srgbClr val="F1EFE2"/>
              </a:gs>
              <a:gs pos="100000">
                <a:srgbClr val="F7F7F6"/>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Sora"/>
              <a:ea typeface="Sora"/>
              <a:cs typeface="Sora"/>
              <a:sym typeface="Sora"/>
            </a:endParaRPr>
          </a:p>
        </p:txBody>
      </p:sp>
      <p:sp>
        <p:nvSpPr>
          <p:cNvPr id="6205" name="Google Shape;6205;p433"/>
          <p:cNvSpPr/>
          <p:nvPr/>
        </p:nvSpPr>
        <p:spPr>
          <a:xfrm>
            <a:off x="11312525" y="6498754"/>
            <a:ext cx="325500" cy="138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chemeClr val="dk1"/>
                </a:solidFill>
                <a:latin typeface="Sora"/>
                <a:ea typeface="Sora"/>
                <a:cs typeface="Sora"/>
                <a:sym typeface="Sora"/>
              </a:rPr>
              <a:t>‹#›</a:t>
            </a:fld>
            <a:endParaRPr b="0" i="0" sz="900" u="none" cap="none" strike="noStrike">
              <a:solidFill>
                <a:schemeClr val="dk1"/>
              </a:solidFill>
              <a:latin typeface="Sora"/>
              <a:ea typeface="Sora"/>
              <a:cs typeface="Sora"/>
              <a:sym typeface="Sora"/>
            </a:endParaRPr>
          </a:p>
        </p:txBody>
      </p:sp>
      <p:sp>
        <p:nvSpPr>
          <p:cNvPr id="6206" name="Google Shape;6206;p433"/>
          <p:cNvSpPr txBox="1"/>
          <p:nvPr>
            <p:ph idx="1" type="body"/>
          </p:nvPr>
        </p:nvSpPr>
        <p:spPr>
          <a:xfrm>
            <a:off x="554735" y="41597"/>
            <a:ext cx="3843300" cy="123300"/>
          </a:xfrm>
          <a:prstGeom prst="rect">
            <a:avLst/>
          </a:prstGeom>
          <a:noFill/>
          <a:ln>
            <a:noFill/>
          </a:ln>
        </p:spPr>
        <p:txBody>
          <a:bodyPr anchorCtr="0" anchor="t" bIns="0" lIns="0" spcFirstLastPara="1" rIns="0" wrap="square" tIns="0">
            <a:spAutoFit/>
          </a:bodyPr>
          <a:lstStyle>
            <a:lvl1pPr indent="-279400" lvl="0" marL="457200" algn="l">
              <a:lnSpc>
                <a:spcPct val="100000"/>
              </a:lnSpc>
              <a:spcBef>
                <a:spcPts val="300"/>
              </a:spcBef>
              <a:spcAft>
                <a:spcPts val="0"/>
              </a:spcAft>
              <a:buSzPts val="800"/>
              <a:buChar char="​"/>
              <a:defRPr b="0" sz="800">
                <a:latin typeface="Sora"/>
                <a:ea typeface="Sora"/>
                <a:cs typeface="Sora"/>
                <a:sym typeface="Sora"/>
              </a:defRPr>
            </a:lvl1pPr>
            <a:lvl2pPr indent="-355600" lvl="1" marL="914400" algn="l">
              <a:lnSpc>
                <a:spcPct val="100000"/>
              </a:lnSpc>
              <a:spcBef>
                <a:spcPts val="300"/>
              </a:spcBef>
              <a:spcAft>
                <a:spcPts val="0"/>
              </a:spcAft>
              <a:buSzPts val="2000"/>
              <a:buChar char="•"/>
              <a:defRPr/>
            </a:lvl2pPr>
            <a:lvl3pPr indent="-355600" lvl="2" marL="1371600" algn="l">
              <a:lnSpc>
                <a:spcPct val="100000"/>
              </a:lnSpc>
              <a:spcBef>
                <a:spcPts val="300"/>
              </a:spcBef>
              <a:spcAft>
                <a:spcPts val="0"/>
              </a:spcAft>
              <a:buSzPts val="2000"/>
              <a:buChar char="‒"/>
              <a:defRPr/>
            </a:lvl3pPr>
            <a:lvl4pPr indent="-349250" lvl="3" marL="1828800" algn="l">
              <a:lnSpc>
                <a:spcPct val="100000"/>
              </a:lnSpc>
              <a:spcBef>
                <a:spcPts val="300"/>
              </a:spcBef>
              <a:spcAft>
                <a:spcPts val="0"/>
              </a:spcAft>
              <a:buSzPts val="1900"/>
              <a:buChar char="•"/>
              <a:defRPr/>
            </a:lvl4pPr>
            <a:lvl5pPr indent="-349250" lvl="4" marL="2286000" algn="l">
              <a:lnSpc>
                <a:spcPct val="100000"/>
              </a:lnSpc>
              <a:spcBef>
                <a:spcPts val="300"/>
              </a:spcBef>
              <a:spcAft>
                <a:spcPts val="0"/>
              </a:spcAft>
              <a:buSzPts val="1900"/>
              <a:buChar char="̶"/>
              <a:defRPr/>
            </a:lvl5pPr>
            <a:lvl6pPr indent="-349250" lvl="5" marL="2743200" algn="l">
              <a:lnSpc>
                <a:spcPct val="100000"/>
              </a:lnSpc>
              <a:spcBef>
                <a:spcPts val="300"/>
              </a:spcBef>
              <a:spcAft>
                <a:spcPts val="0"/>
              </a:spcAft>
              <a:buClr>
                <a:schemeClr val="dk1"/>
              </a:buClr>
              <a:buSzPts val="1900"/>
              <a:buChar char="▫"/>
              <a:defRPr/>
            </a:lvl6pPr>
            <a:lvl7pPr indent="-349250" lvl="6" marL="3200400" algn="l">
              <a:lnSpc>
                <a:spcPct val="100000"/>
              </a:lnSpc>
              <a:spcBef>
                <a:spcPts val="300"/>
              </a:spcBef>
              <a:spcAft>
                <a:spcPts val="0"/>
              </a:spcAft>
              <a:buClr>
                <a:schemeClr val="dk1"/>
              </a:buClr>
              <a:buSzPts val="1900"/>
              <a:buChar char="▫"/>
              <a:defRPr/>
            </a:lvl7pPr>
            <a:lvl8pPr indent="-349250" lvl="7" marL="3657600" algn="l">
              <a:lnSpc>
                <a:spcPct val="100000"/>
              </a:lnSpc>
              <a:spcBef>
                <a:spcPts val="300"/>
              </a:spcBef>
              <a:spcAft>
                <a:spcPts val="0"/>
              </a:spcAft>
              <a:buClr>
                <a:schemeClr val="dk1"/>
              </a:buClr>
              <a:buSzPts val="1900"/>
              <a:buChar char="▫"/>
              <a:defRPr/>
            </a:lvl8pPr>
            <a:lvl9pPr indent="-349250" lvl="8" marL="4114800" algn="l">
              <a:lnSpc>
                <a:spcPct val="100000"/>
              </a:lnSpc>
              <a:spcBef>
                <a:spcPts val="300"/>
              </a:spcBef>
              <a:spcAft>
                <a:spcPts val="300"/>
              </a:spcAft>
              <a:buClr>
                <a:schemeClr val="dk1"/>
              </a:buClr>
              <a:buSzPts val="1900"/>
              <a:buChar char="▫"/>
              <a:defRPr/>
            </a:lvl9pPr>
          </a:lstStyle>
          <a:p/>
        </p:txBody>
      </p:sp>
      <p:pic>
        <p:nvPicPr>
          <p:cNvPr id="6207" name="Google Shape;6207;p433"/>
          <p:cNvPicPr preferRelativeResize="0"/>
          <p:nvPr/>
        </p:nvPicPr>
        <p:blipFill rotWithShape="1">
          <a:blip r:embed="rId2">
            <a:alphaModFix/>
          </a:blip>
          <a:srcRect b="0" l="0" r="0" t="0"/>
          <a:stretch/>
        </p:blipFill>
        <p:spPr>
          <a:xfrm>
            <a:off x="10895182" y="200224"/>
            <a:ext cx="773399" cy="705978"/>
          </a:xfrm>
          <a:prstGeom prst="rect">
            <a:avLst/>
          </a:prstGeom>
          <a:noFill/>
          <a:ln>
            <a:noFill/>
          </a:ln>
        </p:spPr>
      </p:pic>
      <p:sp>
        <p:nvSpPr>
          <p:cNvPr id="6208" name="Google Shape;6208;p433"/>
          <p:cNvSpPr txBox="1"/>
          <p:nvPr/>
        </p:nvSpPr>
        <p:spPr>
          <a:xfrm>
            <a:off x="10093616" y="6514769"/>
            <a:ext cx="1232700" cy="123000"/>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chemeClr val="dk1"/>
              </a:buClr>
              <a:buSzPts val="800"/>
              <a:buFont typeface="Sora"/>
              <a:buNone/>
            </a:pPr>
            <a:r>
              <a:rPr b="0" i="0" lang="en" sz="800" u="none" cap="none" strike="noStrike">
                <a:solidFill>
                  <a:schemeClr val="dk1"/>
                </a:solidFill>
                <a:latin typeface="Sora"/>
                <a:ea typeface="Sora"/>
                <a:cs typeface="Sora"/>
                <a:sym typeface="Sora"/>
              </a:rPr>
              <a:t>Private and confidential</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TITLE_2">
    <p:bg>
      <p:bgPr>
        <a:solidFill>
          <a:schemeClr val="lt1"/>
        </a:solidFill>
      </p:bgPr>
    </p:bg>
    <p:spTree>
      <p:nvGrpSpPr>
        <p:cNvPr id="6217" name="Shape 6217"/>
        <p:cNvGrpSpPr/>
        <p:nvPr/>
      </p:nvGrpSpPr>
      <p:grpSpPr>
        <a:xfrm>
          <a:off x="0" y="0"/>
          <a:ext cx="0" cy="0"/>
          <a:chOff x="0" y="0"/>
          <a:chExt cx="0" cy="0"/>
        </a:xfrm>
      </p:grpSpPr>
      <p:sp>
        <p:nvSpPr>
          <p:cNvPr id="6218" name="Google Shape;6218;p435"/>
          <p:cNvSpPr/>
          <p:nvPr/>
        </p:nvSpPr>
        <p:spPr>
          <a:xfrm flipH="1" rot="10800000">
            <a:off x="0" y="0"/>
            <a:ext cx="12192000" cy="68640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19" name="Google Shape;6219;p435"/>
          <p:cNvSpPr/>
          <p:nvPr/>
        </p:nvSpPr>
        <p:spPr>
          <a:xfrm>
            <a:off x="0" y="5087833"/>
            <a:ext cx="12192000" cy="17709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220" name="Google Shape;6220;p435"/>
          <p:cNvPicPr preferRelativeResize="0"/>
          <p:nvPr/>
        </p:nvPicPr>
        <p:blipFill rotWithShape="1">
          <a:blip r:embed="rId2">
            <a:alphaModFix/>
          </a:blip>
          <a:srcRect b="0" l="0" r="10" t="0"/>
          <a:stretch/>
        </p:blipFill>
        <p:spPr>
          <a:xfrm>
            <a:off x="495744" y="558800"/>
            <a:ext cx="2136400" cy="528667"/>
          </a:xfrm>
          <a:prstGeom prst="rect">
            <a:avLst/>
          </a:prstGeom>
          <a:noFill/>
          <a:ln>
            <a:noFill/>
          </a:ln>
        </p:spPr>
      </p:pic>
      <p:pic>
        <p:nvPicPr>
          <p:cNvPr id="6221" name="Google Shape;6221;p435"/>
          <p:cNvPicPr preferRelativeResize="0"/>
          <p:nvPr/>
        </p:nvPicPr>
        <p:blipFill rotWithShape="1">
          <a:blip r:embed="rId3">
            <a:alphaModFix/>
          </a:blip>
          <a:srcRect b="1647" l="1075" r="1192" t="886"/>
          <a:stretch/>
        </p:blipFill>
        <p:spPr>
          <a:xfrm flipH="1">
            <a:off x="5943156" y="2405833"/>
            <a:ext cx="6340415" cy="4452261"/>
          </a:xfrm>
          <a:prstGeom prst="rect">
            <a:avLst/>
          </a:prstGeom>
          <a:noFill/>
          <a:ln>
            <a:noFill/>
          </a:ln>
        </p:spPr>
      </p:pic>
      <p:sp>
        <p:nvSpPr>
          <p:cNvPr id="6222" name="Google Shape;6222;p435"/>
          <p:cNvSpPr txBox="1"/>
          <p:nvPr>
            <p:ph type="ctrTitle"/>
          </p:nvPr>
        </p:nvSpPr>
        <p:spPr>
          <a:xfrm>
            <a:off x="415600" y="2544333"/>
            <a:ext cx="4942500" cy="2226900"/>
          </a:xfrm>
          <a:prstGeom prst="rect">
            <a:avLst/>
          </a:prstGeom>
        </p:spPr>
        <p:txBody>
          <a:bodyPr anchorCtr="0" anchor="b" bIns="121900" lIns="121900" spcFirstLastPara="1" rIns="121900" wrap="square" tIns="121900">
            <a:noAutofit/>
          </a:bodyPr>
          <a:lstStyle>
            <a:lvl1pPr lvl="0">
              <a:lnSpc>
                <a:spcPct val="90000"/>
              </a:lnSpc>
              <a:spcBef>
                <a:spcPts val="0"/>
              </a:spcBef>
              <a:spcAft>
                <a:spcPts val="0"/>
              </a:spcAft>
              <a:buClr>
                <a:srgbClr val="FFFAEB"/>
              </a:buClr>
              <a:buSzPts val="4700"/>
              <a:buNone/>
              <a:defRPr b="1" sz="4700">
                <a:solidFill>
                  <a:srgbClr val="FFFAEB"/>
                </a:solidFill>
              </a:defRPr>
            </a:lvl1pPr>
            <a:lvl2pPr lvl="1" algn="ctr">
              <a:lnSpc>
                <a:spcPct val="90000"/>
              </a:lnSpc>
              <a:spcBef>
                <a:spcPts val="0"/>
              </a:spcBef>
              <a:spcAft>
                <a:spcPts val="0"/>
              </a:spcAft>
              <a:buClr>
                <a:srgbClr val="FFFAEB"/>
              </a:buClr>
              <a:buSzPts val="6900"/>
              <a:buNone/>
              <a:defRPr sz="6900">
                <a:solidFill>
                  <a:srgbClr val="FFFAEB"/>
                </a:solidFill>
              </a:defRPr>
            </a:lvl2pPr>
            <a:lvl3pPr lvl="2" algn="ctr">
              <a:lnSpc>
                <a:spcPct val="90000"/>
              </a:lnSpc>
              <a:spcBef>
                <a:spcPts val="0"/>
              </a:spcBef>
              <a:spcAft>
                <a:spcPts val="0"/>
              </a:spcAft>
              <a:buClr>
                <a:srgbClr val="FFFAEB"/>
              </a:buClr>
              <a:buSzPts val="6900"/>
              <a:buNone/>
              <a:defRPr sz="6900">
                <a:solidFill>
                  <a:srgbClr val="FFFAEB"/>
                </a:solidFill>
              </a:defRPr>
            </a:lvl3pPr>
            <a:lvl4pPr lvl="3" algn="ctr">
              <a:lnSpc>
                <a:spcPct val="90000"/>
              </a:lnSpc>
              <a:spcBef>
                <a:spcPts val="0"/>
              </a:spcBef>
              <a:spcAft>
                <a:spcPts val="0"/>
              </a:spcAft>
              <a:buClr>
                <a:srgbClr val="FFFAEB"/>
              </a:buClr>
              <a:buSzPts val="6900"/>
              <a:buNone/>
              <a:defRPr sz="6900">
                <a:solidFill>
                  <a:srgbClr val="FFFAEB"/>
                </a:solidFill>
              </a:defRPr>
            </a:lvl4pPr>
            <a:lvl5pPr lvl="4" algn="ctr">
              <a:lnSpc>
                <a:spcPct val="90000"/>
              </a:lnSpc>
              <a:spcBef>
                <a:spcPts val="0"/>
              </a:spcBef>
              <a:spcAft>
                <a:spcPts val="0"/>
              </a:spcAft>
              <a:buClr>
                <a:srgbClr val="FFFAEB"/>
              </a:buClr>
              <a:buSzPts val="6900"/>
              <a:buNone/>
              <a:defRPr sz="6900">
                <a:solidFill>
                  <a:srgbClr val="FFFAEB"/>
                </a:solidFill>
              </a:defRPr>
            </a:lvl5pPr>
            <a:lvl6pPr lvl="5" algn="ctr">
              <a:lnSpc>
                <a:spcPct val="90000"/>
              </a:lnSpc>
              <a:spcBef>
                <a:spcPts val="0"/>
              </a:spcBef>
              <a:spcAft>
                <a:spcPts val="0"/>
              </a:spcAft>
              <a:buClr>
                <a:srgbClr val="FFFAEB"/>
              </a:buClr>
              <a:buSzPts val="6900"/>
              <a:buNone/>
              <a:defRPr sz="6900">
                <a:solidFill>
                  <a:srgbClr val="FFFAEB"/>
                </a:solidFill>
              </a:defRPr>
            </a:lvl6pPr>
            <a:lvl7pPr lvl="6" algn="ctr">
              <a:lnSpc>
                <a:spcPct val="90000"/>
              </a:lnSpc>
              <a:spcBef>
                <a:spcPts val="0"/>
              </a:spcBef>
              <a:spcAft>
                <a:spcPts val="0"/>
              </a:spcAft>
              <a:buClr>
                <a:srgbClr val="FFFAEB"/>
              </a:buClr>
              <a:buSzPts val="6900"/>
              <a:buNone/>
              <a:defRPr sz="6900">
                <a:solidFill>
                  <a:srgbClr val="FFFAEB"/>
                </a:solidFill>
              </a:defRPr>
            </a:lvl7pPr>
            <a:lvl8pPr lvl="7" algn="ctr">
              <a:lnSpc>
                <a:spcPct val="90000"/>
              </a:lnSpc>
              <a:spcBef>
                <a:spcPts val="0"/>
              </a:spcBef>
              <a:spcAft>
                <a:spcPts val="0"/>
              </a:spcAft>
              <a:buClr>
                <a:srgbClr val="FFFAEB"/>
              </a:buClr>
              <a:buSzPts val="6900"/>
              <a:buNone/>
              <a:defRPr sz="6900">
                <a:solidFill>
                  <a:srgbClr val="FFFAEB"/>
                </a:solidFill>
              </a:defRPr>
            </a:lvl8pPr>
            <a:lvl9pPr lvl="8" algn="ctr">
              <a:lnSpc>
                <a:spcPct val="90000"/>
              </a:lnSpc>
              <a:spcBef>
                <a:spcPts val="0"/>
              </a:spcBef>
              <a:spcAft>
                <a:spcPts val="0"/>
              </a:spcAft>
              <a:buClr>
                <a:srgbClr val="FFFAEB"/>
              </a:buClr>
              <a:buSzPts val="6900"/>
              <a:buNone/>
              <a:defRPr sz="6900">
                <a:solidFill>
                  <a:srgbClr val="FFFAEB"/>
                </a:solidFill>
              </a:defRPr>
            </a:lvl9pPr>
          </a:lstStyle>
          <a:p/>
        </p:txBody>
      </p:sp>
      <p:sp>
        <p:nvSpPr>
          <p:cNvPr id="6223" name="Google Shape;6223;p435"/>
          <p:cNvSpPr txBox="1"/>
          <p:nvPr>
            <p:ph idx="12" type="sldNum"/>
          </p:nvPr>
        </p:nvSpPr>
        <p:spPr>
          <a:xfrm>
            <a:off x="495737" y="6325267"/>
            <a:ext cx="3425700" cy="524700"/>
          </a:xfrm>
          <a:prstGeom prst="rect">
            <a:avLst/>
          </a:prstGeom>
        </p:spPr>
        <p:txBody>
          <a:bodyPr anchorCtr="0" anchor="ctr" bIns="121900" lIns="121900" spcFirstLastPara="1" rIns="121900" wrap="square" tIns="121900">
            <a:normAutofit/>
          </a:bodyPr>
          <a:lstStyle>
            <a:lvl1pPr lvl="0" algn="l">
              <a:buNone/>
              <a:defRPr sz="800">
                <a:solidFill>
                  <a:srgbClr val="ADADAD"/>
                </a:solidFill>
              </a:defRPr>
            </a:lvl1pPr>
            <a:lvl2pPr lvl="1" algn="l">
              <a:buNone/>
              <a:defRPr sz="800">
                <a:solidFill>
                  <a:srgbClr val="ADADAD"/>
                </a:solidFill>
              </a:defRPr>
            </a:lvl2pPr>
            <a:lvl3pPr lvl="2" algn="l">
              <a:buNone/>
              <a:defRPr sz="800">
                <a:solidFill>
                  <a:srgbClr val="ADADAD"/>
                </a:solidFill>
              </a:defRPr>
            </a:lvl3pPr>
            <a:lvl4pPr lvl="3" algn="l">
              <a:buNone/>
              <a:defRPr sz="800">
                <a:solidFill>
                  <a:srgbClr val="ADADAD"/>
                </a:solidFill>
              </a:defRPr>
            </a:lvl4pPr>
            <a:lvl5pPr lvl="4" algn="l">
              <a:buNone/>
              <a:defRPr sz="800">
                <a:solidFill>
                  <a:srgbClr val="ADADAD"/>
                </a:solidFill>
              </a:defRPr>
            </a:lvl5pPr>
            <a:lvl6pPr lvl="5" algn="l">
              <a:buNone/>
              <a:defRPr sz="800">
                <a:solidFill>
                  <a:srgbClr val="ADADAD"/>
                </a:solidFill>
              </a:defRPr>
            </a:lvl6pPr>
            <a:lvl7pPr lvl="6" algn="l">
              <a:buNone/>
              <a:defRPr sz="800">
                <a:solidFill>
                  <a:srgbClr val="ADADAD"/>
                </a:solidFill>
              </a:defRPr>
            </a:lvl7pPr>
            <a:lvl8pPr lvl="7" algn="l">
              <a:buNone/>
              <a:defRPr sz="800">
                <a:solidFill>
                  <a:srgbClr val="ADADAD"/>
                </a:solidFill>
              </a:defRPr>
            </a:lvl8pPr>
            <a:lvl9pPr lvl="8" algn="l">
              <a:buNone/>
              <a:defRPr sz="800">
                <a:solidFill>
                  <a:srgbClr val="ADADAD"/>
                </a:solidFill>
              </a:defRPr>
            </a:lvl9pPr>
          </a:lstStyle>
          <a:p>
            <a:pPr indent="0" lvl="0" marL="0" rtl="0" algn="l">
              <a:spcBef>
                <a:spcPts val="0"/>
              </a:spcBef>
              <a:spcAft>
                <a:spcPts val="0"/>
              </a:spcAft>
              <a:buNone/>
            </a:pPr>
            <a:r>
              <a:rPr lang="en"/>
              <a:t>Confidential ©2024 Mistral AI. All rights reserved.</a:t>
            </a:r>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TITLE_2_1">
    <p:bg>
      <p:bgPr>
        <a:solidFill>
          <a:schemeClr val="lt1"/>
        </a:solidFill>
      </p:bgPr>
    </p:bg>
    <p:spTree>
      <p:nvGrpSpPr>
        <p:cNvPr id="6224" name="Shape 6224"/>
        <p:cNvGrpSpPr/>
        <p:nvPr/>
      </p:nvGrpSpPr>
      <p:grpSpPr>
        <a:xfrm>
          <a:off x="0" y="0"/>
          <a:ext cx="0" cy="0"/>
          <a:chOff x="0" y="0"/>
          <a:chExt cx="0" cy="0"/>
        </a:xfrm>
      </p:grpSpPr>
      <p:sp>
        <p:nvSpPr>
          <p:cNvPr id="6225" name="Google Shape;6225;p436"/>
          <p:cNvSpPr/>
          <p:nvPr/>
        </p:nvSpPr>
        <p:spPr>
          <a:xfrm flipH="1" rot="10800000">
            <a:off x="0" y="167"/>
            <a:ext cx="12192000" cy="68499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26" name="Google Shape;6226;p436"/>
          <p:cNvSpPr/>
          <p:nvPr/>
        </p:nvSpPr>
        <p:spPr>
          <a:xfrm>
            <a:off x="0" y="5087300"/>
            <a:ext cx="12192000" cy="17709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227" name="Google Shape;6227;p436"/>
          <p:cNvPicPr preferRelativeResize="0"/>
          <p:nvPr/>
        </p:nvPicPr>
        <p:blipFill rotWithShape="1">
          <a:blip r:embed="rId2">
            <a:alphaModFix/>
          </a:blip>
          <a:srcRect b="0" l="0" r="10" t="0"/>
          <a:stretch/>
        </p:blipFill>
        <p:spPr>
          <a:xfrm>
            <a:off x="495744" y="558800"/>
            <a:ext cx="2136400" cy="528667"/>
          </a:xfrm>
          <a:prstGeom prst="rect">
            <a:avLst/>
          </a:prstGeom>
          <a:noFill/>
          <a:ln>
            <a:noFill/>
          </a:ln>
        </p:spPr>
      </p:pic>
      <p:pic>
        <p:nvPicPr>
          <p:cNvPr id="6228" name="Google Shape;6228;p436"/>
          <p:cNvPicPr preferRelativeResize="0"/>
          <p:nvPr/>
        </p:nvPicPr>
        <p:blipFill rotWithShape="1">
          <a:blip r:embed="rId3">
            <a:alphaModFix/>
          </a:blip>
          <a:srcRect b="1647" l="1075" r="1192" t="886"/>
          <a:stretch/>
        </p:blipFill>
        <p:spPr>
          <a:xfrm flipH="1">
            <a:off x="5943156" y="2405833"/>
            <a:ext cx="6340415" cy="4452261"/>
          </a:xfrm>
          <a:prstGeom prst="rect">
            <a:avLst/>
          </a:prstGeom>
          <a:noFill/>
          <a:ln>
            <a:noFill/>
          </a:ln>
        </p:spPr>
      </p:pic>
      <p:sp>
        <p:nvSpPr>
          <p:cNvPr id="6229" name="Google Shape;6229;p436"/>
          <p:cNvSpPr txBox="1"/>
          <p:nvPr>
            <p:ph type="ctrTitle"/>
          </p:nvPr>
        </p:nvSpPr>
        <p:spPr>
          <a:xfrm>
            <a:off x="415600" y="2544333"/>
            <a:ext cx="4942500" cy="2226900"/>
          </a:xfrm>
          <a:prstGeom prst="rect">
            <a:avLst/>
          </a:prstGeom>
        </p:spPr>
        <p:txBody>
          <a:bodyPr anchorCtr="0" anchor="b" bIns="121900" lIns="121900" spcFirstLastPara="1" rIns="121900" wrap="square" tIns="121900">
            <a:noAutofit/>
          </a:bodyPr>
          <a:lstStyle>
            <a:lvl1pPr lvl="0">
              <a:lnSpc>
                <a:spcPct val="90000"/>
              </a:lnSpc>
              <a:spcBef>
                <a:spcPts val="0"/>
              </a:spcBef>
              <a:spcAft>
                <a:spcPts val="0"/>
              </a:spcAft>
              <a:buClr>
                <a:srgbClr val="1E1E1E"/>
              </a:buClr>
              <a:buSzPts val="4700"/>
              <a:buNone/>
              <a:defRPr b="1" sz="4700">
                <a:solidFill>
                  <a:srgbClr val="1E1E1E"/>
                </a:solidFill>
              </a:defRPr>
            </a:lvl1pPr>
            <a:lvl2pPr lvl="1" algn="ctr">
              <a:lnSpc>
                <a:spcPct val="90000"/>
              </a:lnSpc>
              <a:spcBef>
                <a:spcPts val="0"/>
              </a:spcBef>
              <a:spcAft>
                <a:spcPts val="0"/>
              </a:spcAft>
              <a:buClr>
                <a:srgbClr val="1E1E1E"/>
              </a:buClr>
              <a:buSzPts val="6900"/>
              <a:buNone/>
              <a:defRPr sz="6900">
                <a:solidFill>
                  <a:srgbClr val="1E1E1E"/>
                </a:solidFill>
              </a:defRPr>
            </a:lvl2pPr>
            <a:lvl3pPr lvl="2" algn="ctr">
              <a:lnSpc>
                <a:spcPct val="90000"/>
              </a:lnSpc>
              <a:spcBef>
                <a:spcPts val="0"/>
              </a:spcBef>
              <a:spcAft>
                <a:spcPts val="0"/>
              </a:spcAft>
              <a:buClr>
                <a:srgbClr val="1E1E1E"/>
              </a:buClr>
              <a:buSzPts val="6900"/>
              <a:buNone/>
              <a:defRPr sz="6900">
                <a:solidFill>
                  <a:srgbClr val="1E1E1E"/>
                </a:solidFill>
              </a:defRPr>
            </a:lvl3pPr>
            <a:lvl4pPr lvl="3" algn="ctr">
              <a:lnSpc>
                <a:spcPct val="90000"/>
              </a:lnSpc>
              <a:spcBef>
                <a:spcPts val="0"/>
              </a:spcBef>
              <a:spcAft>
                <a:spcPts val="0"/>
              </a:spcAft>
              <a:buClr>
                <a:srgbClr val="1E1E1E"/>
              </a:buClr>
              <a:buSzPts val="6900"/>
              <a:buNone/>
              <a:defRPr sz="6900">
                <a:solidFill>
                  <a:srgbClr val="1E1E1E"/>
                </a:solidFill>
              </a:defRPr>
            </a:lvl4pPr>
            <a:lvl5pPr lvl="4" algn="ctr">
              <a:lnSpc>
                <a:spcPct val="90000"/>
              </a:lnSpc>
              <a:spcBef>
                <a:spcPts val="0"/>
              </a:spcBef>
              <a:spcAft>
                <a:spcPts val="0"/>
              </a:spcAft>
              <a:buClr>
                <a:srgbClr val="1E1E1E"/>
              </a:buClr>
              <a:buSzPts val="6900"/>
              <a:buNone/>
              <a:defRPr sz="6900">
                <a:solidFill>
                  <a:srgbClr val="1E1E1E"/>
                </a:solidFill>
              </a:defRPr>
            </a:lvl5pPr>
            <a:lvl6pPr lvl="5" algn="ctr">
              <a:lnSpc>
                <a:spcPct val="90000"/>
              </a:lnSpc>
              <a:spcBef>
                <a:spcPts val="0"/>
              </a:spcBef>
              <a:spcAft>
                <a:spcPts val="0"/>
              </a:spcAft>
              <a:buClr>
                <a:srgbClr val="1E1E1E"/>
              </a:buClr>
              <a:buSzPts val="6900"/>
              <a:buNone/>
              <a:defRPr sz="6900">
                <a:solidFill>
                  <a:srgbClr val="1E1E1E"/>
                </a:solidFill>
              </a:defRPr>
            </a:lvl6pPr>
            <a:lvl7pPr lvl="6" algn="ctr">
              <a:lnSpc>
                <a:spcPct val="90000"/>
              </a:lnSpc>
              <a:spcBef>
                <a:spcPts val="0"/>
              </a:spcBef>
              <a:spcAft>
                <a:spcPts val="0"/>
              </a:spcAft>
              <a:buClr>
                <a:srgbClr val="1E1E1E"/>
              </a:buClr>
              <a:buSzPts val="6900"/>
              <a:buNone/>
              <a:defRPr sz="6900">
                <a:solidFill>
                  <a:srgbClr val="1E1E1E"/>
                </a:solidFill>
              </a:defRPr>
            </a:lvl7pPr>
            <a:lvl8pPr lvl="7" algn="ctr">
              <a:lnSpc>
                <a:spcPct val="90000"/>
              </a:lnSpc>
              <a:spcBef>
                <a:spcPts val="0"/>
              </a:spcBef>
              <a:spcAft>
                <a:spcPts val="0"/>
              </a:spcAft>
              <a:buClr>
                <a:srgbClr val="1E1E1E"/>
              </a:buClr>
              <a:buSzPts val="6900"/>
              <a:buNone/>
              <a:defRPr sz="6900">
                <a:solidFill>
                  <a:srgbClr val="1E1E1E"/>
                </a:solidFill>
              </a:defRPr>
            </a:lvl8pPr>
            <a:lvl9pPr lvl="8" algn="ctr">
              <a:lnSpc>
                <a:spcPct val="90000"/>
              </a:lnSpc>
              <a:spcBef>
                <a:spcPts val="0"/>
              </a:spcBef>
              <a:spcAft>
                <a:spcPts val="0"/>
              </a:spcAft>
              <a:buClr>
                <a:srgbClr val="1E1E1E"/>
              </a:buClr>
              <a:buSzPts val="6900"/>
              <a:buNone/>
              <a:defRPr sz="6900">
                <a:solidFill>
                  <a:srgbClr val="1E1E1E"/>
                </a:solidFill>
              </a:defRPr>
            </a:lvl9pPr>
          </a:lstStyle>
          <a:p/>
        </p:txBody>
      </p:sp>
      <p:sp>
        <p:nvSpPr>
          <p:cNvPr id="6230" name="Google Shape;6230;p436"/>
          <p:cNvSpPr txBox="1"/>
          <p:nvPr>
            <p:ph idx="12" type="sldNum"/>
          </p:nvPr>
        </p:nvSpPr>
        <p:spPr>
          <a:xfrm>
            <a:off x="495737" y="6325267"/>
            <a:ext cx="3425700" cy="524700"/>
          </a:xfrm>
          <a:prstGeom prst="rect">
            <a:avLst/>
          </a:prstGeom>
        </p:spPr>
        <p:txBody>
          <a:bodyPr anchorCtr="0" anchor="ctr" bIns="121900" lIns="121900" spcFirstLastPara="1" rIns="121900" wrap="square" tIns="121900">
            <a:normAutofit/>
          </a:bodyPr>
          <a:lstStyle>
            <a:lvl1pPr lvl="0" algn="l">
              <a:buNone/>
              <a:defRPr sz="800">
                <a:solidFill>
                  <a:srgbClr val="ADADAD"/>
                </a:solidFill>
              </a:defRPr>
            </a:lvl1pPr>
            <a:lvl2pPr lvl="1" algn="l">
              <a:buNone/>
              <a:defRPr sz="800">
                <a:solidFill>
                  <a:srgbClr val="ADADAD"/>
                </a:solidFill>
              </a:defRPr>
            </a:lvl2pPr>
            <a:lvl3pPr lvl="2" algn="l">
              <a:buNone/>
              <a:defRPr sz="800">
                <a:solidFill>
                  <a:srgbClr val="ADADAD"/>
                </a:solidFill>
              </a:defRPr>
            </a:lvl3pPr>
            <a:lvl4pPr lvl="3" algn="l">
              <a:buNone/>
              <a:defRPr sz="800">
                <a:solidFill>
                  <a:srgbClr val="ADADAD"/>
                </a:solidFill>
              </a:defRPr>
            </a:lvl4pPr>
            <a:lvl5pPr lvl="4" algn="l">
              <a:buNone/>
              <a:defRPr sz="800">
                <a:solidFill>
                  <a:srgbClr val="ADADAD"/>
                </a:solidFill>
              </a:defRPr>
            </a:lvl5pPr>
            <a:lvl6pPr lvl="5" algn="l">
              <a:buNone/>
              <a:defRPr sz="800">
                <a:solidFill>
                  <a:srgbClr val="ADADAD"/>
                </a:solidFill>
              </a:defRPr>
            </a:lvl6pPr>
            <a:lvl7pPr lvl="6" algn="l">
              <a:buNone/>
              <a:defRPr sz="800">
                <a:solidFill>
                  <a:srgbClr val="ADADAD"/>
                </a:solidFill>
              </a:defRPr>
            </a:lvl7pPr>
            <a:lvl8pPr lvl="7" algn="l">
              <a:buNone/>
              <a:defRPr sz="800">
                <a:solidFill>
                  <a:srgbClr val="ADADAD"/>
                </a:solidFill>
              </a:defRPr>
            </a:lvl8pPr>
            <a:lvl9pPr lvl="8" algn="l">
              <a:buNone/>
              <a:defRPr sz="800">
                <a:solidFill>
                  <a:srgbClr val="ADADAD"/>
                </a:solidFill>
              </a:defRPr>
            </a:lvl9pPr>
          </a:lstStyle>
          <a:p>
            <a:pPr indent="0" lvl="0" marL="0" rtl="0" algn="l">
              <a:spcBef>
                <a:spcPts val="0"/>
              </a:spcBef>
              <a:spcAft>
                <a:spcPts val="0"/>
              </a:spcAft>
              <a:buNone/>
            </a:pPr>
            <a:r>
              <a:rPr lang="en"/>
              <a:t>Confidential ©2024 Mistral AI. All rights reserved.</a:t>
            </a:r>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3">
  <p:cSld name="TITLE_2_1_1">
    <p:bg>
      <p:bgPr>
        <a:solidFill>
          <a:schemeClr val="lt1"/>
        </a:solidFill>
      </p:bgPr>
    </p:bg>
    <p:spTree>
      <p:nvGrpSpPr>
        <p:cNvPr id="6231" name="Shape 6231"/>
        <p:cNvGrpSpPr/>
        <p:nvPr/>
      </p:nvGrpSpPr>
      <p:grpSpPr>
        <a:xfrm>
          <a:off x="0" y="0"/>
          <a:ext cx="0" cy="0"/>
          <a:chOff x="0" y="0"/>
          <a:chExt cx="0" cy="0"/>
        </a:xfrm>
      </p:grpSpPr>
      <p:sp>
        <p:nvSpPr>
          <p:cNvPr id="6232" name="Google Shape;6232;p437"/>
          <p:cNvSpPr/>
          <p:nvPr/>
        </p:nvSpPr>
        <p:spPr>
          <a:xfrm flipH="1" rot="10800000">
            <a:off x="0" y="167"/>
            <a:ext cx="12192000" cy="68499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233" name="Google Shape;6233;p437"/>
          <p:cNvPicPr preferRelativeResize="0"/>
          <p:nvPr/>
        </p:nvPicPr>
        <p:blipFill rotWithShape="1">
          <a:blip r:embed="rId2">
            <a:alphaModFix amt="35000"/>
          </a:blip>
          <a:srcRect b="14638" l="5827" r="6406" t="29975"/>
          <a:stretch/>
        </p:blipFill>
        <p:spPr>
          <a:xfrm>
            <a:off x="-5" y="0"/>
            <a:ext cx="12192005" cy="6157563"/>
          </a:xfrm>
          <a:prstGeom prst="rect">
            <a:avLst/>
          </a:prstGeom>
          <a:noFill/>
          <a:ln>
            <a:noFill/>
          </a:ln>
        </p:spPr>
      </p:pic>
      <p:sp>
        <p:nvSpPr>
          <p:cNvPr id="6234" name="Google Shape;6234;p437"/>
          <p:cNvSpPr/>
          <p:nvPr/>
        </p:nvSpPr>
        <p:spPr>
          <a:xfrm>
            <a:off x="0" y="5087300"/>
            <a:ext cx="12192000" cy="17709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235" name="Google Shape;6235;p437"/>
          <p:cNvPicPr preferRelativeResize="0"/>
          <p:nvPr/>
        </p:nvPicPr>
        <p:blipFill rotWithShape="1">
          <a:blip r:embed="rId3">
            <a:alphaModFix/>
          </a:blip>
          <a:srcRect b="0" l="0" r="10" t="0"/>
          <a:stretch/>
        </p:blipFill>
        <p:spPr>
          <a:xfrm>
            <a:off x="495744" y="558800"/>
            <a:ext cx="2136400" cy="528667"/>
          </a:xfrm>
          <a:prstGeom prst="rect">
            <a:avLst/>
          </a:prstGeom>
          <a:noFill/>
          <a:ln>
            <a:noFill/>
          </a:ln>
        </p:spPr>
      </p:pic>
      <p:pic>
        <p:nvPicPr>
          <p:cNvPr id="6236" name="Google Shape;6236;p437"/>
          <p:cNvPicPr preferRelativeResize="0"/>
          <p:nvPr/>
        </p:nvPicPr>
        <p:blipFill rotWithShape="1">
          <a:blip r:embed="rId4">
            <a:alphaModFix/>
          </a:blip>
          <a:srcRect b="1647" l="1075" r="1192" t="886"/>
          <a:stretch/>
        </p:blipFill>
        <p:spPr>
          <a:xfrm flipH="1">
            <a:off x="5943156" y="2405833"/>
            <a:ext cx="6340415" cy="4452261"/>
          </a:xfrm>
          <a:prstGeom prst="rect">
            <a:avLst/>
          </a:prstGeom>
          <a:noFill/>
          <a:ln>
            <a:noFill/>
          </a:ln>
        </p:spPr>
      </p:pic>
      <p:sp>
        <p:nvSpPr>
          <p:cNvPr id="6237" name="Google Shape;6237;p437"/>
          <p:cNvSpPr txBox="1"/>
          <p:nvPr>
            <p:ph type="ctrTitle"/>
          </p:nvPr>
        </p:nvSpPr>
        <p:spPr>
          <a:xfrm>
            <a:off x="415600" y="2544333"/>
            <a:ext cx="4942500" cy="2226900"/>
          </a:xfrm>
          <a:prstGeom prst="rect">
            <a:avLst/>
          </a:prstGeom>
        </p:spPr>
        <p:txBody>
          <a:bodyPr anchorCtr="0" anchor="b" bIns="121900" lIns="121900" spcFirstLastPara="1" rIns="121900" wrap="square" tIns="121900">
            <a:noAutofit/>
          </a:bodyPr>
          <a:lstStyle>
            <a:lvl1pPr lvl="0">
              <a:lnSpc>
                <a:spcPct val="90000"/>
              </a:lnSpc>
              <a:spcBef>
                <a:spcPts val="0"/>
              </a:spcBef>
              <a:spcAft>
                <a:spcPts val="0"/>
              </a:spcAft>
              <a:buClr>
                <a:srgbClr val="FFFAEB"/>
              </a:buClr>
              <a:buSzPts val="4700"/>
              <a:buNone/>
              <a:defRPr b="1" sz="4700">
                <a:solidFill>
                  <a:srgbClr val="FFFAEB"/>
                </a:solidFill>
              </a:defRPr>
            </a:lvl1pPr>
            <a:lvl2pPr lvl="1" algn="ctr">
              <a:lnSpc>
                <a:spcPct val="90000"/>
              </a:lnSpc>
              <a:spcBef>
                <a:spcPts val="0"/>
              </a:spcBef>
              <a:spcAft>
                <a:spcPts val="0"/>
              </a:spcAft>
              <a:buClr>
                <a:srgbClr val="FFFAEB"/>
              </a:buClr>
              <a:buSzPts val="6900"/>
              <a:buNone/>
              <a:defRPr sz="6900">
                <a:solidFill>
                  <a:srgbClr val="FFFAEB"/>
                </a:solidFill>
              </a:defRPr>
            </a:lvl2pPr>
            <a:lvl3pPr lvl="2" algn="ctr">
              <a:lnSpc>
                <a:spcPct val="90000"/>
              </a:lnSpc>
              <a:spcBef>
                <a:spcPts val="0"/>
              </a:spcBef>
              <a:spcAft>
                <a:spcPts val="0"/>
              </a:spcAft>
              <a:buClr>
                <a:srgbClr val="FFFAEB"/>
              </a:buClr>
              <a:buSzPts val="6900"/>
              <a:buNone/>
              <a:defRPr sz="6900">
                <a:solidFill>
                  <a:srgbClr val="FFFAEB"/>
                </a:solidFill>
              </a:defRPr>
            </a:lvl3pPr>
            <a:lvl4pPr lvl="3" algn="ctr">
              <a:lnSpc>
                <a:spcPct val="90000"/>
              </a:lnSpc>
              <a:spcBef>
                <a:spcPts val="0"/>
              </a:spcBef>
              <a:spcAft>
                <a:spcPts val="0"/>
              </a:spcAft>
              <a:buClr>
                <a:srgbClr val="FFFAEB"/>
              </a:buClr>
              <a:buSzPts val="6900"/>
              <a:buNone/>
              <a:defRPr sz="6900">
                <a:solidFill>
                  <a:srgbClr val="FFFAEB"/>
                </a:solidFill>
              </a:defRPr>
            </a:lvl4pPr>
            <a:lvl5pPr lvl="4" algn="ctr">
              <a:lnSpc>
                <a:spcPct val="90000"/>
              </a:lnSpc>
              <a:spcBef>
                <a:spcPts val="0"/>
              </a:spcBef>
              <a:spcAft>
                <a:spcPts val="0"/>
              </a:spcAft>
              <a:buClr>
                <a:srgbClr val="FFFAEB"/>
              </a:buClr>
              <a:buSzPts val="6900"/>
              <a:buNone/>
              <a:defRPr sz="6900">
                <a:solidFill>
                  <a:srgbClr val="FFFAEB"/>
                </a:solidFill>
              </a:defRPr>
            </a:lvl5pPr>
            <a:lvl6pPr lvl="5" algn="ctr">
              <a:lnSpc>
                <a:spcPct val="90000"/>
              </a:lnSpc>
              <a:spcBef>
                <a:spcPts val="0"/>
              </a:spcBef>
              <a:spcAft>
                <a:spcPts val="0"/>
              </a:spcAft>
              <a:buClr>
                <a:srgbClr val="FFFAEB"/>
              </a:buClr>
              <a:buSzPts val="6900"/>
              <a:buNone/>
              <a:defRPr sz="6900">
                <a:solidFill>
                  <a:srgbClr val="FFFAEB"/>
                </a:solidFill>
              </a:defRPr>
            </a:lvl6pPr>
            <a:lvl7pPr lvl="6" algn="ctr">
              <a:lnSpc>
                <a:spcPct val="90000"/>
              </a:lnSpc>
              <a:spcBef>
                <a:spcPts val="0"/>
              </a:spcBef>
              <a:spcAft>
                <a:spcPts val="0"/>
              </a:spcAft>
              <a:buClr>
                <a:srgbClr val="FFFAEB"/>
              </a:buClr>
              <a:buSzPts val="6900"/>
              <a:buNone/>
              <a:defRPr sz="6900">
                <a:solidFill>
                  <a:srgbClr val="FFFAEB"/>
                </a:solidFill>
              </a:defRPr>
            </a:lvl7pPr>
            <a:lvl8pPr lvl="7" algn="ctr">
              <a:lnSpc>
                <a:spcPct val="90000"/>
              </a:lnSpc>
              <a:spcBef>
                <a:spcPts val="0"/>
              </a:spcBef>
              <a:spcAft>
                <a:spcPts val="0"/>
              </a:spcAft>
              <a:buClr>
                <a:srgbClr val="FFFAEB"/>
              </a:buClr>
              <a:buSzPts val="6900"/>
              <a:buNone/>
              <a:defRPr sz="6900">
                <a:solidFill>
                  <a:srgbClr val="FFFAEB"/>
                </a:solidFill>
              </a:defRPr>
            </a:lvl8pPr>
            <a:lvl9pPr lvl="8" algn="ctr">
              <a:lnSpc>
                <a:spcPct val="90000"/>
              </a:lnSpc>
              <a:spcBef>
                <a:spcPts val="0"/>
              </a:spcBef>
              <a:spcAft>
                <a:spcPts val="0"/>
              </a:spcAft>
              <a:buClr>
                <a:srgbClr val="FFFAEB"/>
              </a:buClr>
              <a:buSzPts val="6900"/>
              <a:buNone/>
              <a:defRPr sz="6900">
                <a:solidFill>
                  <a:srgbClr val="FFFAEB"/>
                </a:solidFill>
              </a:defRPr>
            </a:lvl9pPr>
          </a:lstStyle>
          <a:p/>
        </p:txBody>
      </p:sp>
      <p:sp>
        <p:nvSpPr>
          <p:cNvPr id="6238" name="Google Shape;6238;p437"/>
          <p:cNvSpPr txBox="1"/>
          <p:nvPr>
            <p:ph idx="12" type="sldNum"/>
          </p:nvPr>
        </p:nvSpPr>
        <p:spPr>
          <a:xfrm>
            <a:off x="495737" y="6325267"/>
            <a:ext cx="3425700" cy="524700"/>
          </a:xfrm>
          <a:prstGeom prst="rect">
            <a:avLst/>
          </a:prstGeom>
        </p:spPr>
        <p:txBody>
          <a:bodyPr anchorCtr="0" anchor="ctr" bIns="121900" lIns="121900" spcFirstLastPara="1" rIns="121900" wrap="square" tIns="121900">
            <a:normAutofit/>
          </a:bodyPr>
          <a:lstStyle>
            <a:lvl1pPr lvl="0" algn="l">
              <a:buNone/>
              <a:defRPr sz="800">
                <a:solidFill>
                  <a:srgbClr val="ADADAD"/>
                </a:solidFill>
              </a:defRPr>
            </a:lvl1pPr>
            <a:lvl2pPr lvl="1" algn="l">
              <a:buNone/>
              <a:defRPr sz="800">
                <a:solidFill>
                  <a:srgbClr val="ADADAD"/>
                </a:solidFill>
              </a:defRPr>
            </a:lvl2pPr>
            <a:lvl3pPr lvl="2" algn="l">
              <a:buNone/>
              <a:defRPr sz="800">
                <a:solidFill>
                  <a:srgbClr val="ADADAD"/>
                </a:solidFill>
              </a:defRPr>
            </a:lvl3pPr>
            <a:lvl4pPr lvl="3" algn="l">
              <a:buNone/>
              <a:defRPr sz="800">
                <a:solidFill>
                  <a:srgbClr val="ADADAD"/>
                </a:solidFill>
              </a:defRPr>
            </a:lvl4pPr>
            <a:lvl5pPr lvl="4" algn="l">
              <a:buNone/>
              <a:defRPr sz="800">
                <a:solidFill>
                  <a:srgbClr val="ADADAD"/>
                </a:solidFill>
              </a:defRPr>
            </a:lvl5pPr>
            <a:lvl6pPr lvl="5" algn="l">
              <a:buNone/>
              <a:defRPr sz="800">
                <a:solidFill>
                  <a:srgbClr val="ADADAD"/>
                </a:solidFill>
              </a:defRPr>
            </a:lvl6pPr>
            <a:lvl7pPr lvl="6" algn="l">
              <a:buNone/>
              <a:defRPr sz="800">
                <a:solidFill>
                  <a:srgbClr val="ADADAD"/>
                </a:solidFill>
              </a:defRPr>
            </a:lvl7pPr>
            <a:lvl8pPr lvl="7" algn="l">
              <a:buNone/>
              <a:defRPr sz="800">
                <a:solidFill>
                  <a:srgbClr val="ADADAD"/>
                </a:solidFill>
              </a:defRPr>
            </a:lvl8pPr>
            <a:lvl9pPr lvl="8" algn="l">
              <a:buNone/>
              <a:defRPr sz="800">
                <a:solidFill>
                  <a:srgbClr val="ADADAD"/>
                </a:solidFill>
              </a:defRPr>
            </a:lvl9pPr>
          </a:lstStyle>
          <a:p>
            <a:pPr indent="0" lvl="0" marL="0" rtl="0" algn="l">
              <a:spcBef>
                <a:spcPts val="0"/>
              </a:spcBef>
              <a:spcAft>
                <a:spcPts val="0"/>
              </a:spcAft>
              <a:buNone/>
            </a:pPr>
            <a:r>
              <a:rPr lang="en"/>
              <a:t>Confidential ©2024 Mistral AI. All rights reserved.</a:t>
            </a:r>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type="tx">
  <p:cSld name="TITLE_AND_BODY">
    <p:bg>
      <p:bgPr>
        <a:noFill/>
      </p:bgPr>
    </p:bg>
    <p:spTree>
      <p:nvGrpSpPr>
        <p:cNvPr id="6239" name="Shape 6239"/>
        <p:cNvGrpSpPr/>
        <p:nvPr/>
      </p:nvGrpSpPr>
      <p:grpSpPr>
        <a:xfrm>
          <a:off x="0" y="0"/>
          <a:ext cx="0" cy="0"/>
          <a:chOff x="0" y="0"/>
          <a:chExt cx="0" cy="0"/>
        </a:xfrm>
      </p:grpSpPr>
      <p:pic>
        <p:nvPicPr>
          <p:cNvPr id="6240" name="Google Shape;6240;p4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241" name="Google Shape;6241;p438"/>
          <p:cNvSpPr/>
          <p:nvPr/>
        </p:nvSpPr>
        <p:spPr>
          <a:xfrm>
            <a:off x="0" y="6196316"/>
            <a:ext cx="12192000" cy="657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42" name="Google Shape;6242;p438"/>
          <p:cNvSpPr/>
          <p:nvPr/>
        </p:nvSpPr>
        <p:spPr>
          <a:xfrm>
            <a:off x="0" y="2871880"/>
            <a:ext cx="375600" cy="375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43" name="Google Shape;6243;p438"/>
          <p:cNvSpPr txBox="1"/>
          <p:nvPr>
            <p:ph type="title"/>
          </p:nvPr>
        </p:nvSpPr>
        <p:spPr>
          <a:xfrm>
            <a:off x="449618"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SzPts val="3700"/>
              <a:buNone/>
              <a:defRPr/>
            </a:lvl2pPr>
            <a:lvl3pPr lvl="2">
              <a:lnSpc>
                <a:spcPct val="90000"/>
              </a:lnSpc>
              <a:spcBef>
                <a:spcPts val="0"/>
              </a:spcBef>
              <a:spcAft>
                <a:spcPts val="0"/>
              </a:spcAft>
              <a:buSzPts val="3700"/>
              <a:buNone/>
              <a:defRPr/>
            </a:lvl3pPr>
            <a:lvl4pPr lvl="3">
              <a:lnSpc>
                <a:spcPct val="90000"/>
              </a:lnSpc>
              <a:spcBef>
                <a:spcPts val="0"/>
              </a:spcBef>
              <a:spcAft>
                <a:spcPts val="0"/>
              </a:spcAft>
              <a:buSzPts val="3700"/>
              <a:buNone/>
              <a:defRPr/>
            </a:lvl4pPr>
            <a:lvl5pPr lvl="4">
              <a:lnSpc>
                <a:spcPct val="90000"/>
              </a:lnSpc>
              <a:spcBef>
                <a:spcPts val="0"/>
              </a:spcBef>
              <a:spcAft>
                <a:spcPts val="0"/>
              </a:spcAft>
              <a:buSzPts val="3700"/>
              <a:buNone/>
              <a:defRPr/>
            </a:lvl5pPr>
            <a:lvl6pPr lvl="5">
              <a:lnSpc>
                <a:spcPct val="90000"/>
              </a:lnSpc>
              <a:spcBef>
                <a:spcPts val="0"/>
              </a:spcBef>
              <a:spcAft>
                <a:spcPts val="0"/>
              </a:spcAft>
              <a:buSzPts val="3700"/>
              <a:buNone/>
              <a:defRPr/>
            </a:lvl6pPr>
            <a:lvl7pPr lvl="6">
              <a:lnSpc>
                <a:spcPct val="90000"/>
              </a:lnSpc>
              <a:spcBef>
                <a:spcPts val="0"/>
              </a:spcBef>
              <a:spcAft>
                <a:spcPts val="0"/>
              </a:spcAft>
              <a:buSzPts val="3700"/>
              <a:buNone/>
              <a:defRPr/>
            </a:lvl7pPr>
            <a:lvl8pPr lvl="7">
              <a:lnSpc>
                <a:spcPct val="90000"/>
              </a:lnSpc>
              <a:spcBef>
                <a:spcPts val="0"/>
              </a:spcBef>
              <a:spcAft>
                <a:spcPts val="0"/>
              </a:spcAft>
              <a:buSzPts val="3700"/>
              <a:buNone/>
              <a:defRPr/>
            </a:lvl8pPr>
            <a:lvl9pPr lvl="8">
              <a:lnSpc>
                <a:spcPct val="90000"/>
              </a:lnSpc>
              <a:spcBef>
                <a:spcPts val="0"/>
              </a:spcBef>
              <a:spcAft>
                <a:spcPts val="0"/>
              </a:spcAft>
              <a:buSzPts val="3700"/>
              <a:buNone/>
              <a:defRPr/>
            </a:lvl9pPr>
          </a:lstStyle>
          <a:p/>
        </p:txBody>
      </p:sp>
      <p:sp>
        <p:nvSpPr>
          <p:cNvPr id="6244" name="Google Shape;6244;p438"/>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245" name="Google Shape;6245;p438"/>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246" name="Google Shape;6246;p438"/>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TITLE_AND_BODY_2">
    <p:bg>
      <p:bgPr>
        <a:noFill/>
      </p:bgPr>
    </p:bg>
    <p:spTree>
      <p:nvGrpSpPr>
        <p:cNvPr id="6247" name="Shape 6247"/>
        <p:cNvGrpSpPr/>
        <p:nvPr/>
      </p:nvGrpSpPr>
      <p:grpSpPr>
        <a:xfrm>
          <a:off x="0" y="0"/>
          <a:ext cx="0" cy="0"/>
          <a:chOff x="0" y="0"/>
          <a:chExt cx="0" cy="0"/>
        </a:xfrm>
      </p:grpSpPr>
      <p:pic>
        <p:nvPicPr>
          <p:cNvPr id="6248" name="Google Shape;6248;p4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249" name="Google Shape;6249;p439"/>
          <p:cNvSpPr/>
          <p:nvPr/>
        </p:nvSpPr>
        <p:spPr>
          <a:xfrm>
            <a:off x="0" y="2871880"/>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50" name="Google Shape;6250;p439"/>
          <p:cNvSpPr txBox="1"/>
          <p:nvPr>
            <p:ph type="title"/>
          </p:nvPr>
        </p:nvSpPr>
        <p:spPr>
          <a:xfrm>
            <a:off x="449618"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SzPts val="3700"/>
              <a:buNone/>
              <a:defRPr/>
            </a:lvl2pPr>
            <a:lvl3pPr lvl="2">
              <a:lnSpc>
                <a:spcPct val="90000"/>
              </a:lnSpc>
              <a:spcBef>
                <a:spcPts val="0"/>
              </a:spcBef>
              <a:spcAft>
                <a:spcPts val="0"/>
              </a:spcAft>
              <a:buSzPts val="3700"/>
              <a:buNone/>
              <a:defRPr/>
            </a:lvl3pPr>
            <a:lvl4pPr lvl="3">
              <a:lnSpc>
                <a:spcPct val="90000"/>
              </a:lnSpc>
              <a:spcBef>
                <a:spcPts val="0"/>
              </a:spcBef>
              <a:spcAft>
                <a:spcPts val="0"/>
              </a:spcAft>
              <a:buSzPts val="3700"/>
              <a:buNone/>
              <a:defRPr/>
            </a:lvl4pPr>
            <a:lvl5pPr lvl="4">
              <a:lnSpc>
                <a:spcPct val="90000"/>
              </a:lnSpc>
              <a:spcBef>
                <a:spcPts val="0"/>
              </a:spcBef>
              <a:spcAft>
                <a:spcPts val="0"/>
              </a:spcAft>
              <a:buSzPts val="3700"/>
              <a:buNone/>
              <a:defRPr/>
            </a:lvl5pPr>
            <a:lvl6pPr lvl="5">
              <a:lnSpc>
                <a:spcPct val="90000"/>
              </a:lnSpc>
              <a:spcBef>
                <a:spcPts val="0"/>
              </a:spcBef>
              <a:spcAft>
                <a:spcPts val="0"/>
              </a:spcAft>
              <a:buSzPts val="3700"/>
              <a:buNone/>
              <a:defRPr/>
            </a:lvl6pPr>
            <a:lvl7pPr lvl="6">
              <a:lnSpc>
                <a:spcPct val="90000"/>
              </a:lnSpc>
              <a:spcBef>
                <a:spcPts val="0"/>
              </a:spcBef>
              <a:spcAft>
                <a:spcPts val="0"/>
              </a:spcAft>
              <a:buSzPts val="3700"/>
              <a:buNone/>
              <a:defRPr/>
            </a:lvl7pPr>
            <a:lvl8pPr lvl="7">
              <a:lnSpc>
                <a:spcPct val="90000"/>
              </a:lnSpc>
              <a:spcBef>
                <a:spcPts val="0"/>
              </a:spcBef>
              <a:spcAft>
                <a:spcPts val="0"/>
              </a:spcAft>
              <a:buSzPts val="3700"/>
              <a:buNone/>
              <a:defRPr/>
            </a:lvl8pPr>
            <a:lvl9pPr lvl="8">
              <a:lnSpc>
                <a:spcPct val="90000"/>
              </a:lnSpc>
              <a:spcBef>
                <a:spcPts val="0"/>
              </a:spcBef>
              <a:spcAft>
                <a:spcPts val="0"/>
              </a:spcAft>
              <a:buSzPts val="3700"/>
              <a:buNone/>
              <a:defRPr/>
            </a:lvl9pPr>
          </a:lstStyle>
          <a:p/>
        </p:txBody>
      </p:sp>
      <p:sp>
        <p:nvSpPr>
          <p:cNvPr id="6251" name="Google Shape;6251;p439"/>
          <p:cNvSpPr/>
          <p:nvPr/>
        </p:nvSpPr>
        <p:spPr>
          <a:xfrm>
            <a:off x="0" y="6199552"/>
            <a:ext cx="12192000" cy="657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52" name="Google Shape;6252;p439"/>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sp>
        <p:nvSpPr>
          <p:cNvPr id="6253" name="Google Shape;6253;p439"/>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6254" name="Google Shape;6254;p439"/>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p:cSld name="TITLE_AND_BODY_1_1_1_1">
    <p:bg>
      <p:bgPr>
        <a:noFill/>
      </p:bgPr>
    </p:bg>
    <p:spTree>
      <p:nvGrpSpPr>
        <p:cNvPr id="6255" name="Shape 6255"/>
        <p:cNvGrpSpPr/>
        <p:nvPr/>
      </p:nvGrpSpPr>
      <p:grpSpPr>
        <a:xfrm>
          <a:off x="0" y="0"/>
          <a:ext cx="0" cy="0"/>
          <a:chOff x="0" y="0"/>
          <a:chExt cx="0" cy="0"/>
        </a:xfrm>
      </p:grpSpPr>
      <p:pic>
        <p:nvPicPr>
          <p:cNvPr id="6256" name="Google Shape;6256;p44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257" name="Google Shape;6257;p440"/>
          <p:cNvSpPr txBox="1"/>
          <p:nvPr>
            <p:ph type="title"/>
          </p:nvPr>
        </p:nvSpPr>
        <p:spPr>
          <a:xfrm>
            <a:off x="449618"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Clr>
                <a:srgbClr val="FFFAEB"/>
              </a:buClr>
              <a:buSzPts val="3700"/>
              <a:buNone/>
              <a:defRPr>
                <a:solidFill>
                  <a:srgbClr val="FFFAEB"/>
                </a:solidFill>
              </a:defRPr>
            </a:lvl2pPr>
            <a:lvl3pPr lvl="2">
              <a:lnSpc>
                <a:spcPct val="90000"/>
              </a:lnSpc>
              <a:spcBef>
                <a:spcPts val="0"/>
              </a:spcBef>
              <a:spcAft>
                <a:spcPts val="0"/>
              </a:spcAft>
              <a:buClr>
                <a:srgbClr val="FFFAEB"/>
              </a:buClr>
              <a:buSzPts val="3700"/>
              <a:buNone/>
              <a:defRPr>
                <a:solidFill>
                  <a:srgbClr val="FFFAEB"/>
                </a:solidFill>
              </a:defRPr>
            </a:lvl3pPr>
            <a:lvl4pPr lvl="3">
              <a:lnSpc>
                <a:spcPct val="90000"/>
              </a:lnSpc>
              <a:spcBef>
                <a:spcPts val="0"/>
              </a:spcBef>
              <a:spcAft>
                <a:spcPts val="0"/>
              </a:spcAft>
              <a:buClr>
                <a:srgbClr val="FFFAEB"/>
              </a:buClr>
              <a:buSzPts val="3700"/>
              <a:buNone/>
              <a:defRPr>
                <a:solidFill>
                  <a:srgbClr val="FFFAEB"/>
                </a:solidFill>
              </a:defRPr>
            </a:lvl4pPr>
            <a:lvl5pPr lvl="4">
              <a:lnSpc>
                <a:spcPct val="90000"/>
              </a:lnSpc>
              <a:spcBef>
                <a:spcPts val="0"/>
              </a:spcBef>
              <a:spcAft>
                <a:spcPts val="0"/>
              </a:spcAft>
              <a:buClr>
                <a:srgbClr val="FFFAEB"/>
              </a:buClr>
              <a:buSzPts val="3700"/>
              <a:buNone/>
              <a:defRPr>
                <a:solidFill>
                  <a:srgbClr val="FFFAEB"/>
                </a:solidFill>
              </a:defRPr>
            </a:lvl5pPr>
            <a:lvl6pPr lvl="5">
              <a:lnSpc>
                <a:spcPct val="90000"/>
              </a:lnSpc>
              <a:spcBef>
                <a:spcPts val="0"/>
              </a:spcBef>
              <a:spcAft>
                <a:spcPts val="0"/>
              </a:spcAft>
              <a:buClr>
                <a:srgbClr val="FFFAEB"/>
              </a:buClr>
              <a:buSzPts val="3700"/>
              <a:buNone/>
              <a:defRPr>
                <a:solidFill>
                  <a:srgbClr val="FFFAEB"/>
                </a:solidFill>
              </a:defRPr>
            </a:lvl6pPr>
            <a:lvl7pPr lvl="6">
              <a:lnSpc>
                <a:spcPct val="90000"/>
              </a:lnSpc>
              <a:spcBef>
                <a:spcPts val="0"/>
              </a:spcBef>
              <a:spcAft>
                <a:spcPts val="0"/>
              </a:spcAft>
              <a:buClr>
                <a:srgbClr val="FFFAEB"/>
              </a:buClr>
              <a:buSzPts val="3700"/>
              <a:buNone/>
              <a:defRPr>
                <a:solidFill>
                  <a:srgbClr val="FFFAEB"/>
                </a:solidFill>
              </a:defRPr>
            </a:lvl7pPr>
            <a:lvl8pPr lvl="7">
              <a:lnSpc>
                <a:spcPct val="90000"/>
              </a:lnSpc>
              <a:spcBef>
                <a:spcPts val="0"/>
              </a:spcBef>
              <a:spcAft>
                <a:spcPts val="0"/>
              </a:spcAft>
              <a:buClr>
                <a:srgbClr val="FFFAEB"/>
              </a:buClr>
              <a:buSzPts val="3700"/>
              <a:buNone/>
              <a:defRPr>
                <a:solidFill>
                  <a:srgbClr val="FFFAEB"/>
                </a:solidFill>
              </a:defRPr>
            </a:lvl8pPr>
            <a:lvl9pPr lvl="8">
              <a:lnSpc>
                <a:spcPct val="90000"/>
              </a:lnSpc>
              <a:spcBef>
                <a:spcPts val="0"/>
              </a:spcBef>
              <a:spcAft>
                <a:spcPts val="0"/>
              </a:spcAft>
              <a:buClr>
                <a:srgbClr val="FFFAEB"/>
              </a:buClr>
              <a:buSzPts val="3700"/>
              <a:buNone/>
              <a:defRPr>
                <a:solidFill>
                  <a:srgbClr val="FFFAEB"/>
                </a:solidFill>
              </a:defRPr>
            </a:lvl9pPr>
          </a:lstStyle>
          <a:p/>
        </p:txBody>
      </p:sp>
      <p:sp>
        <p:nvSpPr>
          <p:cNvPr id="6258" name="Google Shape;6258;p440"/>
          <p:cNvSpPr/>
          <p:nvPr/>
        </p:nvSpPr>
        <p:spPr>
          <a:xfrm>
            <a:off x="0" y="2871880"/>
            <a:ext cx="375600" cy="375600"/>
          </a:xfrm>
          <a:prstGeom prst="rect">
            <a:avLst/>
          </a:prstGeom>
          <a:solidFill>
            <a:srgbClr val="FF820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59" name="Google Shape;6259;p440"/>
          <p:cNvSpPr/>
          <p:nvPr/>
        </p:nvSpPr>
        <p:spPr>
          <a:xfrm>
            <a:off x="0" y="6196316"/>
            <a:ext cx="12192000" cy="657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60" name="Google Shape;6260;p440"/>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261" name="Google Shape;6261;p440"/>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262" name="Google Shape;6262;p440"/>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719" name="Shape 719"/>
        <p:cNvGrpSpPr/>
        <p:nvPr/>
      </p:nvGrpSpPr>
      <p:grpSpPr>
        <a:xfrm>
          <a:off x="0" y="0"/>
          <a:ext cx="0" cy="0"/>
          <a:chOff x="0" y="0"/>
          <a:chExt cx="0" cy="0"/>
        </a:xfrm>
      </p:grpSpPr>
      <p:sp>
        <p:nvSpPr>
          <p:cNvPr id="720" name="Google Shape;720;p44"/>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721" name="Google Shape;721;p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722" name="Google Shape;722;p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23" name="Google Shape;723;p4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24" name="Google Shape;724;p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25" name="Google Shape;725;p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26" name="Google Shape;726;p4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1">
  <p:cSld name="TITLE_AND_BODY_1_1_1_1_1">
    <p:bg>
      <p:bgPr>
        <a:noFill/>
      </p:bgPr>
    </p:bg>
    <p:spTree>
      <p:nvGrpSpPr>
        <p:cNvPr id="6263" name="Shape 6263"/>
        <p:cNvGrpSpPr/>
        <p:nvPr/>
      </p:nvGrpSpPr>
      <p:grpSpPr>
        <a:xfrm>
          <a:off x="0" y="0"/>
          <a:ext cx="0" cy="0"/>
          <a:chOff x="0" y="0"/>
          <a:chExt cx="0" cy="0"/>
        </a:xfrm>
      </p:grpSpPr>
      <p:pic>
        <p:nvPicPr>
          <p:cNvPr id="6264" name="Google Shape;6264;p44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265" name="Google Shape;6265;p441"/>
          <p:cNvSpPr txBox="1"/>
          <p:nvPr>
            <p:ph type="title"/>
          </p:nvPr>
        </p:nvSpPr>
        <p:spPr>
          <a:xfrm>
            <a:off x="449618"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Clr>
                <a:srgbClr val="FFFAEB"/>
              </a:buClr>
              <a:buSzPts val="3700"/>
              <a:buNone/>
              <a:defRPr>
                <a:solidFill>
                  <a:srgbClr val="FFFAEB"/>
                </a:solidFill>
              </a:defRPr>
            </a:lvl2pPr>
            <a:lvl3pPr lvl="2">
              <a:lnSpc>
                <a:spcPct val="90000"/>
              </a:lnSpc>
              <a:spcBef>
                <a:spcPts val="0"/>
              </a:spcBef>
              <a:spcAft>
                <a:spcPts val="0"/>
              </a:spcAft>
              <a:buClr>
                <a:srgbClr val="FFFAEB"/>
              </a:buClr>
              <a:buSzPts val="3700"/>
              <a:buNone/>
              <a:defRPr>
                <a:solidFill>
                  <a:srgbClr val="FFFAEB"/>
                </a:solidFill>
              </a:defRPr>
            </a:lvl3pPr>
            <a:lvl4pPr lvl="3">
              <a:lnSpc>
                <a:spcPct val="90000"/>
              </a:lnSpc>
              <a:spcBef>
                <a:spcPts val="0"/>
              </a:spcBef>
              <a:spcAft>
                <a:spcPts val="0"/>
              </a:spcAft>
              <a:buClr>
                <a:srgbClr val="FFFAEB"/>
              </a:buClr>
              <a:buSzPts val="3700"/>
              <a:buNone/>
              <a:defRPr>
                <a:solidFill>
                  <a:srgbClr val="FFFAEB"/>
                </a:solidFill>
              </a:defRPr>
            </a:lvl4pPr>
            <a:lvl5pPr lvl="4">
              <a:lnSpc>
                <a:spcPct val="90000"/>
              </a:lnSpc>
              <a:spcBef>
                <a:spcPts val="0"/>
              </a:spcBef>
              <a:spcAft>
                <a:spcPts val="0"/>
              </a:spcAft>
              <a:buClr>
                <a:srgbClr val="FFFAEB"/>
              </a:buClr>
              <a:buSzPts val="3700"/>
              <a:buNone/>
              <a:defRPr>
                <a:solidFill>
                  <a:srgbClr val="FFFAEB"/>
                </a:solidFill>
              </a:defRPr>
            </a:lvl5pPr>
            <a:lvl6pPr lvl="5">
              <a:lnSpc>
                <a:spcPct val="90000"/>
              </a:lnSpc>
              <a:spcBef>
                <a:spcPts val="0"/>
              </a:spcBef>
              <a:spcAft>
                <a:spcPts val="0"/>
              </a:spcAft>
              <a:buClr>
                <a:srgbClr val="FFFAEB"/>
              </a:buClr>
              <a:buSzPts val="3700"/>
              <a:buNone/>
              <a:defRPr>
                <a:solidFill>
                  <a:srgbClr val="FFFAEB"/>
                </a:solidFill>
              </a:defRPr>
            </a:lvl6pPr>
            <a:lvl7pPr lvl="6">
              <a:lnSpc>
                <a:spcPct val="90000"/>
              </a:lnSpc>
              <a:spcBef>
                <a:spcPts val="0"/>
              </a:spcBef>
              <a:spcAft>
                <a:spcPts val="0"/>
              </a:spcAft>
              <a:buClr>
                <a:srgbClr val="FFFAEB"/>
              </a:buClr>
              <a:buSzPts val="3700"/>
              <a:buNone/>
              <a:defRPr>
                <a:solidFill>
                  <a:srgbClr val="FFFAEB"/>
                </a:solidFill>
              </a:defRPr>
            </a:lvl7pPr>
            <a:lvl8pPr lvl="7">
              <a:lnSpc>
                <a:spcPct val="90000"/>
              </a:lnSpc>
              <a:spcBef>
                <a:spcPts val="0"/>
              </a:spcBef>
              <a:spcAft>
                <a:spcPts val="0"/>
              </a:spcAft>
              <a:buClr>
                <a:srgbClr val="FFFAEB"/>
              </a:buClr>
              <a:buSzPts val="3700"/>
              <a:buNone/>
              <a:defRPr>
                <a:solidFill>
                  <a:srgbClr val="FFFAEB"/>
                </a:solidFill>
              </a:defRPr>
            </a:lvl8pPr>
            <a:lvl9pPr lvl="8">
              <a:lnSpc>
                <a:spcPct val="90000"/>
              </a:lnSpc>
              <a:spcBef>
                <a:spcPts val="0"/>
              </a:spcBef>
              <a:spcAft>
                <a:spcPts val="0"/>
              </a:spcAft>
              <a:buClr>
                <a:srgbClr val="FFFAEB"/>
              </a:buClr>
              <a:buSzPts val="3700"/>
              <a:buNone/>
              <a:defRPr>
                <a:solidFill>
                  <a:srgbClr val="FFFAEB"/>
                </a:solidFill>
              </a:defRPr>
            </a:lvl9pPr>
          </a:lstStyle>
          <a:p/>
        </p:txBody>
      </p:sp>
      <p:sp>
        <p:nvSpPr>
          <p:cNvPr id="6266" name="Google Shape;6266;p441"/>
          <p:cNvSpPr/>
          <p:nvPr/>
        </p:nvSpPr>
        <p:spPr>
          <a:xfrm>
            <a:off x="0" y="2871880"/>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67" name="Google Shape;6267;p441"/>
          <p:cNvSpPr/>
          <p:nvPr/>
        </p:nvSpPr>
        <p:spPr>
          <a:xfrm>
            <a:off x="0" y="6196316"/>
            <a:ext cx="12192000" cy="657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68" name="Google Shape;6268;p441"/>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269" name="Google Shape;6269;p441"/>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270" name="Google Shape;6270;p441"/>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type="titleOnly">
  <p:cSld name="TITLE_ONLY">
    <p:bg>
      <p:bgPr>
        <a:solidFill>
          <a:srgbClr val="1E1E1E"/>
        </a:solidFill>
      </p:bgPr>
    </p:bg>
    <p:spTree>
      <p:nvGrpSpPr>
        <p:cNvPr id="6271" name="Shape 6271"/>
        <p:cNvGrpSpPr/>
        <p:nvPr/>
      </p:nvGrpSpPr>
      <p:grpSpPr>
        <a:xfrm>
          <a:off x="0" y="0"/>
          <a:ext cx="0" cy="0"/>
          <a:chOff x="0" y="0"/>
          <a:chExt cx="0" cy="0"/>
        </a:xfrm>
      </p:grpSpPr>
      <p:pic>
        <p:nvPicPr>
          <p:cNvPr id="6272" name="Google Shape;6272;p442"/>
          <p:cNvPicPr preferRelativeResize="0"/>
          <p:nvPr/>
        </p:nvPicPr>
        <p:blipFill rotWithShape="1">
          <a:blip r:embed="rId2">
            <a:alphaModFix amt="20000"/>
          </a:blip>
          <a:srcRect b="3008" l="3924" r="-1542" t="-30494"/>
          <a:stretch/>
        </p:blipFill>
        <p:spPr>
          <a:xfrm>
            <a:off x="5031703" y="-609599"/>
            <a:ext cx="7458565" cy="6858002"/>
          </a:xfrm>
          <a:prstGeom prst="rect">
            <a:avLst/>
          </a:prstGeom>
          <a:noFill/>
          <a:ln>
            <a:noFill/>
          </a:ln>
        </p:spPr>
      </p:pic>
      <p:sp>
        <p:nvSpPr>
          <p:cNvPr id="6273" name="Google Shape;6273;p442"/>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74" name="Google Shape;6274;p442"/>
          <p:cNvSpPr txBox="1"/>
          <p:nvPr>
            <p:ph idx="1" type="body"/>
          </p:nvPr>
        </p:nvSpPr>
        <p:spPr>
          <a:xfrm>
            <a:off x="3511470" y="2321867"/>
            <a:ext cx="7897200" cy="38553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Clr>
                <a:srgbClr val="FFFAEB"/>
              </a:buClr>
              <a:buSzPts val="2400"/>
              <a:buChar char="●"/>
              <a:defRPr>
                <a:solidFill>
                  <a:srgbClr val="FFFAEB"/>
                </a:solidFill>
              </a:defRPr>
            </a:lvl1pPr>
            <a:lvl2pPr indent="-381000" lvl="1" marL="914400">
              <a:spcBef>
                <a:spcPts val="0"/>
              </a:spcBef>
              <a:spcAft>
                <a:spcPts val="0"/>
              </a:spcAft>
              <a:buClr>
                <a:srgbClr val="FFFAEB"/>
              </a:buClr>
              <a:buSzPts val="2400"/>
              <a:buChar char="○"/>
              <a:defRPr sz="2400">
                <a:solidFill>
                  <a:srgbClr val="FFFAEB"/>
                </a:solidFill>
              </a:defRPr>
            </a:lvl2pPr>
            <a:lvl3pPr indent="-381000" lvl="2" marL="1371600">
              <a:spcBef>
                <a:spcPts val="0"/>
              </a:spcBef>
              <a:spcAft>
                <a:spcPts val="0"/>
              </a:spcAft>
              <a:buClr>
                <a:srgbClr val="FFFAEB"/>
              </a:buClr>
              <a:buSzPts val="2400"/>
              <a:buChar char="■"/>
              <a:defRPr sz="2400">
                <a:solidFill>
                  <a:srgbClr val="FFFAEB"/>
                </a:solidFill>
              </a:defRPr>
            </a:lvl3pPr>
            <a:lvl4pPr indent="-381000" lvl="3" marL="1828800">
              <a:spcBef>
                <a:spcPts val="0"/>
              </a:spcBef>
              <a:spcAft>
                <a:spcPts val="0"/>
              </a:spcAft>
              <a:buClr>
                <a:srgbClr val="FFFAEB"/>
              </a:buClr>
              <a:buSzPts val="2400"/>
              <a:buChar char="●"/>
              <a:defRPr sz="2400">
                <a:solidFill>
                  <a:srgbClr val="FFFAEB"/>
                </a:solidFill>
              </a:defRPr>
            </a:lvl4pPr>
            <a:lvl5pPr indent="-381000" lvl="4" marL="2286000">
              <a:spcBef>
                <a:spcPts val="0"/>
              </a:spcBef>
              <a:spcAft>
                <a:spcPts val="0"/>
              </a:spcAft>
              <a:buClr>
                <a:srgbClr val="FFFAEB"/>
              </a:buClr>
              <a:buSzPts val="2400"/>
              <a:buChar char="○"/>
              <a:defRPr sz="2400">
                <a:solidFill>
                  <a:srgbClr val="FFFAEB"/>
                </a:solidFill>
              </a:defRPr>
            </a:lvl5pPr>
            <a:lvl6pPr indent="-381000" lvl="5" marL="2743200">
              <a:spcBef>
                <a:spcPts val="0"/>
              </a:spcBef>
              <a:spcAft>
                <a:spcPts val="0"/>
              </a:spcAft>
              <a:buClr>
                <a:srgbClr val="FFFAEB"/>
              </a:buClr>
              <a:buSzPts val="2400"/>
              <a:buChar char="■"/>
              <a:defRPr sz="2400">
                <a:solidFill>
                  <a:srgbClr val="FFFAEB"/>
                </a:solidFill>
              </a:defRPr>
            </a:lvl6pPr>
            <a:lvl7pPr indent="-381000" lvl="6" marL="3200400">
              <a:spcBef>
                <a:spcPts val="0"/>
              </a:spcBef>
              <a:spcAft>
                <a:spcPts val="0"/>
              </a:spcAft>
              <a:buClr>
                <a:srgbClr val="FFFAEB"/>
              </a:buClr>
              <a:buSzPts val="2400"/>
              <a:buChar char="●"/>
              <a:defRPr sz="2400">
                <a:solidFill>
                  <a:srgbClr val="FFFAEB"/>
                </a:solidFill>
              </a:defRPr>
            </a:lvl7pPr>
            <a:lvl8pPr indent="-381000" lvl="7" marL="3657600">
              <a:spcBef>
                <a:spcPts val="0"/>
              </a:spcBef>
              <a:spcAft>
                <a:spcPts val="0"/>
              </a:spcAft>
              <a:buClr>
                <a:srgbClr val="FFFAEB"/>
              </a:buClr>
              <a:buSzPts val="2400"/>
              <a:buChar char="○"/>
              <a:defRPr sz="2400">
                <a:solidFill>
                  <a:srgbClr val="FFFAEB"/>
                </a:solidFill>
              </a:defRPr>
            </a:lvl8pPr>
            <a:lvl9pPr indent="-381000" lvl="8" marL="4114800">
              <a:spcBef>
                <a:spcPts val="0"/>
              </a:spcBef>
              <a:spcAft>
                <a:spcPts val="0"/>
              </a:spcAft>
              <a:buClr>
                <a:srgbClr val="FFFAEB"/>
              </a:buClr>
              <a:buSzPts val="2400"/>
              <a:buChar char="■"/>
              <a:defRPr sz="2400">
                <a:solidFill>
                  <a:srgbClr val="FFFAEB"/>
                </a:solidFill>
              </a:defRPr>
            </a:lvl9pPr>
          </a:lstStyle>
          <a:p/>
        </p:txBody>
      </p:sp>
      <p:sp>
        <p:nvSpPr>
          <p:cNvPr id="6275" name="Google Shape;6275;p442"/>
          <p:cNvSpPr txBox="1"/>
          <p:nvPr>
            <p:ph type="title"/>
          </p:nvPr>
        </p:nvSpPr>
        <p:spPr>
          <a:xfrm>
            <a:off x="460318" y="2225062"/>
            <a:ext cx="2383500" cy="3127200"/>
          </a:xfrm>
          <a:prstGeom prst="rect">
            <a:avLst/>
          </a:prstGeom>
        </p:spPr>
        <p:txBody>
          <a:bodyPr anchorCtr="0" anchor="t" bIns="121900" lIns="121900" spcFirstLastPara="1" rIns="121900" wrap="square" tIns="121900">
            <a:normAutofit/>
          </a:bodyPr>
          <a:lstStyle>
            <a:lvl1pPr lvl="0">
              <a:spcBef>
                <a:spcPts val="0"/>
              </a:spcBef>
              <a:spcAft>
                <a:spcPts val="0"/>
              </a:spcAft>
              <a:buClr>
                <a:srgbClr val="1E1E1E"/>
              </a:buClr>
              <a:buSzPts val="3500"/>
              <a:buNone/>
              <a:defRPr b="1" sz="3500">
                <a:solidFill>
                  <a:srgbClr val="1E1E1E"/>
                </a:solidFill>
              </a:defRPr>
            </a:lvl1pPr>
            <a:lvl2pPr lvl="1">
              <a:spcBef>
                <a:spcPts val="0"/>
              </a:spcBef>
              <a:spcAft>
                <a:spcPts val="0"/>
              </a:spcAft>
              <a:buClr>
                <a:srgbClr val="1E1E1E"/>
              </a:buClr>
              <a:buSzPts val="3700"/>
              <a:buNone/>
              <a:defRPr b="1">
                <a:solidFill>
                  <a:srgbClr val="1E1E1E"/>
                </a:solidFill>
              </a:defRPr>
            </a:lvl2pPr>
            <a:lvl3pPr lvl="2">
              <a:spcBef>
                <a:spcPts val="0"/>
              </a:spcBef>
              <a:spcAft>
                <a:spcPts val="0"/>
              </a:spcAft>
              <a:buClr>
                <a:srgbClr val="1E1E1E"/>
              </a:buClr>
              <a:buSzPts val="3700"/>
              <a:buNone/>
              <a:defRPr b="1">
                <a:solidFill>
                  <a:srgbClr val="1E1E1E"/>
                </a:solidFill>
              </a:defRPr>
            </a:lvl3pPr>
            <a:lvl4pPr lvl="3">
              <a:spcBef>
                <a:spcPts val="0"/>
              </a:spcBef>
              <a:spcAft>
                <a:spcPts val="0"/>
              </a:spcAft>
              <a:buClr>
                <a:srgbClr val="1E1E1E"/>
              </a:buClr>
              <a:buSzPts val="3700"/>
              <a:buNone/>
              <a:defRPr b="1">
                <a:solidFill>
                  <a:srgbClr val="1E1E1E"/>
                </a:solidFill>
              </a:defRPr>
            </a:lvl4pPr>
            <a:lvl5pPr lvl="4">
              <a:spcBef>
                <a:spcPts val="0"/>
              </a:spcBef>
              <a:spcAft>
                <a:spcPts val="0"/>
              </a:spcAft>
              <a:buClr>
                <a:srgbClr val="1E1E1E"/>
              </a:buClr>
              <a:buSzPts val="3700"/>
              <a:buNone/>
              <a:defRPr b="1">
                <a:solidFill>
                  <a:srgbClr val="1E1E1E"/>
                </a:solidFill>
              </a:defRPr>
            </a:lvl5pPr>
            <a:lvl6pPr lvl="5">
              <a:spcBef>
                <a:spcPts val="0"/>
              </a:spcBef>
              <a:spcAft>
                <a:spcPts val="0"/>
              </a:spcAft>
              <a:buClr>
                <a:srgbClr val="1E1E1E"/>
              </a:buClr>
              <a:buSzPts val="3700"/>
              <a:buNone/>
              <a:defRPr b="1">
                <a:solidFill>
                  <a:srgbClr val="1E1E1E"/>
                </a:solidFill>
              </a:defRPr>
            </a:lvl6pPr>
            <a:lvl7pPr lvl="6">
              <a:spcBef>
                <a:spcPts val="0"/>
              </a:spcBef>
              <a:spcAft>
                <a:spcPts val="0"/>
              </a:spcAft>
              <a:buClr>
                <a:srgbClr val="1E1E1E"/>
              </a:buClr>
              <a:buSzPts val="3700"/>
              <a:buNone/>
              <a:defRPr b="1">
                <a:solidFill>
                  <a:srgbClr val="1E1E1E"/>
                </a:solidFill>
              </a:defRPr>
            </a:lvl7pPr>
            <a:lvl8pPr lvl="7">
              <a:spcBef>
                <a:spcPts val="0"/>
              </a:spcBef>
              <a:spcAft>
                <a:spcPts val="0"/>
              </a:spcAft>
              <a:buClr>
                <a:srgbClr val="1E1E1E"/>
              </a:buClr>
              <a:buSzPts val="3700"/>
              <a:buNone/>
              <a:defRPr b="1">
                <a:solidFill>
                  <a:srgbClr val="1E1E1E"/>
                </a:solidFill>
              </a:defRPr>
            </a:lvl8pPr>
            <a:lvl9pPr lvl="8">
              <a:spcBef>
                <a:spcPts val="0"/>
              </a:spcBef>
              <a:spcAft>
                <a:spcPts val="0"/>
              </a:spcAft>
              <a:buClr>
                <a:srgbClr val="1E1E1E"/>
              </a:buClr>
              <a:buSzPts val="3700"/>
              <a:buNone/>
              <a:defRPr b="1">
                <a:solidFill>
                  <a:srgbClr val="1E1E1E"/>
                </a:solidFill>
              </a:defRPr>
            </a:lvl9pPr>
          </a:lstStyle>
          <a:p/>
        </p:txBody>
      </p:sp>
      <p:sp>
        <p:nvSpPr>
          <p:cNvPr id="6276" name="Google Shape;6276;p442"/>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277" name="Google Shape;6277;p442"/>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278" name="Google Shape;6278;p442"/>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279" name="Google Shape;6279;p442"/>
          <p:cNvSpPr/>
          <p:nvPr/>
        </p:nvSpPr>
        <p:spPr>
          <a:xfrm>
            <a:off x="0" y="2416567"/>
            <a:ext cx="375600" cy="375600"/>
          </a:xfrm>
          <a:prstGeom prst="rect">
            <a:avLst/>
          </a:prstGeom>
          <a:solidFill>
            <a:srgbClr val="FF820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pos="2112">
          <p15:clr>
            <a:srgbClr val="E46962"/>
          </p15:clr>
        </p15:guide>
        <p15:guide id="2" pos="384">
          <p15:clr>
            <a:srgbClr val="E46962"/>
          </p15:clr>
        </p15:guide>
        <p15:guide id="3" pos="2208">
          <p15:clr>
            <a:srgbClr val="E46962"/>
          </p15:clr>
        </p15:guide>
      </p15:sldGuideLst>
    </p:ext>
  </p:extLst>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Orange">
  <p:cSld name="TITLE_ONLY_1">
    <p:bg>
      <p:bgPr>
        <a:solidFill>
          <a:srgbClr val="1E1E1E"/>
        </a:solidFill>
      </p:bgPr>
    </p:bg>
    <p:spTree>
      <p:nvGrpSpPr>
        <p:cNvPr id="6280" name="Shape 6280"/>
        <p:cNvGrpSpPr/>
        <p:nvPr/>
      </p:nvGrpSpPr>
      <p:grpSpPr>
        <a:xfrm>
          <a:off x="0" y="0"/>
          <a:ext cx="0" cy="0"/>
          <a:chOff x="0" y="0"/>
          <a:chExt cx="0" cy="0"/>
        </a:xfrm>
      </p:grpSpPr>
      <p:sp>
        <p:nvSpPr>
          <p:cNvPr id="6281" name="Google Shape;6281;p443"/>
          <p:cNvSpPr/>
          <p:nvPr/>
        </p:nvSpPr>
        <p:spPr>
          <a:xfrm>
            <a:off x="133" y="0"/>
            <a:ext cx="12192000" cy="6236400"/>
          </a:xfrm>
          <a:prstGeom prst="rect">
            <a:avLst/>
          </a:prstGeom>
          <a:solidFill>
            <a:srgbClr val="FF820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282" name="Google Shape;6282;p443"/>
          <p:cNvPicPr preferRelativeResize="0"/>
          <p:nvPr/>
        </p:nvPicPr>
        <p:blipFill rotWithShape="1">
          <a:blip r:embed="rId2">
            <a:alphaModFix amt="30000"/>
          </a:blip>
          <a:srcRect b="3008" l="3924" r="-1542" t="-30494"/>
          <a:stretch/>
        </p:blipFill>
        <p:spPr>
          <a:xfrm>
            <a:off x="5049591" y="-609599"/>
            <a:ext cx="7458565" cy="6858002"/>
          </a:xfrm>
          <a:prstGeom prst="rect">
            <a:avLst/>
          </a:prstGeom>
          <a:noFill/>
          <a:ln>
            <a:noFill/>
          </a:ln>
        </p:spPr>
      </p:pic>
      <p:sp>
        <p:nvSpPr>
          <p:cNvPr id="6283" name="Google Shape;6283;p443"/>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84" name="Google Shape;6284;p443"/>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285" name="Google Shape;6285;p443"/>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286" name="Google Shape;6286;p443"/>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287" name="Google Shape;6287;p443"/>
          <p:cNvSpPr txBox="1"/>
          <p:nvPr>
            <p:ph type="title"/>
          </p:nvPr>
        </p:nvSpPr>
        <p:spPr>
          <a:xfrm>
            <a:off x="460318" y="2225062"/>
            <a:ext cx="2383500" cy="3127200"/>
          </a:xfrm>
          <a:prstGeom prst="rect">
            <a:avLst/>
          </a:prstGeom>
        </p:spPr>
        <p:txBody>
          <a:bodyPr anchorCtr="0" anchor="t" bIns="121900" lIns="121900" spcFirstLastPara="1" rIns="121900" wrap="square" tIns="121900">
            <a:normAutofit/>
          </a:bodyPr>
          <a:lstStyle>
            <a:lvl1pPr lvl="0">
              <a:spcBef>
                <a:spcPts val="0"/>
              </a:spcBef>
              <a:spcAft>
                <a:spcPts val="0"/>
              </a:spcAft>
              <a:buClr>
                <a:srgbClr val="1E1E1E"/>
              </a:buClr>
              <a:buSzPts val="3500"/>
              <a:buNone/>
              <a:defRPr b="1" sz="3500">
                <a:solidFill>
                  <a:srgbClr val="1E1E1E"/>
                </a:solidFill>
              </a:defRPr>
            </a:lvl1pPr>
            <a:lvl2pPr lvl="1">
              <a:spcBef>
                <a:spcPts val="0"/>
              </a:spcBef>
              <a:spcAft>
                <a:spcPts val="0"/>
              </a:spcAft>
              <a:buClr>
                <a:srgbClr val="1E1E1E"/>
              </a:buClr>
              <a:buSzPts val="3700"/>
              <a:buNone/>
              <a:defRPr b="1">
                <a:solidFill>
                  <a:srgbClr val="1E1E1E"/>
                </a:solidFill>
              </a:defRPr>
            </a:lvl2pPr>
            <a:lvl3pPr lvl="2">
              <a:spcBef>
                <a:spcPts val="0"/>
              </a:spcBef>
              <a:spcAft>
                <a:spcPts val="0"/>
              </a:spcAft>
              <a:buClr>
                <a:srgbClr val="1E1E1E"/>
              </a:buClr>
              <a:buSzPts val="3700"/>
              <a:buNone/>
              <a:defRPr b="1">
                <a:solidFill>
                  <a:srgbClr val="1E1E1E"/>
                </a:solidFill>
              </a:defRPr>
            </a:lvl3pPr>
            <a:lvl4pPr lvl="3">
              <a:spcBef>
                <a:spcPts val="0"/>
              </a:spcBef>
              <a:spcAft>
                <a:spcPts val="0"/>
              </a:spcAft>
              <a:buClr>
                <a:srgbClr val="1E1E1E"/>
              </a:buClr>
              <a:buSzPts val="3700"/>
              <a:buNone/>
              <a:defRPr b="1">
                <a:solidFill>
                  <a:srgbClr val="1E1E1E"/>
                </a:solidFill>
              </a:defRPr>
            </a:lvl4pPr>
            <a:lvl5pPr lvl="4">
              <a:spcBef>
                <a:spcPts val="0"/>
              </a:spcBef>
              <a:spcAft>
                <a:spcPts val="0"/>
              </a:spcAft>
              <a:buClr>
                <a:srgbClr val="1E1E1E"/>
              </a:buClr>
              <a:buSzPts val="3700"/>
              <a:buNone/>
              <a:defRPr b="1">
                <a:solidFill>
                  <a:srgbClr val="1E1E1E"/>
                </a:solidFill>
              </a:defRPr>
            </a:lvl5pPr>
            <a:lvl6pPr lvl="5">
              <a:spcBef>
                <a:spcPts val="0"/>
              </a:spcBef>
              <a:spcAft>
                <a:spcPts val="0"/>
              </a:spcAft>
              <a:buClr>
                <a:srgbClr val="1E1E1E"/>
              </a:buClr>
              <a:buSzPts val="3700"/>
              <a:buNone/>
              <a:defRPr b="1">
                <a:solidFill>
                  <a:srgbClr val="1E1E1E"/>
                </a:solidFill>
              </a:defRPr>
            </a:lvl6pPr>
            <a:lvl7pPr lvl="6">
              <a:spcBef>
                <a:spcPts val="0"/>
              </a:spcBef>
              <a:spcAft>
                <a:spcPts val="0"/>
              </a:spcAft>
              <a:buClr>
                <a:srgbClr val="1E1E1E"/>
              </a:buClr>
              <a:buSzPts val="3700"/>
              <a:buNone/>
              <a:defRPr b="1">
                <a:solidFill>
                  <a:srgbClr val="1E1E1E"/>
                </a:solidFill>
              </a:defRPr>
            </a:lvl7pPr>
            <a:lvl8pPr lvl="7">
              <a:spcBef>
                <a:spcPts val="0"/>
              </a:spcBef>
              <a:spcAft>
                <a:spcPts val="0"/>
              </a:spcAft>
              <a:buClr>
                <a:srgbClr val="1E1E1E"/>
              </a:buClr>
              <a:buSzPts val="3700"/>
              <a:buNone/>
              <a:defRPr b="1">
                <a:solidFill>
                  <a:srgbClr val="1E1E1E"/>
                </a:solidFill>
              </a:defRPr>
            </a:lvl8pPr>
            <a:lvl9pPr lvl="8">
              <a:spcBef>
                <a:spcPts val="0"/>
              </a:spcBef>
              <a:spcAft>
                <a:spcPts val="0"/>
              </a:spcAft>
              <a:buClr>
                <a:srgbClr val="1E1E1E"/>
              </a:buClr>
              <a:buSzPts val="3700"/>
              <a:buNone/>
              <a:defRPr b="1">
                <a:solidFill>
                  <a:srgbClr val="1E1E1E"/>
                </a:solidFill>
              </a:defRPr>
            </a:lvl9pPr>
          </a:lstStyle>
          <a:p/>
        </p:txBody>
      </p:sp>
      <p:sp>
        <p:nvSpPr>
          <p:cNvPr id="6288" name="Google Shape;6288;p443"/>
          <p:cNvSpPr txBox="1"/>
          <p:nvPr>
            <p:ph idx="1" type="body"/>
          </p:nvPr>
        </p:nvSpPr>
        <p:spPr>
          <a:xfrm>
            <a:off x="3423703" y="2321867"/>
            <a:ext cx="7897200" cy="3855300"/>
          </a:xfrm>
          <a:prstGeom prst="rect">
            <a:avLst/>
          </a:prstGeom>
        </p:spPr>
        <p:txBody>
          <a:bodyPr anchorCtr="0" anchor="t" bIns="121900" lIns="0" spcFirstLastPara="1" rIns="121900" wrap="square" tIns="121900">
            <a:noAutofit/>
          </a:bodyPr>
          <a:lstStyle>
            <a:lvl1pPr indent="-381000" lvl="0" marL="457200">
              <a:spcBef>
                <a:spcPts val="0"/>
              </a:spcBef>
              <a:spcAft>
                <a:spcPts val="0"/>
              </a:spcAft>
              <a:buClr>
                <a:srgbClr val="FFFAEB"/>
              </a:buClr>
              <a:buSzPts val="2400"/>
              <a:buAutoNum type="arabicPeriod"/>
              <a:defRPr>
                <a:solidFill>
                  <a:srgbClr val="FFFAEB"/>
                </a:solidFill>
              </a:defRPr>
            </a:lvl1pPr>
            <a:lvl2pPr indent="-381000" lvl="1" marL="914400">
              <a:spcBef>
                <a:spcPts val="0"/>
              </a:spcBef>
              <a:spcAft>
                <a:spcPts val="0"/>
              </a:spcAft>
              <a:buClr>
                <a:srgbClr val="FFFAEB"/>
              </a:buClr>
              <a:buSzPts val="2400"/>
              <a:buAutoNum type="alphaLcPeriod"/>
              <a:defRPr sz="2400">
                <a:solidFill>
                  <a:srgbClr val="FFFAEB"/>
                </a:solidFill>
              </a:defRPr>
            </a:lvl2pPr>
            <a:lvl3pPr indent="-381000" lvl="2" marL="1371600">
              <a:spcBef>
                <a:spcPts val="0"/>
              </a:spcBef>
              <a:spcAft>
                <a:spcPts val="0"/>
              </a:spcAft>
              <a:buClr>
                <a:srgbClr val="FFFAEB"/>
              </a:buClr>
              <a:buSzPts val="2400"/>
              <a:buAutoNum type="romanLcPeriod"/>
              <a:defRPr sz="2400">
                <a:solidFill>
                  <a:srgbClr val="FFFAEB"/>
                </a:solidFill>
              </a:defRPr>
            </a:lvl3pPr>
            <a:lvl4pPr indent="-381000" lvl="3" marL="1828800">
              <a:spcBef>
                <a:spcPts val="0"/>
              </a:spcBef>
              <a:spcAft>
                <a:spcPts val="0"/>
              </a:spcAft>
              <a:buClr>
                <a:srgbClr val="FFFAEB"/>
              </a:buClr>
              <a:buSzPts val="2400"/>
              <a:buAutoNum type="arabicPeriod"/>
              <a:defRPr sz="2400">
                <a:solidFill>
                  <a:srgbClr val="FFFAEB"/>
                </a:solidFill>
              </a:defRPr>
            </a:lvl4pPr>
            <a:lvl5pPr indent="-381000" lvl="4" marL="2286000">
              <a:spcBef>
                <a:spcPts val="0"/>
              </a:spcBef>
              <a:spcAft>
                <a:spcPts val="0"/>
              </a:spcAft>
              <a:buClr>
                <a:srgbClr val="FFFAEB"/>
              </a:buClr>
              <a:buSzPts val="2400"/>
              <a:buAutoNum type="alphaLcPeriod"/>
              <a:defRPr sz="2400">
                <a:solidFill>
                  <a:srgbClr val="FFFAEB"/>
                </a:solidFill>
              </a:defRPr>
            </a:lvl5pPr>
            <a:lvl6pPr indent="-381000" lvl="5" marL="2743200">
              <a:spcBef>
                <a:spcPts val="0"/>
              </a:spcBef>
              <a:spcAft>
                <a:spcPts val="0"/>
              </a:spcAft>
              <a:buClr>
                <a:srgbClr val="FFFAEB"/>
              </a:buClr>
              <a:buSzPts val="2400"/>
              <a:buAutoNum type="romanLcPeriod"/>
              <a:defRPr sz="2400">
                <a:solidFill>
                  <a:srgbClr val="FFFAEB"/>
                </a:solidFill>
              </a:defRPr>
            </a:lvl6pPr>
            <a:lvl7pPr indent="-381000" lvl="6" marL="3200400">
              <a:spcBef>
                <a:spcPts val="0"/>
              </a:spcBef>
              <a:spcAft>
                <a:spcPts val="0"/>
              </a:spcAft>
              <a:buClr>
                <a:srgbClr val="FFFAEB"/>
              </a:buClr>
              <a:buSzPts val="2400"/>
              <a:buAutoNum type="arabicPeriod"/>
              <a:defRPr sz="2400">
                <a:solidFill>
                  <a:srgbClr val="FFFAEB"/>
                </a:solidFill>
              </a:defRPr>
            </a:lvl7pPr>
            <a:lvl8pPr indent="-381000" lvl="7" marL="3657600">
              <a:spcBef>
                <a:spcPts val="0"/>
              </a:spcBef>
              <a:spcAft>
                <a:spcPts val="0"/>
              </a:spcAft>
              <a:buClr>
                <a:srgbClr val="FFFAEB"/>
              </a:buClr>
              <a:buSzPts val="2400"/>
              <a:buAutoNum type="alphaLcPeriod"/>
              <a:defRPr sz="2400">
                <a:solidFill>
                  <a:srgbClr val="FFFAEB"/>
                </a:solidFill>
              </a:defRPr>
            </a:lvl8pPr>
            <a:lvl9pPr indent="-381000" lvl="8" marL="4114800">
              <a:spcBef>
                <a:spcPts val="0"/>
              </a:spcBef>
              <a:spcAft>
                <a:spcPts val="0"/>
              </a:spcAft>
              <a:buClr>
                <a:srgbClr val="FFFAEB"/>
              </a:buClr>
              <a:buSzPts val="2400"/>
              <a:buAutoNum type="romanLcPeriod"/>
              <a:defRPr sz="2400">
                <a:solidFill>
                  <a:srgbClr val="FFFAEB"/>
                </a:solidFill>
              </a:defRPr>
            </a:lvl9pPr>
          </a:lstStyle>
          <a:p/>
        </p:txBody>
      </p:sp>
      <p:sp>
        <p:nvSpPr>
          <p:cNvPr id="6289" name="Google Shape;6289;p443"/>
          <p:cNvSpPr/>
          <p:nvPr/>
        </p:nvSpPr>
        <p:spPr>
          <a:xfrm>
            <a:off x="0" y="2416567"/>
            <a:ext cx="375600" cy="375600"/>
          </a:xfrm>
          <a:prstGeom prst="rect">
            <a:avLst/>
          </a:prstGeom>
          <a:solidFill>
            <a:srgbClr val="FF820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pos="2112">
          <p15:clr>
            <a:srgbClr val="E46962"/>
          </p15:clr>
        </p15:guide>
        <p15:guide id="2" pos="2208">
          <p15:clr>
            <a:srgbClr val="E46962"/>
          </p15:clr>
        </p15:guide>
      </p15:sldGuideLst>
    </p:ext>
  </p:extLst>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90" name="Shape 6290"/>
        <p:cNvGrpSpPr/>
        <p:nvPr/>
      </p:nvGrpSpPr>
      <p:grpSpPr>
        <a:xfrm>
          <a:off x="0" y="0"/>
          <a:ext cx="0" cy="0"/>
          <a:chOff x="0" y="0"/>
          <a:chExt cx="0" cy="0"/>
        </a:xfrm>
      </p:grpSpPr>
      <p:sp>
        <p:nvSpPr>
          <p:cNvPr id="6291" name="Google Shape;6291;p444"/>
          <p:cNvSpPr/>
          <p:nvPr/>
        </p:nvSpPr>
        <p:spPr>
          <a:xfrm>
            <a:off x="0" y="0"/>
            <a:ext cx="3013500" cy="6864000"/>
          </a:xfrm>
          <a:prstGeom prst="rect">
            <a:avLst/>
          </a:prstGeom>
          <a:solidFill>
            <a:srgbClr val="FFFAEB"/>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6292" name="Google Shape;6292;p444"/>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293" name="Google Shape;6293;p444"/>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294" name="Google Shape;6294;p444"/>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295" name="Google Shape;6295;p444"/>
          <p:cNvSpPr txBox="1"/>
          <p:nvPr>
            <p:ph type="title"/>
          </p:nvPr>
        </p:nvSpPr>
        <p:spPr>
          <a:xfrm>
            <a:off x="453900" y="622467"/>
            <a:ext cx="2571600" cy="4242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296" name="Google Shape;6296;p444"/>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97" name="Google Shape;6297;p444"/>
          <p:cNvSpPr txBox="1"/>
          <p:nvPr>
            <p:ph idx="1" type="body"/>
          </p:nvPr>
        </p:nvSpPr>
        <p:spPr>
          <a:xfrm>
            <a:off x="3491267" y="1393467"/>
            <a:ext cx="7956900" cy="46161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298" name="Google Shape;6298;p444"/>
          <p:cNvSpPr txBox="1"/>
          <p:nvPr>
            <p:ph idx="3" type="title"/>
          </p:nvPr>
        </p:nvSpPr>
        <p:spPr>
          <a:xfrm>
            <a:off x="3491267" y="648367"/>
            <a:ext cx="79569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Sidebar (Dark)">
  <p:cSld name="ONE_COLUMN_TEXT_6">
    <p:spTree>
      <p:nvGrpSpPr>
        <p:cNvPr id="6299" name="Shape 6299"/>
        <p:cNvGrpSpPr/>
        <p:nvPr/>
      </p:nvGrpSpPr>
      <p:grpSpPr>
        <a:xfrm>
          <a:off x="0" y="0"/>
          <a:ext cx="0" cy="0"/>
          <a:chOff x="0" y="0"/>
          <a:chExt cx="0" cy="0"/>
        </a:xfrm>
      </p:grpSpPr>
      <p:sp>
        <p:nvSpPr>
          <p:cNvPr id="6300" name="Google Shape;6300;p445"/>
          <p:cNvSpPr/>
          <p:nvPr/>
        </p:nvSpPr>
        <p:spPr>
          <a:xfrm>
            <a:off x="8922767" y="395333"/>
            <a:ext cx="2967300" cy="5643300"/>
          </a:xfrm>
          <a:prstGeom prst="rect">
            <a:avLst/>
          </a:prstGeom>
          <a:solidFill>
            <a:srgbClr val="FFFAEB"/>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01" name="Google Shape;6301;p445"/>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302" name="Google Shape;6302;p445"/>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303" name="Google Shape;6303;p445"/>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304" name="Google Shape;6304;p445"/>
          <p:cNvSpPr txBox="1"/>
          <p:nvPr>
            <p:ph idx="1" type="body"/>
          </p:nvPr>
        </p:nvSpPr>
        <p:spPr>
          <a:xfrm>
            <a:off x="609600" y="2244367"/>
            <a:ext cx="4963200" cy="35676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305" name="Google Shape;6305;p445"/>
          <p:cNvSpPr txBox="1"/>
          <p:nvPr>
            <p:ph type="title"/>
          </p:nvPr>
        </p:nvSpPr>
        <p:spPr>
          <a:xfrm>
            <a:off x="609600" y="1702467"/>
            <a:ext cx="79569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1900"/>
              <a:buNone/>
              <a:defRPr b="1" sz="19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306" name="Google Shape;6306;p445"/>
          <p:cNvSpPr txBox="1"/>
          <p:nvPr>
            <p:ph idx="3" type="title"/>
          </p:nvPr>
        </p:nvSpPr>
        <p:spPr>
          <a:xfrm>
            <a:off x="453900" y="662467"/>
            <a:ext cx="7281600" cy="6975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2900"/>
              <a:buNone/>
              <a:defRPr b="1" sz="2900">
                <a:solidFill>
                  <a:srgbClr val="FFFAEB"/>
                </a:solidFill>
              </a:defRPr>
            </a:lvl1pPr>
            <a:lvl2pPr lvl="1">
              <a:lnSpc>
                <a:spcPct val="90000"/>
              </a:lnSpc>
              <a:spcBef>
                <a:spcPts val="0"/>
              </a:spcBef>
              <a:spcAft>
                <a:spcPts val="0"/>
              </a:spcAft>
              <a:buClr>
                <a:srgbClr val="1E1E1E"/>
              </a:buClr>
              <a:buSzPts val="2900"/>
              <a:buNone/>
              <a:defRPr sz="2900">
                <a:solidFill>
                  <a:srgbClr val="1E1E1E"/>
                </a:solidFill>
              </a:defRPr>
            </a:lvl2pPr>
            <a:lvl3pPr lvl="2">
              <a:lnSpc>
                <a:spcPct val="90000"/>
              </a:lnSpc>
              <a:spcBef>
                <a:spcPts val="0"/>
              </a:spcBef>
              <a:spcAft>
                <a:spcPts val="0"/>
              </a:spcAft>
              <a:buClr>
                <a:srgbClr val="1E1E1E"/>
              </a:buClr>
              <a:buSzPts val="2900"/>
              <a:buNone/>
              <a:defRPr sz="2900">
                <a:solidFill>
                  <a:srgbClr val="1E1E1E"/>
                </a:solidFill>
              </a:defRPr>
            </a:lvl3pPr>
            <a:lvl4pPr lvl="3">
              <a:lnSpc>
                <a:spcPct val="90000"/>
              </a:lnSpc>
              <a:spcBef>
                <a:spcPts val="0"/>
              </a:spcBef>
              <a:spcAft>
                <a:spcPts val="0"/>
              </a:spcAft>
              <a:buClr>
                <a:srgbClr val="1E1E1E"/>
              </a:buClr>
              <a:buSzPts val="2900"/>
              <a:buNone/>
              <a:defRPr sz="2900">
                <a:solidFill>
                  <a:srgbClr val="1E1E1E"/>
                </a:solidFill>
              </a:defRPr>
            </a:lvl4pPr>
            <a:lvl5pPr lvl="4">
              <a:lnSpc>
                <a:spcPct val="90000"/>
              </a:lnSpc>
              <a:spcBef>
                <a:spcPts val="0"/>
              </a:spcBef>
              <a:spcAft>
                <a:spcPts val="0"/>
              </a:spcAft>
              <a:buClr>
                <a:srgbClr val="1E1E1E"/>
              </a:buClr>
              <a:buSzPts val="2900"/>
              <a:buNone/>
              <a:defRPr sz="2900">
                <a:solidFill>
                  <a:srgbClr val="1E1E1E"/>
                </a:solidFill>
              </a:defRPr>
            </a:lvl5pPr>
            <a:lvl6pPr lvl="5">
              <a:lnSpc>
                <a:spcPct val="90000"/>
              </a:lnSpc>
              <a:spcBef>
                <a:spcPts val="0"/>
              </a:spcBef>
              <a:spcAft>
                <a:spcPts val="0"/>
              </a:spcAft>
              <a:buClr>
                <a:srgbClr val="1E1E1E"/>
              </a:buClr>
              <a:buSzPts val="2900"/>
              <a:buNone/>
              <a:defRPr sz="2900">
                <a:solidFill>
                  <a:srgbClr val="1E1E1E"/>
                </a:solidFill>
              </a:defRPr>
            </a:lvl6pPr>
            <a:lvl7pPr lvl="6">
              <a:lnSpc>
                <a:spcPct val="90000"/>
              </a:lnSpc>
              <a:spcBef>
                <a:spcPts val="0"/>
              </a:spcBef>
              <a:spcAft>
                <a:spcPts val="0"/>
              </a:spcAft>
              <a:buClr>
                <a:srgbClr val="1E1E1E"/>
              </a:buClr>
              <a:buSzPts val="2900"/>
              <a:buNone/>
              <a:defRPr sz="2900">
                <a:solidFill>
                  <a:srgbClr val="1E1E1E"/>
                </a:solidFill>
              </a:defRPr>
            </a:lvl7pPr>
            <a:lvl8pPr lvl="7">
              <a:lnSpc>
                <a:spcPct val="90000"/>
              </a:lnSpc>
              <a:spcBef>
                <a:spcPts val="0"/>
              </a:spcBef>
              <a:spcAft>
                <a:spcPts val="0"/>
              </a:spcAft>
              <a:buClr>
                <a:srgbClr val="1E1E1E"/>
              </a:buClr>
              <a:buSzPts val="2900"/>
              <a:buNone/>
              <a:defRPr sz="2900">
                <a:solidFill>
                  <a:srgbClr val="1E1E1E"/>
                </a:solidFill>
              </a:defRPr>
            </a:lvl8pPr>
            <a:lvl9pPr lvl="8">
              <a:lnSpc>
                <a:spcPct val="90000"/>
              </a:lnSpc>
              <a:spcBef>
                <a:spcPts val="0"/>
              </a:spcBef>
              <a:spcAft>
                <a:spcPts val="0"/>
              </a:spcAft>
              <a:buClr>
                <a:srgbClr val="1E1E1E"/>
              </a:buClr>
              <a:buSzPts val="2900"/>
              <a:buNone/>
              <a:defRPr sz="2900">
                <a:solidFill>
                  <a:srgbClr val="1E1E1E"/>
                </a:solidFill>
              </a:defRPr>
            </a:lvl9pPr>
          </a:lstStyle>
          <a:p/>
        </p:txBody>
      </p:sp>
      <p:sp>
        <p:nvSpPr>
          <p:cNvPr id="6307" name="Google Shape;6307;p445"/>
          <p:cNvSpPr/>
          <p:nvPr/>
        </p:nvSpPr>
        <p:spPr>
          <a:xfrm>
            <a:off x="0" y="788833"/>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08" name="Google Shape;6308;p445"/>
          <p:cNvSpPr txBox="1"/>
          <p:nvPr>
            <p:ph idx="4" type="body"/>
          </p:nvPr>
        </p:nvSpPr>
        <p:spPr>
          <a:xfrm>
            <a:off x="9244600" y="1330733"/>
            <a:ext cx="2374800" cy="4587300"/>
          </a:xfrm>
          <a:prstGeom prst="rect">
            <a:avLst/>
          </a:prstGeom>
        </p:spPr>
        <p:txBody>
          <a:bodyPr anchorCtr="0" anchor="t" bIns="121900" lIns="0" spcFirstLastPara="1" rIns="121900" wrap="square" tIns="121900">
            <a:noAutofit/>
          </a:bodyPr>
          <a:lstStyle>
            <a:lvl1pPr indent="-311150" lvl="0" marL="457200">
              <a:lnSpc>
                <a:spcPct val="100000"/>
              </a:lnSpc>
              <a:spcBef>
                <a:spcPts val="1300"/>
              </a:spcBef>
              <a:spcAft>
                <a:spcPts val="0"/>
              </a:spcAft>
              <a:buClr>
                <a:srgbClr val="1E1E1E"/>
              </a:buClr>
              <a:buSzPts val="1300"/>
              <a:buChar char="●"/>
              <a:defRPr b="1" sz="1300">
                <a:solidFill>
                  <a:srgbClr val="1E1E1E"/>
                </a:solidFill>
              </a:defRPr>
            </a:lvl1pPr>
            <a:lvl2pPr indent="-311150" lvl="1" marL="914400">
              <a:lnSpc>
                <a:spcPct val="100000"/>
              </a:lnSpc>
              <a:spcBef>
                <a:spcPts val="1300"/>
              </a:spcBef>
              <a:spcAft>
                <a:spcPts val="0"/>
              </a:spcAft>
              <a:buClr>
                <a:srgbClr val="1E1E1E"/>
              </a:buClr>
              <a:buSzPts val="1300"/>
              <a:buChar char="○"/>
              <a:defRPr sz="1300">
                <a:solidFill>
                  <a:srgbClr val="1E1E1E"/>
                </a:solidFill>
              </a:defRPr>
            </a:lvl2pPr>
            <a:lvl3pPr indent="-311150" lvl="2" marL="1371600">
              <a:lnSpc>
                <a:spcPct val="100000"/>
              </a:lnSpc>
              <a:spcBef>
                <a:spcPts val="1300"/>
              </a:spcBef>
              <a:spcAft>
                <a:spcPts val="0"/>
              </a:spcAft>
              <a:buClr>
                <a:srgbClr val="1E1E1E"/>
              </a:buClr>
              <a:buSzPts val="1300"/>
              <a:buChar char="■"/>
              <a:defRPr sz="1300">
                <a:solidFill>
                  <a:srgbClr val="1E1E1E"/>
                </a:solidFill>
              </a:defRPr>
            </a:lvl3pPr>
            <a:lvl4pPr indent="-311150" lvl="3" marL="1828800">
              <a:lnSpc>
                <a:spcPct val="100000"/>
              </a:lnSpc>
              <a:spcBef>
                <a:spcPts val="1300"/>
              </a:spcBef>
              <a:spcAft>
                <a:spcPts val="0"/>
              </a:spcAft>
              <a:buClr>
                <a:srgbClr val="1E1E1E"/>
              </a:buClr>
              <a:buSzPts val="1300"/>
              <a:buChar char="●"/>
              <a:defRPr sz="1300">
                <a:solidFill>
                  <a:srgbClr val="1E1E1E"/>
                </a:solidFill>
              </a:defRPr>
            </a:lvl4pPr>
            <a:lvl5pPr indent="-311150" lvl="4" marL="2286000">
              <a:lnSpc>
                <a:spcPct val="100000"/>
              </a:lnSpc>
              <a:spcBef>
                <a:spcPts val="1300"/>
              </a:spcBef>
              <a:spcAft>
                <a:spcPts val="0"/>
              </a:spcAft>
              <a:buClr>
                <a:srgbClr val="1E1E1E"/>
              </a:buClr>
              <a:buSzPts val="1300"/>
              <a:buChar char="○"/>
              <a:defRPr sz="1300">
                <a:solidFill>
                  <a:srgbClr val="1E1E1E"/>
                </a:solidFill>
              </a:defRPr>
            </a:lvl5pPr>
            <a:lvl6pPr indent="-311150" lvl="5" marL="2743200">
              <a:lnSpc>
                <a:spcPct val="100000"/>
              </a:lnSpc>
              <a:spcBef>
                <a:spcPts val="1300"/>
              </a:spcBef>
              <a:spcAft>
                <a:spcPts val="0"/>
              </a:spcAft>
              <a:buClr>
                <a:srgbClr val="1E1E1E"/>
              </a:buClr>
              <a:buSzPts val="1300"/>
              <a:buChar char="■"/>
              <a:defRPr sz="1300">
                <a:solidFill>
                  <a:srgbClr val="1E1E1E"/>
                </a:solidFill>
              </a:defRPr>
            </a:lvl6pPr>
            <a:lvl7pPr indent="-311150" lvl="6" marL="3200400">
              <a:lnSpc>
                <a:spcPct val="100000"/>
              </a:lnSpc>
              <a:spcBef>
                <a:spcPts val="1300"/>
              </a:spcBef>
              <a:spcAft>
                <a:spcPts val="0"/>
              </a:spcAft>
              <a:buClr>
                <a:srgbClr val="1E1E1E"/>
              </a:buClr>
              <a:buSzPts val="1300"/>
              <a:buChar char="●"/>
              <a:defRPr sz="1300">
                <a:solidFill>
                  <a:srgbClr val="1E1E1E"/>
                </a:solidFill>
              </a:defRPr>
            </a:lvl7pPr>
            <a:lvl8pPr indent="-311150" lvl="7" marL="3657600">
              <a:lnSpc>
                <a:spcPct val="100000"/>
              </a:lnSpc>
              <a:spcBef>
                <a:spcPts val="1300"/>
              </a:spcBef>
              <a:spcAft>
                <a:spcPts val="0"/>
              </a:spcAft>
              <a:buClr>
                <a:srgbClr val="1E1E1E"/>
              </a:buClr>
              <a:buSzPts val="1300"/>
              <a:buChar char="○"/>
              <a:defRPr sz="1300">
                <a:solidFill>
                  <a:srgbClr val="1E1E1E"/>
                </a:solidFill>
              </a:defRPr>
            </a:lvl8pPr>
            <a:lvl9pPr indent="-311150" lvl="8" marL="4114800">
              <a:lnSpc>
                <a:spcPct val="100000"/>
              </a:lnSpc>
              <a:spcBef>
                <a:spcPts val="1300"/>
              </a:spcBef>
              <a:spcAft>
                <a:spcPts val="0"/>
              </a:spcAft>
              <a:buClr>
                <a:srgbClr val="1E1E1E"/>
              </a:buClr>
              <a:buSzPts val="1300"/>
              <a:buChar char="■"/>
              <a:defRPr sz="1300">
                <a:solidFill>
                  <a:srgbClr val="1E1E1E"/>
                </a:solidFill>
              </a:defRPr>
            </a:lvl9pPr>
          </a:lstStyle>
          <a:p/>
        </p:txBody>
      </p:sp>
      <p:sp>
        <p:nvSpPr>
          <p:cNvPr id="6309" name="Google Shape;6309;p445"/>
          <p:cNvSpPr txBox="1"/>
          <p:nvPr>
            <p:ph idx="5" type="title"/>
          </p:nvPr>
        </p:nvSpPr>
        <p:spPr>
          <a:xfrm>
            <a:off x="9244600" y="642812"/>
            <a:ext cx="20520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1E1E1E"/>
              </a:buClr>
              <a:buSzPts val="1600"/>
              <a:buNone/>
              <a:defRPr b="1" sz="1600">
                <a:solidFill>
                  <a:srgbClr val="1E1E1E"/>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Image">
  <p:cSld name="ONE_COLUMN_TEXT_5">
    <p:spTree>
      <p:nvGrpSpPr>
        <p:cNvPr id="6310" name="Shape 6310"/>
        <p:cNvGrpSpPr/>
        <p:nvPr/>
      </p:nvGrpSpPr>
      <p:grpSpPr>
        <a:xfrm>
          <a:off x="0" y="0"/>
          <a:ext cx="0" cy="0"/>
          <a:chOff x="0" y="0"/>
          <a:chExt cx="0" cy="0"/>
        </a:xfrm>
      </p:grpSpPr>
      <p:sp>
        <p:nvSpPr>
          <p:cNvPr id="6311" name="Google Shape;6311;p446"/>
          <p:cNvSpPr/>
          <p:nvPr/>
        </p:nvSpPr>
        <p:spPr>
          <a:xfrm>
            <a:off x="0" y="0"/>
            <a:ext cx="3013500" cy="6864000"/>
          </a:xfrm>
          <a:prstGeom prst="rect">
            <a:avLst/>
          </a:prstGeom>
          <a:solidFill>
            <a:srgbClr val="FFFAEB"/>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6312" name="Google Shape;6312;p446"/>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313" name="Google Shape;6313;p446"/>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314" name="Google Shape;6314;p446"/>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315" name="Google Shape;6315;p446"/>
          <p:cNvSpPr txBox="1"/>
          <p:nvPr>
            <p:ph type="title"/>
          </p:nvPr>
        </p:nvSpPr>
        <p:spPr>
          <a:xfrm>
            <a:off x="453900" y="622473"/>
            <a:ext cx="2571600" cy="42651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316" name="Google Shape;6316;p446"/>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17" name="Google Shape;6317;p446"/>
          <p:cNvSpPr txBox="1"/>
          <p:nvPr>
            <p:ph idx="1" type="body"/>
          </p:nvPr>
        </p:nvSpPr>
        <p:spPr>
          <a:xfrm>
            <a:off x="3491267" y="1393467"/>
            <a:ext cx="3776100" cy="46161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318" name="Google Shape;6318;p446"/>
          <p:cNvSpPr txBox="1"/>
          <p:nvPr>
            <p:ph idx="3"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319" name="Google Shape;6319;p446"/>
          <p:cNvSpPr/>
          <p:nvPr>
            <p:ph idx="4" type="pic"/>
          </p:nvPr>
        </p:nvSpPr>
        <p:spPr>
          <a:xfrm>
            <a:off x="7660233" y="648367"/>
            <a:ext cx="4240800" cy="5057700"/>
          </a:xfrm>
          <a:prstGeom prst="rect">
            <a:avLst/>
          </a:prstGeom>
          <a:noFill/>
          <a:ln>
            <a:noFill/>
          </a:ln>
        </p:spPr>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Chart (Dark)">
  <p:cSld name="ONE_COLUMN_TEXT_5_1">
    <p:spTree>
      <p:nvGrpSpPr>
        <p:cNvPr id="6320" name="Shape 6320"/>
        <p:cNvGrpSpPr/>
        <p:nvPr/>
      </p:nvGrpSpPr>
      <p:grpSpPr>
        <a:xfrm>
          <a:off x="0" y="0"/>
          <a:ext cx="0" cy="0"/>
          <a:chOff x="0" y="0"/>
          <a:chExt cx="0" cy="0"/>
        </a:xfrm>
      </p:grpSpPr>
      <p:sp>
        <p:nvSpPr>
          <p:cNvPr id="6321" name="Google Shape;6321;p447"/>
          <p:cNvSpPr/>
          <p:nvPr/>
        </p:nvSpPr>
        <p:spPr>
          <a:xfrm>
            <a:off x="0" y="0"/>
            <a:ext cx="3013500" cy="6864000"/>
          </a:xfrm>
          <a:prstGeom prst="rect">
            <a:avLst/>
          </a:prstGeom>
          <a:solidFill>
            <a:srgbClr val="FFFAEB"/>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6322" name="Google Shape;6322;p447"/>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323" name="Google Shape;6323;p447"/>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324" name="Google Shape;6324;p447"/>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325" name="Google Shape;6325;p447"/>
          <p:cNvSpPr txBox="1"/>
          <p:nvPr>
            <p:ph type="title"/>
          </p:nvPr>
        </p:nvSpPr>
        <p:spPr>
          <a:xfrm>
            <a:off x="453900" y="622473"/>
            <a:ext cx="2571600" cy="4242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326" name="Google Shape;6326;p447"/>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27" name="Google Shape;6327;p447"/>
          <p:cNvSpPr txBox="1"/>
          <p:nvPr>
            <p:ph idx="1" type="body"/>
          </p:nvPr>
        </p:nvSpPr>
        <p:spPr>
          <a:xfrm>
            <a:off x="3491267" y="1393467"/>
            <a:ext cx="3776100" cy="46161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328" name="Google Shape;6328;p447"/>
          <p:cNvSpPr txBox="1"/>
          <p:nvPr>
            <p:ph idx="3"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olumn text (LIGHT MODE)">
  <p:cSld name="ONE_COLUMN_TEXT_4">
    <p:spTree>
      <p:nvGrpSpPr>
        <p:cNvPr id="6329" name="Shape 6329"/>
        <p:cNvGrpSpPr/>
        <p:nvPr/>
      </p:nvGrpSpPr>
      <p:grpSpPr>
        <a:xfrm>
          <a:off x="0" y="0"/>
          <a:ext cx="0" cy="0"/>
          <a:chOff x="0" y="0"/>
          <a:chExt cx="0" cy="0"/>
        </a:xfrm>
      </p:grpSpPr>
      <p:sp>
        <p:nvSpPr>
          <p:cNvPr id="6330" name="Google Shape;6330;p448"/>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31" name="Google Shape;6331;p448"/>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6332" name="Google Shape;6332;p448"/>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333" name="Google Shape;6333;p448"/>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334" name="Google Shape;6334;p448"/>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335" name="Google Shape;6335;p448"/>
          <p:cNvSpPr txBox="1"/>
          <p:nvPr>
            <p:ph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336" name="Google Shape;6336;p448"/>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37" name="Google Shape;6337;p448"/>
          <p:cNvSpPr txBox="1"/>
          <p:nvPr>
            <p:ph idx="1" type="body"/>
          </p:nvPr>
        </p:nvSpPr>
        <p:spPr>
          <a:xfrm>
            <a:off x="3491267" y="1393467"/>
            <a:ext cx="79569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6338" name="Google Shape;6338;p448"/>
          <p:cNvSpPr txBox="1"/>
          <p:nvPr>
            <p:ph idx="3" type="title"/>
          </p:nvPr>
        </p:nvSpPr>
        <p:spPr>
          <a:xfrm>
            <a:off x="3491267" y="648367"/>
            <a:ext cx="79569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Clr>
                <a:srgbClr val="FA500F"/>
              </a:buClr>
              <a:buSzPts val="2100"/>
              <a:buNone/>
              <a:defRPr sz="2100">
                <a:solidFill>
                  <a:srgbClr val="FA500F"/>
                </a:solidFill>
              </a:defRPr>
            </a:lvl2pPr>
            <a:lvl3pPr lvl="2">
              <a:spcBef>
                <a:spcPts val="0"/>
              </a:spcBef>
              <a:spcAft>
                <a:spcPts val="0"/>
              </a:spcAft>
              <a:buClr>
                <a:srgbClr val="FA500F"/>
              </a:buClr>
              <a:buSzPts val="2100"/>
              <a:buNone/>
              <a:defRPr sz="2100">
                <a:solidFill>
                  <a:srgbClr val="FA500F"/>
                </a:solidFill>
              </a:defRPr>
            </a:lvl3pPr>
            <a:lvl4pPr lvl="3">
              <a:spcBef>
                <a:spcPts val="0"/>
              </a:spcBef>
              <a:spcAft>
                <a:spcPts val="0"/>
              </a:spcAft>
              <a:buClr>
                <a:srgbClr val="FA500F"/>
              </a:buClr>
              <a:buSzPts val="2100"/>
              <a:buNone/>
              <a:defRPr sz="2100">
                <a:solidFill>
                  <a:srgbClr val="FA500F"/>
                </a:solidFill>
              </a:defRPr>
            </a:lvl4pPr>
            <a:lvl5pPr lvl="4">
              <a:spcBef>
                <a:spcPts val="0"/>
              </a:spcBef>
              <a:spcAft>
                <a:spcPts val="0"/>
              </a:spcAft>
              <a:buClr>
                <a:srgbClr val="FA500F"/>
              </a:buClr>
              <a:buSzPts val="2100"/>
              <a:buNone/>
              <a:defRPr sz="2100">
                <a:solidFill>
                  <a:srgbClr val="FA500F"/>
                </a:solidFill>
              </a:defRPr>
            </a:lvl5pPr>
            <a:lvl6pPr lvl="5">
              <a:spcBef>
                <a:spcPts val="0"/>
              </a:spcBef>
              <a:spcAft>
                <a:spcPts val="0"/>
              </a:spcAft>
              <a:buClr>
                <a:srgbClr val="FA500F"/>
              </a:buClr>
              <a:buSzPts val="2100"/>
              <a:buNone/>
              <a:defRPr sz="2100">
                <a:solidFill>
                  <a:srgbClr val="FA500F"/>
                </a:solidFill>
              </a:defRPr>
            </a:lvl6pPr>
            <a:lvl7pPr lvl="6">
              <a:spcBef>
                <a:spcPts val="0"/>
              </a:spcBef>
              <a:spcAft>
                <a:spcPts val="0"/>
              </a:spcAft>
              <a:buClr>
                <a:srgbClr val="FA500F"/>
              </a:buClr>
              <a:buSzPts val="2100"/>
              <a:buNone/>
              <a:defRPr sz="2100">
                <a:solidFill>
                  <a:srgbClr val="FA500F"/>
                </a:solidFill>
              </a:defRPr>
            </a:lvl7pPr>
            <a:lvl8pPr lvl="7">
              <a:spcBef>
                <a:spcPts val="0"/>
              </a:spcBef>
              <a:spcAft>
                <a:spcPts val="0"/>
              </a:spcAft>
              <a:buClr>
                <a:srgbClr val="FA500F"/>
              </a:buClr>
              <a:buSzPts val="2100"/>
              <a:buNone/>
              <a:defRPr sz="2100">
                <a:solidFill>
                  <a:srgbClr val="FA500F"/>
                </a:solidFill>
              </a:defRPr>
            </a:lvl8pPr>
            <a:lvl9pPr lvl="8">
              <a:spcBef>
                <a:spcPts val="0"/>
              </a:spcBef>
              <a:spcAft>
                <a:spcPts val="0"/>
              </a:spcAft>
              <a:buClr>
                <a:srgbClr val="FA500F"/>
              </a:buClr>
              <a:buSzPts val="2100"/>
              <a:buNone/>
              <a:defRPr sz="2100">
                <a:solidFill>
                  <a:srgbClr val="FA500F"/>
                </a:solidFill>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text (LIGHT MODE)">
  <p:cSld name="ONE_COLUMN_TEXT_4_2">
    <p:spTree>
      <p:nvGrpSpPr>
        <p:cNvPr id="6339" name="Shape 6339"/>
        <p:cNvGrpSpPr/>
        <p:nvPr/>
      </p:nvGrpSpPr>
      <p:grpSpPr>
        <a:xfrm>
          <a:off x="0" y="0"/>
          <a:ext cx="0" cy="0"/>
          <a:chOff x="0" y="0"/>
          <a:chExt cx="0" cy="0"/>
        </a:xfrm>
      </p:grpSpPr>
      <p:sp>
        <p:nvSpPr>
          <p:cNvPr id="6340" name="Google Shape;6340;p449"/>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41" name="Google Shape;6341;p449"/>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6342" name="Google Shape;6342;p449"/>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343" name="Google Shape;6343;p449"/>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344" name="Google Shape;6344;p449"/>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345" name="Google Shape;6345;p449"/>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46" name="Google Shape;6346;p449"/>
          <p:cNvSpPr txBox="1"/>
          <p:nvPr>
            <p:ph idx="1" type="body"/>
          </p:nvPr>
        </p:nvSpPr>
        <p:spPr>
          <a:xfrm>
            <a:off x="34912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6347" name="Google Shape;6347;p449"/>
          <p:cNvSpPr txBox="1"/>
          <p:nvPr>
            <p:ph idx="3" type="body"/>
          </p:nvPr>
        </p:nvSpPr>
        <p:spPr>
          <a:xfrm>
            <a:off x="79583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6348" name="Google Shape;6348;p449"/>
          <p:cNvSpPr txBox="1"/>
          <p:nvPr>
            <p:ph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Clr>
                <a:srgbClr val="FA500F"/>
              </a:buClr>
              <a:buSzPts val="2100"/>
              <a:buNone/>
              <a:defRPr sz="2100">
                <a:solidFill>
                  <a:srgbClr val="FA500F"/>
                </a:solidFill>
              </a:defRPr>
            </a:lvl2pPr>
            <a:lvl3pPr lvl="2">
              <a:spcBef>
                <a:spcPts val="0"/>
              </a:spcBef>
              <a:spcAft>
                <a:spcPts val="0"/>
              </a:spcAft>
              <a:buClr>
                <a:srgbClr val="FA500F"/>
              </a:buClr>
              <a:buSzPts val="2100"/>
              <a:buNone/>
              <a:defRPr sz="2100">
                <a:solidFill>
                  <a:srgbClr val="FA500F"/>
                </a:solidFill>
              </a:defRPr>
            </a:lvl3pPr>
            <a:lvl4pPr lvl="3">
              <a:spcBef>
                <a:spcPts val="0"/>
              </a:spcBef>
              <a:spcAft>
                <a:spcPts val="0"/>
              </a:spcAft>
              <a:buClr>
                <a:srgbClr val="FA500F"/>
              </a:buClr>
              <a:buSzPts val="2100"/>
              <a:buNone/>
              <a:defRPr sz="2100">
                <a:solidFill>
                  <a:srgbClr val="FA500F"/>
                </a:solidFill>
              </a:defRPr>
            </a:lvl4pPr>
            <a:lvl5pPr lvl="4">
              <a:spcBef>
                <a:spcPts val="0"/>
              </a:spcBef>
              <a:spcAft>
                <a:spcPts val="0"/>
              </a:spcAft>
              <a:buClr>
                <a:srgbClr val="FA500F"/>
              </a:buClr>
              <a:buSzPts val="2100"/>
              <a:buNone/>
              <a:defRPr sz="2100">
                <a:solidFill>
                  <a:srgbClr val="FA500F"/>
                </a:solidFill>
              </a:defRPr>
            </a:lvl5pPr>
            <a:lvl6pPr lvl="5">
              <a:spcBef>
                <a:spcPts val="0"/>
              </a:spcBef>
              <a:spcAft>
                <a:spcPts val="0"/>
              </a:spcAft>
              <a:buClr>
                <a:srgbClr val="FA500F"/>
              </a:buClr>
              <a:buSzPts val="2100"/>
              <a:buNone/>
              <a:defRPr sz="2100">
                <a:solidFill>
                  <a:srgbClr val="FA500F"/>
                </a:solidFill>
              </a:defRPr>
            </a:lvl6pPr>
            <a:lvl7pPr lvl="6">
              <a:spcBef>
                <a:spcPts val="0"/>
              </a:spcBef>
              <a:spcAft>
                <a:spcPts val="0"/>
              </a:spcAft>
              <a:buClr>
                <a:srgbClr val="FA500F"/>
              </a:buClr>
              <a:buSzPts val="2100"/>
              <a:buNone/>
              <a:defRPr sz="2100">
                <a:solidFill>
                  <a:srgbClr val="FA500F"/>
                </a:solidFill>
              </a:defRPr>
            </a:lvl7pPr>
            <a:lvl8pPr lvl="7">
              <a:spcBef>
                <a:spcPts val="0"/>
              </a:spcBef>
              <a:spcAft>
                <a:spcPts val="0"/>
              </a:spcAft>
              <a:buClr>
                <a:srgbClr val="FA500F"/>
              </a:buClr>
              <a:buSzPts val="2100"/>
              <a:buNone/>
              <a:defRPr sz="2100">
                <a:solidFill>
                  <a:srgbClr val="FA500F"/>
                </a:solidFill>
              </a:defRPr>
            </a:lvl8pPr>
            <a:lvl9pPr lvl="8">
              <a:spcBef>
                <a:spcPts val="0"/>
              </a:spcBef>
              <a:spcAft>
                <a:spcPts val="0"/>
              </a:spcAft>
              <a:buClr>
                <a:srgbClr val="FA500F"/>
              </a:buClr>
              <a:buSzPts val="2100"/>
              <a:buNone/>
              <a:defRPr sz="2100">
                <a:solidFill>
                  <a:srgbClr val="FA500F"/>
                </a:solidFill>
              </a:defRPr>
            </a:lvl9pPr>
          </a:lstStyle>
          <a:p/>
        </p:txBody>
      </p:sp>
      <p:sp>
        <p:nvSpPr>
          <p:cNvPr id="6349" name="Google Shape;6349;p449"/>
          <p:cNvSpPr txBox="1"/>
          <p:nvPr>
            <p:ph idx="4" type="title"/>
          </p:nvPr>
        </p:nvSpPr>
        <p:spPr>
          <a:xfrm>
            <a:off x="79583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Clr>
                <a:srgbClr val="FA500F"/>
              </a:buClr>
              <a:buSzPts val="2100"/>
              <a:buNone/>
              <a:defRPr sz="2100">
                <a:solidFill>
                  <a:srgbClr val="FA500F"/>
                </a:solidFill>
              </a:defRPr>
            </a:lvl2pPr>
            <a:lvl3pPr lvl="2">
              <a:spcBef>
                <a:spcPts val="0"/>
              </a:spcBef>
              <a:spcAft>
                <a:spcPts val="0"/>
              </a:spcAft>
              <a:buClr>
                <a:srgbClr val="FA500F"/>
              </a:buClr>
              <a:buSzPts val="2100"/>
              <a:buNone/>
              <a:defRPr sz="2100">
                <a:solidFill>
                  <a:srgbClr val="FA500F"/>
                </a:solidFill>
              </a:defRPr>
            </a:lvl3pPr>
            <a:lvl4pPr lvl="3">
              <a:spcBef>
                <a:spcPts val="0"/>
              </a:spcBef>
              <a:spcAft>
                <a:spcPts val="0"/>
              </a:spcAft>
              <a:buClr>
                <a:srgbClr val="FA500F"/>
              </a:buClr>
              <a:buSzPts val="2100"/>
              <a:buNone/>
              <a:defRPr sz="2100">
                <a:solidFill>
                  <a:srgbClr val="FA500F"/>
                </a:solidFill>
              </a:defRPr>
            </a:lvl4pPr>
            <a:lvl5pPr lvl="4">
              <a:spcBef>
                <a:spcPts val="0"/>
              </a:spcBef>
              <a:spcAft>
                <a:spcPts val="0"/>
              </a:spcAft>
              <a:buClr>
                <a:srgbClr val="FA500F"/>
              </a:buClr>
              <a:buSzPts val="2100"/>
              <a:buNone/>
              <a:defRPr sz="2100">
                <a:solidFill>
                  <a:srgbClr val="FA500F"/>
                </a:solidFill>
              </a:defRPr>
            </a:lvl5pPr>
            <a:lvl6pPr lvl="5">
              <a:spcBef>
                <a:spcPts val="0"/>
              </a:spcBef>
              <a:spcAft>
                <a:spcPts val="0"/>
              </a:spcAft>
              <a:buClr>
                <a:srgbClr val="FA500F"/>
              </a:buClr>
              <a:buSzPts val="2100"/>
              <a:buNone/>
              <a:defRPr sz="2100">
                <a:solidFill>
                  <a:srgbClr val="FA500F"/>
                </a:solidFill>
              </a:defRPr>
            </a:lvl6pPr>
            <a:lvl7pPr lvl="6">
              <a:spcBef>
                <a:spcPts val="0"/>
              </a:spcBef>
              <a:spcAft>
                <a:spcPts val="0"/>
              </a:spcAft>
              <a:buClr>
                <a:srgbClr val="FA500F"/>
              </a:buClr>
              <a:buSzPts val="2100"/>
              <a:buNone/>
              <a:defRPr sz="2100">
                <a:solidFill>
                  <a:srgbClr val="FA500F"/>
                </a:solidFill>
              </a:defRPr>
            </a:lvl7pPr>
            <a:lvl8pPr lvl="7">
              <a:spcBef>
                <a:spcPts val="0"/>
              </a:spcBef>
              <a:spcAft>
                <a:spcPts val="0"/>
              </a:spcAft>
              <a:buClr>
                <a:srgbClr val="FA500F"/>
              </a:buClr>
              <a:buSzPts val="2100"/>
              <a:buNone/>
              <a:defRPr sz="2100">
                <a:solidFill>
                  <a:srgbClr val="FA500F"/>
                </a:solidFill>
              </a:defRPr>
            </a:lvl8pPr>
            <a:lvl9pPr lvl="8">
              <a:spcBef>
                <a:spcPts val="0"/>
              </a:spcBef>
              <a:spcAft>
                <a:spcPts val="0"/>
              </a:spcAft>
              <a:buClr>
                <a:srgbClr val="FA500F"/>
              </a:buClr>
              <a:buSzPts val="2100"/>
              <a:buNone/>
              <a:defRPr sz="2100">
                <a:solidFill>
                  <a:srgbClr val="FA500F"/>
                </a:solidFill>
              </a:defRPr>
            </a:lvl9pPr>
          </a:lstStyle>
          <a:p/>
        </p:txBody>
      </p:sp>
      <p:sp>
        <p:nvSpPr>
          <p:cNvPr id="6350" name="Google Shape;6350;p449"/>
          <p:cNvSpPr txBox="1"/>
          <p:nvPr>
            <p:ph idx="5"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olumn text + Image">
  <p:cSld name="ONE_COLUMN_TEXT_4_2_2">
    <p:spTree>
      <p:nvGrpSpPr>
        <p:cNvPr id="6351" name="Shape 6351"/>
        <p:cNvGrpSpPr/>
        <p:nvPr/>
      </p:nvGrpSpPr>
      <p:grpSpPr>
        <a:xfrm>
          <a:off x="0" y="0"/>
          <a:ext cx="0" cy="0"/>
          <a:chOff x="0" y="0"/>
          <a:chExt cx="0" cy="0"/>
        </a:xfrm>
      </p:grpSpPr>
      <p:sp>
        <p:nvSpPr>
          <p:cNvPr id="6352" name="Google Shape;6352;p450"/>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53" name="Google Shape;6353;p450"/>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6354" name="Google Shape;6354;p450"/>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355" name="Google Shape;6355;p450"/>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356" name="Google Shape;6356;p450"/>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357" name="Google Shape;6357;p450"/>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58" name="Google Shape;6358;p450"/>
          <p:cNvSpPr txBox="1"/>
          <p:nvPr>
            <p:ph idx="1" type="body"/>
          </p:nvPr>
        </p:nvSpPr>
        <p:spPr>
          <a:xfrm>
            <a:off x="34912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6359" name="Google Shape;6359;p450"/>
          <p:cNvSpPr txBox="1"/>
          <p:nvPr>
            <p:ph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Clr>
                <a:srgbClr val="FA500F"/>
              </a:buClr>
              <a:buSzPts val="2100"/>
              <a:buNone/>
              <a:defRPr sz="2100">
                <a:solidFill>
                  <a:srgbClr val="FA500F"/>
                </a:solidFill>
              </a:defRPr>
            </a:lvl2pPr>
            <a:lvl3pPr lvl="2">
              <a:spcBef>
                <a:spcPts val="0"/>
              </a:spcBef>
              <a:spcAft>
                <a:spcPts val="0"/>
              </a:spcAft>
              <a:buClr>
                <a:srgbClr val="FA500F"/>
              </a:buClr>
              <a:buSzPts val="2100"/>
              <a:buNone/>
              <a:defRPr sz="2100">
                <a:solidFill>
                  <a:srgbClr val="FA500F"/>
                </a:solidFill>
              </a:defRPr>
            </a:lvl3pPr>
            <a:lvl4pPr lvl="3">
              <a:spcBef>
                <a:spcPts val="0"/>
              </a:spcBef>
              <a:spcAft>
                <a:spcPts val="0"/>
              </a:spcAft>
              <a:buClr>
                <a:srgbClr val="FA500F"/>
              </a:buClr>
              <a:buSzPts val="2100"/>
              <a:buNone/>
              <a:defRPr sz="2100">
                <a:solidFill>
                  <a:srgbClr val="FA500F"/>
                </a:solidFill>
              </a:defRPr>
            </a:lvl4pPr>
            <a:lvl5pPr lvl="4">
              <a:spcBef>
                <a:spcPts val="0"/>
              </a:spcBef>
              <a:spcAft>
                <a:spcPts val="0"/>
              </a:spcAft>
              <a:buClr>
                <a:srgbClr val="FA500F"/>
              </a:buClr>
              <a:buSzPts val="2100"/>
              <a:buNone/>
              <a:defRPr sz="2100">
                <a:solidFill>
                  <a:srgbClr val="FA500F"/>
                </a:solidFill>
              </a:defRPr>
            </a:lvl5pPr>
            <a:lvl6pPr lvl="5">
              <a:spcBef>
                <a:spcPts val="0"/>
              </a:spcBef>
              <a:spcAft>
                <a:spcPts val="0"/>
              </a:spcAft>
              <a:buClr>
                <a:srgbClr val="FA500F"/>
              </a:buClr>
              <a:buSzPts val="2100"/>
              <a:buNone/>
              <a:defRPr sz="2100">
                <a:solidFill>
                  <a:srgbClr val="FA500F"/>
                </a:solidFill>
              </a:defRPr>
            </a:lvl6pPr>
            <a:lvl7pPr lvl="6">
              <a:spcBef>
                <a:spcPts val="0"/>
              </a:spcBef>
              <a:spcAft>
                <a:spcPts val="0"/>
              </a:spcAft>
              <a:buClr>
                <a:srgbClr val="FA500F"/>
              </a:buClr>
              <a:buSzPts val="2100"/>
              <a:buNone/>
              <a:defRPr sz="2100">
                <a:solidFill>
                  <a:srgbClr val="FA500F"/>
                </a:solidFill>
              </a:defRPr>
            </a:lvl7pPr>
            <a:lvl8pPr lvl="7">
              <a:spcBef>
                <a:spcPts val="0"/>
              </a:spcBef>
              <a:spcAft>
                <a:spcPts val="0"/>
              </a:spcAft>
              <a:buClr>
                <a:srgbClr val="FA500F"/>
              </a:buClr>
              <a:buSzPts val="2100"/>
              <a:buNone/>
              <a:defRPr sz="2100">
                <a:solidFill>
                  <a:srgbClr val="FA500F"/>
                </a:solidFill>
              </a:defRPr>
            </a:lvl8pPr>
            <a:lvl9pPr lvl="8">
              <a:spcBef>
                <a:spcPts val="0"/>
              </a:spcBef>
              <a:spcAft>
                <a:spcPts val="0"/>
              </a:spcAft>
              <a:buClr>
                <a:srgbClr val="FA500F"/>
              </a:buClr>
              <a:buSzPts val="2100"/>
              <a:buNone/>
              <a:defRPr sz="2100">
                <a:solidFill>
                  <a:srgbClr val="FA500F"/>
                </a:solidFill>
              </a:defRPr>
            </a:lvl9pPr>
          </a:lstStyle>
          <a:p/>
        </p:txBody>
      </p:sp>
      <p:sp>
        <p:nvSpPr>
          <p:cNvPr id="6360" name="Google Shape;6360;p450"/>
          <p:cNvSpPr/>
          <p:nvPr>
            <p:ph idx="3" type="pic"/>
          </p:nvPr>
        </p:nvSpPr>
        <p:spPr>
          <a:xfrm>
            <a:off x="7660233" y="648367"/>
            <a:ext cx="4240800" cy="5057700"/>
          </a:xfrm>
          <a:prstGeom prst="rect">
            <a:avLst/>
          </a:prstGeom>
          <a:noFill/>
          <a:ln>
            <a:noFill/>
          </a:ln>
        </p:spPr>
      </p:sp>
      <p:sp>
        <p:nvSpPr>
          <p:cNvPr id="6361" name="Google Shape;6361;p450"/>
          <p:cNvSpPr txBox="1"/>
          <p:nvPr>
            <p:ph idx="4"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292929"/>
        </a:solidFill>
      </p:bgPr>
    </p:bg>
    <p:spTree>
      <p:nvGrpSpPr>
        <p:cNvPr id="727" name="Shape 727"/>
        <p:cNvGrpSpPr/>
        <p:nvPr/>
      </p:nvGrpSpPr>
      <p:grpSpPr>
        <a:xfrm>
          <a:off x="0" y="0"/>
          <a:ext cx="0" cy="0"/>
          <a:chOff x="0" y="0"/>
          <a:chExt cx="0" cy="0"/>
        </a:xfrm>
      </p:grpSpPr>
      <p:sp>
        <p:nvSpPr>
          <p:cNvPr id="728" name="Google Shape;728;p45"/>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729" name="Google Shape;729;p45"/>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730" name="Google Shape;730;p45"/>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731" name="Google Shape;731;p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32" name="Google Shape;732;p4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733" name="Google Shape;733;p4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734" name="Google Shape;734;p4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735" name="Google Shape;735;p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36" name="Google Shape;736;p45"/>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olumn text + Chart (Light)">
  <p:cSld name="ONE_COLUMN_TEXT_4_2_2_1">
    <p:spTree>
      <p:nvGrpSpPr>
        <p:cNvPr id="6362" name="Shape 6362"/>
        <p:cNvGrpSpPr/>
        <p:nvPr/>
      </p:nvGrpSpPr>
      <p:grpSpPr>
        <a:xfrm>
          <a:off x="0" y="0"/>
          <a:ext cx="0" cy="0"/>
          <a:chOff x="0" y="0"/>
          <a:chExt cx="0" cy="0"/>
        </a:xfrm>
      </p:grpSpPr>
      <p:sp>
        <p:nvSpPr>
          <p:cNvPr id="6363" name="Google Shape;6363;p451"/>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64" name="Google Shape;6364;p451"/>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6365" name="Google Shape;6365;p451"/>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366" name="Google Shape;6366;p451"/>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367" name="Google Shape;6367;p451"/>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368" name="Google Shape;6368;p451"/>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69" name="Google Shape;6369;p451"/>
          <p:cNvSpPr txBox="1"/>
          <p:nvPr>
            <p:ph idx="1" type="body"/>
          </p:nvPr>
        </p:nvSpPr>
        <p:spPr>
          <a:xfrm>
            <a:off x="34912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6370" name="Google Shape;6370;p451"/>
          <p:cNvSpPr txBox="1"/>
          <p:nvPr>
            <p:ph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Clr>
                <a:srgbClr val="FA500F"/>
              </a:buClr>
              <a:buSzPts val="2100"/>
              <a:buNone/>
              <a:defRPr sz="2100">
                <a:solidFill>
                  <a:srgbClr val="FA500F"/>
                </a:solidFill>
              </a:defRPr>
            </a:lvl2pPr>
            <a:lvl3pPr lvl="2">
              <a:spcBef>
                <a:spcPts val="0"/>
              </a:spcBef>
              <a:spcAft>
                <a:spcPts val="0"/>
              </a:spcAft>
              <a:buClr>
                <a:srgbClr val="FA500F"/>
              </a:buClr>
              <a:buSzPts val="2100"/>
              <a:buNone/>
              <a:defRPr sz="2100">
                <a:solidFill>
                  <a:srgbClr val="FA500F"/>
                </a:solidFill>
              </a:defRPr>
            </a:lvl3pPr>
            <a:lvl4pPr lvl="3">
              <a:spcBef>
                <a:spcPts val="0"/>
              </a:spcBef>
              <a:spcAft>
                <a:spcPts val="0"/>
              </a:spcAft>
              <a:buClr>
                <a:srgbClr val="FA500F"/>
              </a:buClr>
              <a:buSzPts val="2100"/>
              <a:buNone/>
              <a:defRPr sz="2100">
                <a:solidFill>
                  <a:srgbClr val="FA500F"/>
                </a:solidFill>
              </a:defRPr>
            </a:lvl4pPr>
            <a:lvl5pPr lvl="4">
              <a:spcBef>
                <a:spcPts val="0"/>
              </a:spcBef>
              <a:spcAft>
                <a:spcPts val="0"/>
              </a:spcAft>
              <a:buClr>
                <a:srgbClr val="FA500F"/>
              </a:buClr>
              <a:buSzPts val="2100"/>
              <a:buNone/>
              <a:defRPr sz="2100">
                <a:solidFill>
                  <a:srgbClr val="FA500F"/>
                </a:solidFill>
              </a:defRPr>
            </a:lvl5pPr>
            <a:lvl6pPr lvl="5">
              <a:spcBef>
                <a:spcPts val="0"/>
              </a:spcBef>
              <a:spcAft>
                <a:spcPts val="0"/>
              </a:spcAft>
              <a:buClr>
                <a:srgbClr val="FA500F"/>
              </a:buClr>
              <a:buSzPts val="2100"/>
              <a:buNone/>
              <a:defRPr sz="2100">
                <a:solidFill>
                  <a:srgbClr val="FA500F"/>
                </a:solidFill>
              </a:defRPr>
            </a:lvl6pPr>
            <a:lvl7pPr lvl="6">
              <a:spcBef>
                <a:spcPts val="0"/>
              </a:spcBef>
              <a:spcAft>
                <a:spcPts val="0"/>
              </a:spcAft>
              <a:buClr>
                <a:srgbClr val="FA500F"/>
              </a:buClr>
              <a:buSzPts val="2100"/>
              <a:buNone/>
              <a:defRPr sz="2100">
                <a:solidFill>
                  <a:srgbClr val="FA500F"/>
                </a:solidFill>
              </a:defRPr>
            </a:lvl7pPr>
            <a:lvl8pPr lvl="7">
              <a:spcBef>
                <a:spcPts val="0"/>
              </a:spcBef>
              <a:spcAft>
                <a:spcPts val="0"/>
              </a:spcAft>
              <a:buClr>
                <a:srgbClr val="FA500F"/>
              </a:buClr>
              <a:buSzPts val="2100"/>
              <a:buNone/>
              <a:defRPr sz="2100">
                <a:solidFill>
                  <a:srgbClr val="FA500F"/>
                </a:solidFill>
              </a:defRPr>
            </a:lvl8pPr>
            <a:lvl9pPr lvl="8">
              <a:spcBef>
                <a:spcPts val="0"/>
              </a:spcBef>
              <a:spcAft>
                <a:spcPts val="0"/>
              </a:spcAft>
              <a:buClr>
                <a:srgbClr val="FA500F"/>
              </a:buClr>
              <a:buSzPts val="2100"/>
              <a:buNone/>
              <a:defRPr sz="2100">
                <a:solidFill>
                  <a:srgbClr val="FA500F"/>
                </a:solidFill>
              </a:defRPr>
            </a:lvl9pPr>
          </a:lstStyle>
          <a:p/>
        </p:txBody>
      </p:sp>
      <p:sp>
        <p:nvSpPr>
          <p:cNvPr id="6371" name="Google Shape;6371;p451"/>
          <p:cNvSpPr txBox="1"/>
          <p:nvPr>
            <p:ph idx="3"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text (LIGHT MODE)">
  <p:cSld name="ONE_COLUMN_TEXT_4_2_1">
    <p:spTree>
      <p:nvGrpSpPr>
        <p:cNvPr id="6372" name="Shape 6372"/>
        <p:cNvGrpSpPr/>
        <p:nvPr/>
      </p:nvGrpSpPr>
      <p:grpSpPr>
        <a:xfrm>
          <a:off x="0" y="0"/>
          <a:ext cx="0" cy="0"/>
          <a:chOff x="0" y="0"/>
          <a:chExt cx="0" cy="0"/>
        </a:xfrm>
      </p:grpSpPr>
      <p:sp>
        <p:nvSpPr>
          <p:cNvPr id="6373" name="Google Shape;6373;p452"/>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74" name="Google Shape;6374;p452"/>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rtl="0" algn="ctr">
              <a:spcBef>
                <a:spcPts val="0"/>
              </a:spcBef>
              <a:spcAft>
                <a:spcPts val="0"/>
              </a:spcAft>
              <a:buNone/>
            </a:pPr>
            <a:r>
              <a:t/>
            </a:r>
            <a:endParaRPr sz="1900"/>
          </a:p>
        </p:txBody>
      </p:sp>
      <p:sp>
        <p:nvSpPr>
          <p:cNvPr id="6375" name="Google Shape;6375;p452"/>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376" name="Google Shape;6376;p452"/>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377" name="Google Shape;6377;p452"/>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378" name="Google Shape;6378;p452"/>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79" name="Google Shape;6379;p452"/>
          <p:cNvSpPr txBox="1"/>
          <p:nvPr>
            <p:ph idx="1" type="body"/>
          </p:nvPr>
        </p:nvSpPr>
        <p:spPr>
          <a:xfrm>
            <a:off x="3491267"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6380" name="Google Shape;6380;p452"/>
          <p:cNvSpPr txBox="1"/>
          <p:nvPr>
            <p:ph idx="3" type="body"/>
          </p:nvPr>
        </p:nvSpPr>
        <p:spPr>
          <a:xfrm>
            <a:off x="6410617"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6381" name="Google Shape;6381;p452"/>
          <p:cNvSpPr txBox="1"/>
          <p:nvPr>
            <p:ph type="title"/>
          </p:nvPr>
        </p:nvSpPr>
        <p:spPr>
          <a:xfrm>
            <a:off x="3491267" y="648367"/>
            <a:ext cx="2453700" cy="7032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382" name="Google Shape;6382;p452"/>
          <p:cNvSpPr txBox="1"/>
          <p:nvPr>
            <p:ph idx="4" type="title"/>
          </p:nvPr>
        </p:nvSpPr>
        <p:spPr>
          <a:xfrm>
            <a:off x="6410617" y="648367"/>
            <a:ext cx="2453700" cy="6315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383" name="Google Shape;6383;p452"/>
          <p:cNvSpPr txBox="1"/>
          <p:nvPr>
            <p:ph idx="5" type="body"/>
          </p:nvPr>
        </p:nvSpPr>
        <p:spPr>
          <a:xfrm>
            <a:off x="9330000"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6384" name="Google Shape;6384;p452"/>
          <p:cNvSpPr txBox="1"/>
          <p:nvPr>
            <p:ph idx="6" type="title"/>
          </p:nvPr>
        </p:nvSpPr>
        <p:spPr>
          <a:xfrm>
            <a:off x="9330000" y="648367"/>
            <a:ext cx="2453700" cy="6315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385" name="Google Shape;6385;p452"/>
          <p:cNvSpPr txBox="1"/>
          <p:nvPr>
            <p:ph idx="7"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MODE)">
  <p:cSld name="ONE_COLUMN_TEXT_4_1">
    <p:spTree>
      <p:nvGrpSpPr>
        <p:cNvPr id="6386" name="Shape 6386"/>
        <p:cNvGrpSpPr/>
        <p:nvPr/>
      </p:nvGrpSpPr>
      <p:grpSpPr>
        <a:xfrm>
          <a:off x="0" y="0"/>
          <a:ext cx="0" cy="0"/>
          <a:chOff x="0" y="0"/>
          <a:chExt cx="0" cy="0"/>
        </a:xfrm>
      </p:grpSpPr>
      <p:sp>
        <p:nvSpPr>
          <p:cNvPr id="6387" name="Google Shape;6387;p453"/>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88" name="Google Shape;6388;p453"/>
          <p:cNvSpPr/>
          <p:nvPr/>
        </p:nvSpPr>
        <p:spPr>
          <a:xfrm>
            <a:off x="0" y="0"/>
            <a:ext cx="3013500" cy="68640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89" name="Google Shape;6389;p453"/>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390" name="Google Shape;6390;p453"/>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391" name="Google Shape;6391;p453"/>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392" name="Google Shape;6392;p453"/>
          <p:cNvSpPr txBox="1"/>
          <p:nvPr>
            <p:ph type="title"/>
          </p:nvPr>
        </p:nvSpPr>
        <p:spPr>
          <a:xfrm>
            <a:off x="453900" y="622471"/>
            <a:ext cx="2571600" cy="3771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393" name="Google Shape;6393;p453"/>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
  <p:cSld name="ONE_COLUMN_TEXT_3">
    <p:spTree>
      <p:nvGrpSpPr>
        <p:cNvPr id="6394" name="Shape 6394"/>
        <p:cNvGrpSpPr/>
        <p:nvPr/>
      </p:nvGrpSpPr>
      <p:grpSpPr>
        <a:xfrm>
          <a:off x="0" y="0"/>
          <a:ext cx="0" cy="0"/>
          <a:chOff x="0" y="0"/>
          <a:chExt cx="0" cy="0"/>
        </a:xfrm>
      </p:grpSpPr>
      <p:sp>
        <p:nvSpPr>
          <p:cNvPr id="6395" name="Google Shape;6395;p454"/>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96" name="Google Shape;6396;p454"/>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397" name="Google Shape;6397;p454"/>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398" name="Google Shape;6398;p454"/>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399" name="Google Shape;6399;p454"/>
          <p:cNvSpPr txBox="1"/>
          <p:nvPr>
            <p:ph type="title"/>
          </p:nvPr>
        </p:nvSpPr>
        <p:spPr>
          <a:xfrm>
            <a:off x="453900" y="622473"/>
            <a:ext cx="2571600" cy="42312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400" name="Google Shape;6400;p454"/>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01" name="Google Shape;6401;p454"/>
          <p:cNvSpPr txBox="1"/>
          <p:nvPr>
            <p:ph idx="1" type="body"/>
          </p:nvPr>
        </p:nvSpPr>
        <p:spPr>
          <a:xfrm>
            <a:off x="34912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402" name="Google Shape;6402;p454"/>
          <p:cNvSpPr txBox="1"/>
          <p:nvPr>
            <p:ph idx="3" type="body"/>
          </p:nvPr>
        </p:nvSpPr>
        <p:spPr>
          <a:xfrm>
            <a:off x="7958367" y="1393467"/>
            <a:ext cx="37761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403" name="Google Shape;6403;p454"/>
          <p:cNvSpPr txBox="1"/>
          <p:nvPr>
            <p:ph idx="4" type="title"/>
          </p:nvPr>
        </p:nvSpPr>
        <p:spPr>
          <a:xfrm>
            <a:off x="34912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404" name="Google Shape;6404;p454"/>
          <p:cNvSpPr txBox="1"/>
          <p:nvPr>
            <p:ph idx="5" type="title"/>
          </p:nvPr>
        </p:nvSpPr>
        <p:spPr>
          <a:xfrm>
            <a:off x="7958367" y="648367"/>
            <a:ext cx="37761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
  <p:cSld name="ONE_COLUMN_TEXT_3_1">
    <p:spTree>
      <p:nvGrpSpPr>
        <p:cNvPr id="6405" name="Shape 6405"/>
        <p:cNvGrpSpPr/>
        <p:nvPr/>
      </p:nvGrpSpPr>
      <p:grpSpPr>
        <a:xfrm>
          <a:off x="0" y="0"/>
          <a:ext cx="0" cy="0"/>
          <a:chOff x="0" y="0"/>
          <a:chExt cx="0" cy="0"/>
        </a:xfrm>
      </p:grpSpPr>
      <p:sp>
        <p:nvSpPr>
          <p:cNvPr id="6406" name="Google Shape;6406;p455"/>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07" name="Google Shape;6407;p455"/>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08" name="Google Shape;6408;p455"/>
          <p:cNvSpPr txBox="1"/>
          <p:nvPr>
            <p:ph idx="2" type="sldNum"/>
          </p:nvPr>
        </p:nvSpPr>
        <p:spPr>
          <a:xfrm>
            <a:off x="11637171" y="6319233"/>
            <a:ext cx="3912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409" name="Google Shape;6409;p455"/>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410" name="Google Shape;6410;p455"/>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411" name="Google Shape;6411;p455"/>
          <p:cNvSpPr txBox="1"/>
          <p:nvPr>
            <p:ph type="title"/>
          </p:nvPr>
        </p:nvSpPr>
        <p:spPr>
          <a:xfrm>
            <a:off x="453900" y="622473"/>
            <a:ext cx="2571600" cy="4242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412" name="Google Shape;6412;p455"/>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13" name="Google Shape;6413;p455"/>
          <p:cNvSpPr txBox="1"/>
          <p:nvPr>
            <p:ph idx="1" type="body"/>
          </p:nvPr>
        </p:nvSpPr>
        <p:spPr>
          <a:xfrm>
            <a:off x="3491267"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414" name="Google Shape;6414;p455"/>
          <p:cNvSpPr txBox="1"/>
          <p:nvPr>
            <p:ph idx="4" type="body"/>
          </p:nvPr>
        </p:nvSpPr>
        <p:spPr>
          <a:xfrm>
            <a:off x="6410633"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415" name="Google Shape;6415;p455"/>
          <p:cNvSpPr txBox="1"/>
          <p:nvPr>
            <p:ph idx="5" type="title"/>
          </p:nvPr>
        </p:nvSpPr>
        <p:spPr>
          <a:xfrm>
            <a:off x="3491267" y="648367"/>
            <a:ext cx="2453700" cy="7032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416" name="Google Shape;6416;p455"/>
          <p:cNvSpPr txBox="1"/>
          <p:nvPr>
            <p:ph idx="6" type="title"/>
          </p:nvPr>
        </p:nvSpPr>
        <p:spPr>
          <a:xfrm>
            <a:off x="6410617" y="648367"/>
            <a:ext cx="2453700" cy="6315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417" name="Google Shape;6417;p455"/>
          <p:cNvSpPr txBox="1"/>
          <p:nvPr>
            <p:ph idx="7" type="body"/>
          </p:nvPr>
        </p:nvSpPr>
        <p:spPr>
          <a:xfrm>
            <a:off x="9330000" y="1393467"/>
            <a:ext cx="2453700" cy="43125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FFFAEB"/>
              </a:buClr>
              <a:buSzPts val="1300"/>
              <a:buChar char="●"/>
              <a:defRPr b="1" sz="1300">
                <a:solidFill>
                  <a:srgbClr val="FFFAEB"/>
                </a:solidFill>
              </a:defRPr>
            </a:lvl1pPr>
            <a:lvl2pPr indent="-311150" lvl="1" marL="914400">
              <a:spcBef>
                <a:spcPts val="1300"/>
              </a:spcBef>
              <a:spcAft>
                <a:spcPts val="0"/>
              </a:spcAft>
              <a:buClr>
                <a:srgbClr val="FFFAEB"/>
              </a:buClr>
              <a:buSzPts val="1300"/>
              <a:buChar char="○"/>
              <a:defRPr sz="1300">
                <a:solidFill>
                  <a:srgbClr val="FFFAEB"/>
                </a:solidFill>
              </a:defRPr>
            </a:lvl2pPr>
            <a:lvl3pPr indent="-311150" lvl="2" marL="1371600">
              <a:spcBef>
                <a:spcPts val="1300"/>
              </a:spcBef>
              <a:spcAft>
                <a:spcPts val="0"/>
              </a:spcAft>
              <a:buClr>
                <a:srgbClr val="FFFAEB"/>
              </a:buClr>
              <a:buSzPts val="1300"/>
              <a:buChar char="■"/>
              <a:defRPr sz="1300">
                <a:solidFill>
                  <a:srgbClr val="FFFAEB"/>
                </a:solidFill>
              </a:defRPr>
            </a:lvl3pPr>
            <a:lvl4pPr indent="-311150" lvl="3" marL="1828800">
              <a:spcBef>
                <a:spcPts val="1300"/>
              </a:spcBef>
              <a:spcAft>
                <a:spcPts val="0"/>
              </a:spcAft>
              <a:buClr>
                <a:srgbClr val="FFFAEB"/>
              </a:buClr>
              <a:buSzPts val="1300"/>
              <a:buChar char="●"/>
              <a:defRPr sz="1300">
                <a:solidFill>
                  <a:srgbClr val="FFFAEB"/>
                </a:solidFill>
              </a:defRPr>
            </a:lvl4pPr>
            <a:lvl5pPr indent="-311150" lvl="4" marL="2286000">
              <a:spcBef>
                <a:spcPts val="1300"/>
              </a:spcBef>
              <a:spcAft>
                <a:spcPts val="0"/>
              </a:spcAft>
              <a:buClr>
                <a:srgbClr val="FFFAEB"/>
              </a:buClr>
              <a:buSzPts val="1300"/>
              <a:buChar char="○"/>
              <a:defRPr sz="1300">
                <a:solidFill>
                  <a:srgbClr val="FFFAEB"/>
                </a:solidFill>
              </a:defRPr>
            </a:lvl5pPr>
            <a:lvl6pPr indent="-311150" lvl="5" marL="2743200">
              <a:spcBef>
                <a:spcPts val="1300"/>
              </a:spcBef>
              <a:spcAft>
                <a:spcPts val="0"/>
              </a:spcAft>
              <a:buClr>
                <a:srgbClr val="FFFAEB"/>
              </a:buClr>
              <a:buSzPts val="1300"/>
              <a:buChar char="■"/>
              <a:defRPr sz="1300">
                <a:solidFill>
                  <a:srgbClr val="FFFAEB"/>
                </a:solidFill>
              </a:defRPr>
            </a:lvl6pPr>
            <a:lvl7pPr indent="-311150" lvl="6" marL="3200400">
              <a:spcBef>
                <a:spcPts val="1300"/>
              </a:spcBef>
              <a:spcAft>
                <a:spcPts val="0"/>
              </a:spcAft>
              <a:buClr>
                <a:srgbClr val="FFFAEB"/>
              </a:buClr>
              <a:buSzPts val="1300"/>
              <a:buChar char="●"/>
              <a:defRPr sz="1300">
                <a:solidFill>
                  <a:srgbClr val="FFFAEB"/>
                </a:solidFill>
              </a:defRPr>
            </a:lvl7pPr>
            <a:lvl8pPr indent="-311150" lvl="7" marL="3657600">
              <a:spcBef>
                <a:spcPts val="1300"/>
              </a:spcBef>
              <a:spcAft>
                <a:spcPts val="0"/>
              </a:spcAft>
              <a:buClr>
                <a:srgbClr val="FFFAEB"/>
              </a:buClr>
              <a:buSzPts val="1300"/>
              <a:buChar char="○"/>
              <a:defRPr sz="1300">
                <a:solidFill>
                  <a:srgbClr val="FFFAEB"/>
                </a:solidFill>
              </a:defRPr>
            </a:lvl8pPr>
            <a:lvl9pPr indent="-311150" lvl="8" marL="4114800">
              <a:spcBef>
                <a:spcPts val="1300"/>
              </a:spcBef>
              <a:spcAft>
                <a:spcPts val="0"/>
              </a:spcAft>
              <a:buClr>
                <a:srgbClr val="FFFAEB"/>
              </a:buClr>
              <a:buSzPts val="1300"/>
              <a:buChar char="■"/>
              <a:defRPr sz="1300">
                <a:solidFill>
                  <a:srgbClr val="FFFAEB"/>
                </a:solidFill>
              </a:defRPr>
            </a:lvl9pPr>
          </a:lstStyle>
          <a:p/>
        </p:txBody>
      </p:sp>
      <p:sp>
        <p:nvSpPr>
          <p:cNvPr id="6418" name="Google Shape;6418;p455"/>
          <p:cNvSpPr txBox="1"/>
          <p:nvPr>
            <p:ph idx="8" type="title"/>
          </p:nvPr>
        </p:nvSpPr>
        <p:spPr>
          <a:xfrm>
            <a:off x="9330000" y="648367"/>
            <a:ext cx="2453700" cy="6315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2100"/>
              <a:buNone/>
              <a:defRPr b="1" sz="21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DARK MODE)">
  <p:cSld name="ONE_COLUMN_TEXT_2">
    <p:spTree>
      <p:nvGrpSpPr>
        <p:cNvPr id="6419" name="Shape 6419"/>
        <p:cNvGrpSpPr/>
        <p:nvPr/>
      </p:nvGrpSpPr>
      <p:grpSpPr>
        <a:xfrm>
          <a:off x="0" y="0"/>
          <a:ext cx="0" cy="0"/>
          <a:chOff x="0" y="0"/>
          <a:chExt cx="0" cy="0"/>
        </a:xfrm>
      </p:grpSpPr>
      <p:sp>
        <p:nvSpPr>
          <p:cNvPr id="6420" name="Google Shape;6420;p456"/>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21" name="Google Shape;6421;p456"/>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422" name="Google Shape;6422;p456"/>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423" name="Google Shape;6423;p456"/>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424" name="Google Shape;6424;p456"/>
          <p:cNvSpPr txBox="1"/>
          <p:nvPr>
            <p:ph type="title"/>
          </p:nvPr>
        </p:nvSpPr>
        <p:spPr>
          <a:xfrm>
            <a:off x="453900" y="622473"/>
            <a:ext cx="2571600" cy="42651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425" name="Google Shape;6425;p456"/>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ards">
  <p:cSld name="ONE_COLUMN_TEXT_2_1">
    <p:spTree>
      <p:nvGrpSpPr>
        <p:cNvPr id="6426" name="Shape 6426"/>
        <p:cNvGrpSpPr/>
        <p:nvPr/>
      </p:nvGrpSpPr>
      <p:grpSpPr>
        <a:xfrm>
          <a:off x="0" y="0"/>
          <a:ext cx="0" cy="0"/>
          <a:chOff x="0" y="0"/>
          <a:chExt cx="0" cy="0"/>
        </a:xfrm>
      </p:grpSpPr>
      <p:sp>
        <p:nvSpPr>
          <p:cNvPr id="6427" name="Google Shape;6427;p457"/>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28" name="Google Shape;6428;p457"/>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429" name="Google Shape;6429;p457"/>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430" name="Google Shape;6430;p457"/>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431" name="Google Shape;6431;p457"/>
          <p:cNvSpPr txBox="1"/>
          <p:nvPr>
            <p:ph type="title"/>
          </p:nvPr>
        </p:nvSpPr>
        <p:spPr>
          <a:xfrm>
            <a:off x="453900" y="622473"/>
            <a:ext cx="2571600" cy="42651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432" name="Google Shape;6432;p457"/>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33" name="Google Shape;6433;p457"/>
          <p:cNvSpPr/>
          <p:nvPr/>
        </p:nvSpPr>
        <p:spPr>
          <a:xfrm>
            <a:off x="6354100"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34" name="Google Shape;6434;p457"/>
          <p:cNvSpPr/>
          <p:nvPr/>
        </p:nvSpPr>
        <p:spPr>
          <a:xfrm>
            <a:off x="6354100" y="783933"/>
            <a:ext cx="2532300" cy="1125900"/>
          </a:xfrm>
          <a:prstGeom prst="rect">
            <a:avLst/>
          </a:prstGeom>
          <a:solidFill>
            <a:srgbClr val="0082E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35" name="Google Shape;6435;p457"/>
          <p:cNvSpPr/>
          <p:nvPr/>
        </p:nvSpPr>
        <p:spPr>
          <a:xfrm>
            <a:off x="3509133"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36" name="Google Shape;6436;p457"/>
          <p:cNvSpPr/>
          <p:nvPr/>
        </p:nvSpPr>
        <p:spPr>
          <a:xfrm>
            <a:off x="3509133" y="783933"/>
            <a:ext cx="2532300" cy="1125900"/>
          </a:xfrm>
          <a:prstGeom prst="rect">
            <a:avLst/>
          </a:prstGeom>
          <a:solidFill>
            <a:srgbClr val="E105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37" name="Google Shape;6437;p457"/>
          <p:cNvSpPr/>
          <p:nvPr/>
        </p:nvSpPr>
        <p:spPr>
          <a:xfrm>
            <a:off x="9210400"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38" name="Google Shape;6438;p457"/>
          <p:cNvSpPr/>
          <p:nvPr/>
        </p:nvSpPr>
        <p:spPr>
          <a:xfrm>
            <a:off x="9213567" y="783933"/>
            <a:ext cx="2532300" cy="1125900"/>
          </a:xfrm>
          <a:prstGeom prst="rect">
            <a:avLst/>
          </a:prstGeom>
          <a:solidFill>
            <a:srgbClr val="00A51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39" name="Google Shape;6439;p457"/>
          <p:cNvSpPr txBox="1"/>
          <p:nvPr>
            <p:ph idx="1" type="body"/>
          </p:nvPr>
        </p:nvSpPr>
        <p:spPr>
          <a:xfrm>
            <a:off x="3750811"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440" name="Google Shape;6440;p457"/>
          <p:cNvSpPr txBox="1"/>
          <p:nvPr>
            <p:ph idx="3" type="body"/>
          </p:nvPr>
        </p:nvSpPr>
        <p:spPr>
          <a:xfrm>
            <a:off x="6600578"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441" name="Google Shape;6441;p457"/>
          <p:cNvSpPr txBox="1"/>
          <p:nvPr>
            <p:ph idx="4" type="body"/>
          </p:nvPr>
        </p:nvSpPr>
        <p:spPr>
          <a:xfrm>
            <a:off x="9461845"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ards 1">
  <p:cSld name="ONE_COLUMN_TEXT_2_1_2">
    <p:spTree>
      <p:nvGrpSpPr>
        <p:cNvPr id="6442" name="Shape 6442"/>
        <p:cNvGrpSpPr/>
        <p:nvPr/>
      </p:nvGrpSpPr>
      <p:grpSpPr>
        <a:xfrm>
          <a:off x="0" y="0"/>
          <a:ext cx="0" cy="0"/>
          <a:chOff x="0" y="0"/>
          <a:chExt cx="0" cy="0"/>
        </a:xfrm>
      </p:grpSpPr>
      <p:sp>
        <p:nvSpPr>
          <p:cNvPr id="6443" name="Google Shape;6443;p458"/>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44" name="Google Shape;6444;p458"/>
          <p:cNvSpPr/>
          <p:nvPr/>
        </p:nvSpPr>
        <p:spPr>
          <a:xfrm>
            <a:off x="0" y="0"/>
            <a:ext cx="3013500" cy="68640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45" name="Google Shape;6445;p458"/>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446" name="Google Shape;6446;p458"/>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447" name="Google Shape;6447;p458"/>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448" name="Google Shape;6448;p458"/>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49" name="Google Shape;6449;p458"/>
          <p:cNvSpPr/>
          <p:nvPr/>
        </p:nvSpPr>
        <p:spPr>
          <a:xfrm>
            <a:off x="6354100"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50" name="Google Shape;6450;p458"/>
          <p:cNvSpPr/>
          <p:nvPr/>
        </p:nvSpPr>
        <p:spPr>
          <a:xfrm>
            <a:off x="6354100" y="783933"/>
            <a:ext cx="2532300" cy="1125900"/>
          </a:xfrm>
          <a:prstGeom prst="rect">
            <a:avLst/>
          </a:prstGeom>
          <a:solidFill>
            <a:srgbClr val="0082E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51" name="Google Shape;6451;p458"/>
          <p:cNvSpPr/>
          <p:nvPr/>
        </p:nvSpPr>
        <p:spPr>
          <a:xfrm>
            <a:off x="3509133"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52" name="Google Shape;6452;p458"/>
          <p:cNvSpPr/>
          <p:nvPr/>
        </p:nvSpPr>
        <p:spPr>
          <a:xfrm>
            <a:off x="3509133" y="783933"/>
            <a:ext cx="2532300" cy="1125900"/>
          </a:xfrm>
          <a:prstGeom prst="rect">
            <a:avLst/>
          </a:prstGeom>
          <a:solidFill>
            <a:srgbClr val="E105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53" name="Google Shape;6453;p458"/>
          <p:cNvSpPr/>
          <p:nvPr/>
        </p:nvSpPr>
        <p:spPr>
          <a:xfrm>
            <a:off x="9210400" y="783933"/>
            <a:ext cx="2532300" cy="4618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54" name="Google Shape;6454;p458"/>
          <p:cNvSpPr/>
          <p:nvPr/>
        </p:nvSpPr>
        <p:spPr>
          <a:xfrm>
            <a:off x="9213567" y="783933"/>
            <a:ext cx="2532300" cy="1125900"/>
          </a:xfrm>
          <a:prstGeom prst="rect">
            <a:avLst/>
          </a:prstGeom>
          <a:solidFill>
            <a:srgbClr val="00A51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55" name="Google Shape;6455;p458"/>
          <p:cNvSpPr txBox="1"/>
          <p:nvPr>
            <p:ph idx="1" type="body"/>
          </p:nvPr>
        </p:nvSpPr>
        <p:spPr>
          <a:xfrm>
            <a:off x="3750811"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456" name="Google Shape;6456;p458"/>
          <p:cNvSpPr txBox="1"/>
          <p:nvPr>
            <p:ph idx="3" type="body"/>
          </p:nvPr>
        </p:nvSpPr>
        <p:spPr>
          <a:xfrm>
            <a:off x="6600578"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457" name="Google Shape;6457;p458"/>
          <p:cNvSpPr txBox="1"/>
          <p:nvPr>
            <p:ph idx="4" type="body"/>
          </p:nvPr>
        </p:nvSpPr>
        <p:spPr>
          <a:xfrm>
            <a:off x="9461845" y="2183300"/>
            <a:ext cx="1997100" cy="29355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458" name="Google Shape;6458;p458"/>
          <p:cNvSpPr txBox="1"/>
          <p:nvPr>
            <p:ph type="title"/>
          </p:nvPr>
        </p:nvSpPr>
        <p:spPr>
          <a:xfrm>
            <a:off x="453900" y="622466"/>
            <a:ext cx="2571600" cy="42537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ards">
  <p:cSld name="ONE_COLUMN_TEXT_2_1_1">
    <p:spTree>
      <p:nvGrpSpPr>
        <p:cNvPr id="6459" name="Shape 6459"/>
        <p:cNvGrpSpPr/>
        <p:nvPr/>
      </p:nvGrpSpPr>
      <p:grpSpPr>
        <a:xfrm>
          <a:off x="0" y="0"/>
          <a:ext cx="0" cy="0"/>
          <a:chOff x="0" y="0"/>
          <a:chExt cx="0" cy="0"/>
        </a:xfrm>
      </p:grpSpPr>
      <p:sp>
        <p:nvSpPr>
          <p:cNvPr id="6460" name="Google Shape;6460;p459"/>
          <p:cNvSpPr/>
          <p:nvPr/>
        </p:nvSpPr>
        <p:spPr>
          <a:xfrm>
            <a:off x="35052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61" name="Google Shape;6461;p459"/>
          <p:cNvSpPr/>
          <p:nvPr/>
        </p:nvSpPr>
        <p:spPr>
          <a:xfrm>
            <a:off x="35052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62" name="Google Shape;6462;p459"/>
          <p:cNvSpPr/>
          <p:nvPr/>
        </p:nvSpPr>
        <p:spPr>
          <a:xfrm>
            <a:off x="63541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63" name="Google Shape;6463;p459"/>
          <p:cNvSpPr/>
          <p:nvPr/>
        </p:nvSpPr>
        <p:spPr>
          <a:xfrm>
            <a:off x="63541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64" name="Google Shape;6464;p459"/>
          <p:cNvSpPr/>
          <p:nvPr/>
        </p:nvSpPr>
        <p:spPr>
          <a:xfrm>
            <a:off x="92030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65" name="Google Shape;6465;p459"/>
          <p:cNvSpPr/>
          <p:nvPr/>
        </p:nvSpPr>
        <p:spPr>
          <a:xfrm>
            <a:off x="92030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66" name="Google Shape;6466;p459"/>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67" name="Google Shape;6467;p459"/>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468" name="Google Shape;6468;p459"/>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469" name="Google Shape;6469;p459"/>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470" name="Google Shape;6470;p459"/>
          <p:cNvSpPr txBox="1"/>
          <p:nvPr>
            <p:ph type="title"/>
          </p:nvPr>
        </p:nvSpPr>
        <p:spPr>
          <a:xfrm>
            <a:off x="453900" y="622473"/>
            <a:ext cx="2571600" cy="4242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471" name="Google Shape;6471;p459"/>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72" name="Google Shape;6472;p459"/>
          <p:cNvSpPr txBox="1"/>
          <p:nvPr>
            <p:ph idx="1" type="body"/>
          </p:nvPr>
        </p:nvSpPr>
        <p:spPr>
          <a:xfrm>
            <a:off x="3750800" y="2284900"/>
            <a:ext cx="1997100" cy="890100"/>
          </a:xfrm>
          <a:prstGeom prst="rect">
            <a:avLst/>
          </a:prstGeom>
        </p:spPr>
        <p:txBody>
          <a:bodyPr anchorCtr="0" anchor="t" bIns="121900" lIns="0" spcFirstLastPara="1" rIns="121900" wrap="square" tIns="121900">
            <a:noAutofit/>
          </a:bodyPr>
          <a:lstStyle>
            <a:lvl1pPr indent="-298450" lvl="0" marL="457200">
              <a:spcBef>
                <a:spcPts val="0"/>
              </a:spcBef>
              <a:spcAft>
                <a:spcPts val="0"/>
              </a:spcAft>
              <a:buClr>
                <a:srgbClr val="1E1E1E"/>
              </a:buClr>
              <a:buSzPts val="1100"/>
              <a:buChar char="●"/>
              <a:defRPr b="1" sz="1100">
                <a:solidFill>
                  <a:srgbClr val="1E1E1E"/>
                </a:solidFill>
              </a:defRPr>
            </a:lvl1pPr>
            <a:lvl2pPr indent="-298450" lvl="1" marL="914400">
              <a:spcBef>
                <a:spcPts val="0"/>
              </a:spcBef>
              <a:spcAft>
                <a:spcPts val="0"/>
              </a:spcAft>
              <a:buClr>
                <a:srgbClr val="1E1E1E"/>
              </a:buClr>
              <a:buSzPts val="1100"/>
              <a:buChar char="○"/>
              <a:defRPr sz="1100">
                <a:solidFill>
                  <a:srgbClr val="1E1E1E"/>
                </a:solidFill>
              </a:defRPr>
            </a:lvl2pPr>
            <a:lvl3pPr indent="-298450" lvl="2" marL="1371600">
              <a:spcBef>
                <a:spcPts val="0"/>
              </a:spcBef>
              <a:spcAft>
                <a:spcPts val="0"/>
              </a:spcAft>
              <a:buClr>
                <a:srgbClr val="1E1E1E"/>
              </a:buClr>
              <a:buSzPts val="1100"/>
              <a:buChar char="■"/>
              <a:defRPr sz="1100">
                <a:solidFill>
                  <a:srgbClr val="1E1E1E"/>
                </a:solidFill>
              </a:defRPr>
            </a:lvl3pPr>
            <a:lvl4pPr indent="-298450" lvl="3" marL="1828800">
              <a:spcBef>
                <a:spcPts val="0"/>
              </a:spcBef>
              <a:spcAft>
                <a:spcPts val="0"/>
              </a:spcAft>
              <a:buClr>
                <a:srgbClr val="1E1E1E"/>
              </a:buClr>
              <a:buSzPts val="1100"/>
              <a:buChar char="●"/>
              <a:defRPr sz="1100">
                <a:solidFill>
                  <a:srgbClr val="1E1E1E"/>
                </a:solidFill>
              </a:defRPr>
            </a:lvl4pPr>
            <a:lvl5pPr indent="-298450" lvl="4" marL="2286000">
              <a:spcBef>
                <a:spcPts val="0"/>
              </a:spcBef>
              <a:spcAft>
                <a:spcPts val="0"/>
              </a:spcAft>
              <a:buClr>
                <a:srgbClr val="1E1E1E"/>
              </a:buClr>
              <a:buSzPts val="1100"/>
              <a:buChar char="○"/>
              <a:defRPr sz="1100">
                <a:solidFill>
                  <a:srgbClr val="1E1E1E"/>
                </a:solidFill>
              </a:defRPr>
            </a:lvl5pPr>
            <a:lvl6pPr indent="-298450" lvl="5" marL="2743200">
              <a:spcBef>
                <a:spcPts val="0"/>
              </a:spcBef>
              <a:spcAft>
                <a:spcPts val="0"/>
              </a:spcAft>
              <a:buClr>
                <a:srgbClr val="1E1E1E"/>
              </a:buClr>
              <a:buSzPts val="1100"/>
              <a:buChar char="■"/>
              <a:defRPr sz="1100">
                <a:solidFill>
                  <a:srgbClr val="1E1E1E"/>
                </a:solidFill>
              </a:defRPr>
            </a:lvl6pPr>
            <a:lvl7pPr indent="-298450" lvl="6" marL="3200400">
              <a:spcBef>
                <a:spcPts val="0"/>
              </a:spcBef>
              <a:spcAft>
                <a:spcPts val="0"/>
              </a:spcAft>
              <a:buClr>
                <a:srgbClr val="1E1E1E"/>
              </a:buClr>
              <a:buSzPts val="1100"/>
              <a:buChar char="●"/>
              <a:defRPr sz="1100">
                <a:solidFill>
                  <a:srgbClr val="1E1E1E"/>
                </a:solidFill>
              </a:defRPr>
            </a:lvl7pPr>
            <a:lvl8pPr indent="-298450" lvl="7" marL="3657600">
              <a:spcBef>
                <a:spcPts val="0"/>
              </a:spcBef>
              <a:spcAft>
                <a:spcPts val="0"/>
              </a:spcAft>
              <a:buClr>
                <a:srgbClr val="1E1E1E"/>
              </a:buClr>
              <a:buSzPts val="1100"/>
              <a:buChar char="○"/>
              <a:defRPr sz="1100">
                <a:solidFill>
                  <a:srgbClr val="1E1E1E"/>
                </a:solidFill>
              </a:defRPr>
            </a:lvl8pPr>
            <a:lvl9pPr indent="-298450" lvl="8" marL="4114800">
              <a:spcBef>
                <a:spcPts val="0"/>
              </a:spcBef>
              <a:spcAft>
                <a:spcPts val="0"/>
              </a:spcAft>
              <a:buClr>
                <a:srgbClr val="1E1E1E"/>
              </a:buClr>
              <a:buSzPts val="1100"/>
              <a:buChar char="■"/>
              <a:defRPr sz="1100">
                <a:solidFill>
                  <a:srgbClr val="1E1E1E"/>
                </a:solidFill>
              </a:defRPr>
            </a:lvl9pPr>
          </a:lstStyle>
          <a:p/>
        </p:txBody>
      </p:sp>
      <p:sp>
        <p:nvSpPr>
          <p:cNvPr id="6473" name="Google Shape;6473;p459"/>
          <p:cNvSpPr txBox="1"/>
          <p:nvPr>
            <p:ph idx="3" type="title"/>
          </p:nvPr>
        </p:nvSpPr>
        <p:spPr>
          <a:xfrm>
            <a:off x="3755894"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474" name="Google Shape;6474;p459"/>
          <p:cNvSpPr txBox="1"/>
          <p:nvPr>
            <p:ph idx="4" type="body"/>
          </p:nvPr>
        </p:nvSpPr>
        <p:spPr>
          <a:xfrm>
            <a:off x="6600567" y="2284900"/>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475" name="Google Shape;6475;p459"/>
          <p:cNvSpPr txBox="1"/>
          <p:nvPr>
            <p:ph idx="5" type="title"/>
          </p:nvPr>
        </p:nvSpPr>
        <p:spPr>
          <a:xfrm>
            <a:off x="6605660"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476" name="Google Shape;6476;p459"/>
          <p:cNvSpPr txBox="1"/>
          <p:nvPr>
            <p:ph idx="6" type="body"/>
          </p:nvPr>
        </p:nvSpPr>
        <p:spPr>
          <a:xfrm>
            <a:off x="9461867" y="2284900"/>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477" name="Google Shape;6477;p459"/>
          <p:cNvSpPr txBox="1"/>
          <p:nvPr>
            <p:ph idx="7" type="title"/>
          </p:nvPr>
        </p:nvSpPr>
        <p:spPr>
          <a:xfrm>
            <a:off x="9466960"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478" name="Google Shape;6478;p459"/>
          <p:cNvSpPr txBox="1"/>
          <p:nvPr>
            <p:ph idx="8" type="body"/>
          </p:nvPr>
        </p:nvSpPr>
        <p:spPr>
          <a:xfrm>
            <a:off x="3750800"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479" name="Google Shape;6479;p459"/>
          <p:cNvSpPr txBox="1"/>
          <p:nvPr>
            <p:ph idx="9" type="title"/>
          </p:nvPr>
        </p:nvSpPr>
        <p:spPr>
          <a:xfrm>
            <a:off x="3755894"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480" name="Google Shape;6480;p459"/>
          <p:cNvSpPr txBox="1"/>
          <p:nvPr>
            <p:ph idx="13" type="body"/>
          </p:nvPr>
        </p:nvSpPr>
        <p:spPr>
          <a:xfrm>
            <a:off x="6600567"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481" name="Google Shape;6481;p459"/>
          <p:cNvSpPr txBox="1"/>
          <p:nvPr>
            <p:ph idx="14" type="title"/>
          </p:nvPr>
        </p:nvSpPr>
        <p:spPr>
          <a:xfrm>
            <a:off x="6605660"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482" name="Google Shape;6482;p459"/>
          <p:cNvSpPr txBox="1"/>
          <p:nvPr>
            <p:ph idx="15" type="body"/>
          </p:nvPr>
        </p:nvSpPr>
        <p:spPr>
          <a:xfrm>
            <a:off x="9461867"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483" name="Google Shape;6483;p459"/>
          <p:cNvSpPr txBox="1"/>
          <p:nvPr>
            <p:ph idx="16" type="title"/>
          </p:nvPr>
        </p:nvSpPr>
        <p:spPr>
          <a:xfrm>
            <a:off x="9466960"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ards LIGHT">
  <p:cSld name="ONE_COLUMN_TEXT_2_1_1_1">
    <p:spTree>
      <p:nvGrpSpPr>
        <p:cNvPr id="6484" name="Shape 6484"/>
        <p:cNvGrpSpPr/>
        <p:nvPr/>
      </p:nvGrpSpPr>
      <p:grpSpPr>
        <a:xfrm>
          <a:off x="0" y="0"/>
          <a:ext cx="0" cy="0"/>
          <a:chOff x="0" y="0"/>
          <a:chExt cx="0" cy="0"/>
        </a:xfrm>
      </p:grpSpPr>
      <p:sp>
        <p:nvSpPr>
          <p:cNvPr id="6485" name="Google Shape;6485;p460"/>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86" name="Google Shape;6486;p460"/>
          <p:cNvSpPr/>
          <p:nvPr/>
        </p:nvSpPr>
        <p:spPr>
          <a:xfrm>
            <a:off x="35052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87" name="Google Shape;6487;p460"/>
          <p:cNvSpPr/>
          <p:nvPr/>
        </p:nvSpPr>
        <p:spPr>
          <a:xfrm>
            <a:off x="35052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88" name="Google Shape;6488;p460"/>
          <p:cNvSpPr/>
          <p:nvPr/>
        </p:nvSpPr>
        <p:spPr>
          <a:xfrm>
            <a:off x="63541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89" name="Google Shape;6489;p460"/>
          <p:cNvSpPr/>
          <p:nvPr/>
        </p:nvSpPr>
        <p:spPr>
          <a:xfrm>
            <a:off x="63541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90" name="Google Shape;6490;p460"/>
          <p:cNvSpPr/>
          <p:nvPr/>
        </p:nvSpPr>
        <p:spPr>
          <a:xfrm>
            <a:off x="92030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91" name="Google Shape;6491;p460"/>
          <p:cNvSpPr/>
          <p:nvPr/>
        </p:nvSpPr>
        <p:spPr>
          <a:xfrm>
            <a:off x="92030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92" name="Google Shape;6492;p460"/>
          <p:cNvSpPr/>
          <p:nvPr/>
        </p:nvSpPr>
        <p:spPr>
          <a:xfrm>
            <a:off x="0" y="0"/>
            <a:ext cx="3013500" cy="68640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93" name="Google Shape;6493;p460"/>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494" name="Google Shape;6494;p460"/>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495" name="Google Shape;6495;p460"/>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496" name="Google Shape;6496;p460"/>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97" name="Google Shape;6497;p460"/>
          <p:cNvSpPr txBox="1"/>
          <p:nvPr>
            <p:ph idx="1" type="body"/>
          </p:nvPr>
        </p:nvSpPr>
        <p:spPr>
          <a:xfrm>
            <a:off x="3750800" y="2284900"/>
            <a:ext cx="1997100" cy="890100"/>
          </a:xfrm>
          <a:prstGeom prst="rect">
            <a:avLst/>
          </a:prstGeom>
        </p:spPr>
        <p:txBody>
          <a:bodyPr anchorCtr="0" anchor="t" bIns="121900" lIns="0" spcFirstLastPara="1" rIns="121900" wrap="square" tIns="121900">
            <a:noAutofit/>
          </a:bodyPr>
          <a:lstStyle>
            <a:lvl1pPr indent="-298450" lvl="0" marL="457200">
              <a:spcBef>
                <a:spcPts val="0"/>
              </a:spcBef>
              <a:spcAft>
                <a:spcPts val="0"/>
              </a:spcAft>
              <a:buClr>
                <a:srgbClr val="1E1E1E"/>
              </a:buClr>
              <a:buSzPts val="1100"/>
              <a:buChar char="●"/>
              <a:defRPr b="1" sz="1100">
                <a:solidFill>
                  <a:srgbClr val="1E1E1E"/>
                </a:solidFill>
              </a:defRPr>
            </a:lvl1pPr>
            <a:lvl2pPr indent="-298450" lvl="1" marL="914400">
              <a:spcBef>
                <a:spcPts val="0"/>
              </a:spcBef>
              <a:spcAft>
                <a:spcPts val="0"/>
              </a:spcAft>
              <a:buClr>
                <a:srgbClr val="1E1E1E"/>
              </a:buClr>
              <a:buSzPts val="1100"/>
              <a:buChar char="○"/>
              <a:defRPr sz="1100">
                <a:solidFill>
                  <a:srgbClr val="1E1E1E"/>
                </a:solidFill>
              </a:defRPr>
            </a:lvl2pPr>
            <a:lvl3pPr indent="-298450" lvl="2" marL="1371600">
              <a:spcBef>
                <a:spcPts val="0"/>
              </a:spcBef>
              <a:spcAft>
                <a:spcPts val="0"/>
              </a:spcAft>
              <a:buClr>
                <a:srgbClr val="1E1E1E"/>
              </a:buClr>
              <a:buSzPts val="1100"/>
              <a:buChar char="■"/>
              <a:defRPr sz="1100">
                <a:solidFill>
                  <a:srgbClr val="1E1E1E"/>
                </a:solidFill>
              </a:defRPr>
            </a:lvl3pPr>
            <a:lvl4pPr indent="-298450" lvl="3" marL="1828800">
              <a:spcBef>
                <a:spcPts val="0"/>
              </a:spcBef>
              <a:spcAft>
                <a:spcPts val="0"/>
              </a:spcAft>
              <a:buClr>
                <a:srgbClr val="1E1E1E"/>
              </a:buClr>
              <a:buSzPts val="1100"/>
              <a:buChar char="●"/>
              <a:defRPr sz="1100">
                <a:solidFill>
                  <a:srgbClr val="1E1E1E"/>
                </a:solidFill>
              </a:defRPr>
            </a:lvl4pPr>
            <a:lvl5pPr indent="-298450" lvl="4" marL="2286000">
              <a:spcBef>
                <a:spcPts val="0"/>
              </a:spcBef>
              <a:spcAft>
                <a:spcPts val="0"/>
              </a:spcAft>
              <a:buClr>
                <a:srgbClr val="1E1E1E"/>
              </a:buClr>
              <a:buSzPts val="1100"/>
              <a:buChar char="○"/>
              <a:defRPr sz="1100">
                <a:solidFill>
                  <a:srgbClr val="1E1E1E"/>
                </a:solidFill>
              </a:defRPr>
            </a:lvl5pPr>
            <a:lvl6pPr indent="-298450" lvl="5" marL="2743200">
              <a:spcBef>
                <a:spcPts val="0"/>
              </a:spcBef>
              <a:spcAft>
                <a:spcPts val="0"/>
              </a:spcAft>
              <a:buClr>
                <a:srgbClr val="1E1E1E"/>
              </a:buClr>
              <a:buSzPts val="1100"/>
              <a:buChar char="■"/>
              <a:defRPr sz="1100">
                <a:solidFill>
                  <a:srgbClr val="1E1E1E"/>
                </a:solidFill>
              </a:defRPr>
            </a:lvl6pPr>
            <a:lvl7pPr indent="-298450" lvl="6" marL="3200400">
              <a:spcBef>
                <a:spcPts val="0"/>
              </a:spcBef>
              <a:spcAft>
                <a:spcPts val="0"/>
              </a:spcAft>
              <a:buClr>
                <a:srgbClr val="1E1E1E"/>
              </a:buClr>
              <a:buSzPts val="1100"/>
              <a:buChar char="●"/>
              <a:defRPr sz="1100">
                <a:solidFill>
                  <a:srgbClr val="1E1E1E"/>
                </a:solidFill>
              </a:defRPr>
            </a:lvl7pPr>
            <a:lvl8pPr indent="-298450" lvl="7" marL="3657600">
              <a:spcBef>
                <a:spcPts val="0"/>
              </a:spcBef>
              <a:spcAft>
                <a:spcPts val="0"/>
              </a:spcAft>
              <a:buClr>
                <a:srgbClr val="1E1E1E"/>
              </a:buClr>
              <a:buSzPts val="1100"/>
              <a:buChar char="○"/>
              <a:defRPr sz="1100">
                <a:solidFill>
                  <a:srgbClr val="1E1E1E"/>
                </a:solidFill>
              </a:defRPr>
            </a:lvl8pPr>
            <a:lvl9pPr indent="-298450" lvl="8" marL="4114800">
              <a:spcBef>
                <a:spcPts val="0"/>
              </a:spcBef>
              <a:spcAft>
                <a:spcPts val="0"/>
              </a:spcAft>
              <a:buClr>
                <a:srgbClr val="1E1E1E"/>
              </a:buClr>
              <a:buSzPts val="1100"/>
              <a:buChar char="■"/>
              <a:defRPr sz="1100">
                <a:solidFill>
                  <a:srgbClr val="1E1E1E"/>
                </a:solidFill>
              </a:defRPr>
            </a:lvl9pPr>
          </a:lstStyle>
          <a:p/>
        </p:txBody>
      </p:sp>
      <p:sp>
        <p:nvSpPr>
          <p:cNvPr id="6498" name="Google Shape;6498;p460"/>
          <p:cNvSpPr txBox="1"/>
          <p:nvPr>
            <p:ph type="title"/>
          </p:nvPr>
        </p:nvSpPr>
        <p:spPr>
          <a:xfrm>
            <a:off x="3755894"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499" name="Google Shape;6499;p460"/>
          <p:cNvSpPr txBox="1"/>
          <p:nvPr>
            <p:ph idx="3" type="body"/>
          </p:nvPr>
        </p:nvSpPr>
        <p:spPr>
          <a:xfrm>
            <a:off x="6600567" y="2284900"/>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500" name="Google Shape;6500;p460"/>
          <p:cNvSpPr txBox="1"/>
          <p:nvPr>
            <p:ph idx="4" type="title"/>
          </p:nvPr>
        </p:nvSpPr>
        <p:spPr>
          <a:xfrm>
            <a:off x="6605660"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501" name="Google Shape;6501;p460"/>
          <p:cNvSpPr txBox="1"/>
          <p:nvPr>
            <p:ph idx="5" type="body"/>
          </p:nvPr>
        </p:nvSpPr>
        <p:spPr>
          <a:xfrm>
            <a:off x="9461867" y="2284900"/>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502" name="Google Shape;6502;p460"/>
          <p:cNvSpPr txBox="1"/>
          <p:nvPr>
            <p:ph idx="6" type="title"/>
          </p:nvPr>
        </p:nvSpPr>
        <p:spPr>
          <a:xfrm>
            <a:off x="9466960"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503" name="Google Shape;6503;p460"/>
          <p:cNvSpPr txBox="1"/>
          <p:nvPr>
            <p:ph idx="7" type="body"/>
          </p:nvPr>
        </p:nvSpPr>
        <p:spPr>
          <a:xfrm>
            <a:off x="3750800"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504" name="Google Shape;6504;p460"/>
          <p:cNvSpPr txBox="1"/>
          <p:nvPr>
            <p:ph idx="8" type="title"/>
          </p:nvPr>
        </p:nvSpPr>
        <p:spPr>
          <a:xfrm>
            <a:off x="3755894"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505" name="Google Shape;6505;p460"/>
          <p:cNvSpPr txBox="1"/>
          <p:nvPr>
            <p:ph idx="9" type="body"/>
          </p:nvPr>
        </p:nvSpPr>
        <p:spPr>
          <a:xfrm>
            <a:off x="6600567"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506" name="Google Shape;6506;p460"/>
          <p:cNvSpPr txBox="1"/>
          <p:nvPr>
            <p:ph idx="13" type="title"/>
          </p:nvPr>
        </p:nvSpPr>
        <p:spPr>
          <a:xfrm>
            <a:off x="6605660"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507" name="Google Shape;6507;p460"/>
          <p:cNvSpPr txBox="1"/>
          <p:nvPr>
            <p:ph idx="14" type="body"/>
          </p:nvPr>
        </p:nvSpPr>
        <p:spPr>
          <a:xfrm>
            <a:off x="9461867"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508" name="Google Shape;6508;p460"/>
          <p:cNvSpPr txBox="1"/>
          <p:nvPr>
            <p:ph idx="15" type="title"/>
          </p:nvPr>
        </p:nvSpPr>
        <p:spPr>
          <a:xfrm>
            <a:off x="9466960"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509" name="Google Shape;6509;p460"/>
          <p:cNvSpPr txBox="1"/>
          <p:nvPr>
            <p:ph idx="16" type="title"/>
          </p:nvPr>
        </p:nvSpPr>
        <p:spPr>
          <a:xfrm>
            <a:off x="453900" y="622470"/>
            <a:ext cx="2571600" cy="34509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SzPts val="3500"/>
              <a:buNone/>
              <a:defRPr b="1" sz="3500"/>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737" name="Shape 737"/>
        <p:cNvGrpSpPr/>
        <p:nvPr/>
      </p:nvGrpSpPr>
      <p:grpSpPr>
        <a:xfrm>
          <a:off x="0" y="0"/>
          <a:ext cx="0" cy="0"/>
          <a:chOff x="0" y="0"/>
          <a:chExt cx="0" cy="0"/>
        </a:xfrm>
      </p:grpSpPr>
      <p:cxnSp>
        <p:nvCxnSpPr>
          <p:cNvPr id="738" name="Google Shape;738;p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39" name="Google Shape;739;p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740" name="Google Shape;740;p4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41" name="Google Shape;741;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42" name="Google Shape;742;p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43" name="Google Shape;743;p4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44" name="Google Shape;744;p46"/>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45" name="Google Shape;745;p46"/>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46" name="Google Shape;746;p46"/>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bg>
      <p:bgPr>
        <a:solidFill>
          <a:srgbClr val="1E1E1E"/>
        </a:solidFill>
      </p:bgPr>
    </p:bg>
    <p:spTree>
      <p:nvGrpSpPr>
        <p:cNvPr id="6510" name="Shape 6510"/>
        <p:cNvGrpSpPr/>
        <p:nvPr/>
      </p:nvGrpSpPr>
      <p:grpSpPr>
        <a:xfrm>
          <a:off x="0" y="0"/>
          <a:ext cx="0" cy="0"/>
          <a:chOff x="0" y="0"/>
          <a:chExt cx="0" cy="0"/>
        </a:xfrm>
      </p:grpSpPr>
      <p:sp>
        <p:nvSpPr>
          <p:cNvPr id="6511" name="Google Shape;6511;p461"/>
          <p:cNvSpPr/>
          <p:nvPr/>
        </p:nvSpPr>
        <p:spPr>
          <a:xfrm>
            <a:off x="0" y="0"/>
            <a:ext cx="12192000" cy="15255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12" name="Google Shape;6512;p461"/>
          <p:cNvSpPr/>
          <p:nvPr/>
        </p:nvSpPr>
        <p:spPr>
          <a:xfrm>
            <a:off x="0" y="6196316"/>
            <a:ext cx="12192000" cy="657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13" name="Google Shape;6513;p461"/>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14" name="Google Shape;6514;p461"/>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515" name="Google Shape;6515;p461"/>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516" name="Google Shape;6516;p461"/>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517" name="Google Shape;6517;p461"/>
          <p:cNvSpPr txBox="1"/>
          <p:nvPr>
            <p:ph type="title"/>
          </p:nvPr>
        </p:nvSpPr>
        <p:spPr>
          <a:xfrm>
            <a:off x="453900" y="595635"/>
            <a:ext cx="9741900" cy="6975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2900"/>
              <a:buNone/>
              <a:defRPr b="1" sz="2900">
                <a:solidFill>
                  <a:srgbClr val="1E1E1E"/>
                </a:solidFill>
              </a:defRPr>
            </a:lvl1pPr>
            <a:lvl2pPr lvl="1">
              <a:lnSpc>
                <a:spcPct val="90000"/>
              </a:lnSpc>
              <a:spcBef>
                <a:spcPts val="0"/>
              </a:spcBef>
              <a:spcAft>
                <a:spcPts val="0"/>
              </a:spcAft>
              <a:buClr>
                <a:srgbClr val="1E1E1E"/>
              </a:buClr>
              <a:buSzPts val="2900"/>
              <a:buNone/>
              <a:defRPr sz="2900">
                <a:solidFill>
                  <a:srgbClr val="1E1E1E"/>
                </a:solidFill>
              </a:defRPr>
            </a:lvl2pPr>
            <a:lvl3pPr lvl="2">
              <a:lnSpc>
                <a:spcPct val="90000"/>
              </a:lnSpc>
              <a:spcBef>
                <a:spcPts val="0"/>
              </a:spcBef>
              <a:spcAft>
                <a:spcPts val="0"/>
              </a:spcAft>
              <a:buClr>
                <a:srgbClr val="1E1E1E"/>
              </a:buClr>
              <a:buSzPts val="2900"/>
              <a:buNone/>
              <a:defRPr sz="2900">
                <a:solidFill>
                  <a:srgbClr val="1E1E1E"/>
                </a:solidFill>
              </a:defRPr>
            </a:lvl3pPr>
            <a:lvl4pPr lvl="3">
              <a:lnSpc>
                <a:spcPct val="90000"/>
              </a:lnSpc>
              <a:spcBef>
                <a:spcPts val="0"/>
              </a:spcBef>
              <a:spcAft>
                <a:spcPts val="0"/>
              </a:spcAft>
              <a:buClr>
                <a:srgbClr val="1E1E1E"/>
              </a:buClr>
              <a:buSzPts val="2900"/>
              <a:buNone/>
              <a:defRPr sz="2900">
                <a:solidFill>
                  <a:srgbClr val="1E1E1E"/>
                </a:solidFill>
              </a:defRPr>
            </a:lvl4pPr>
            <a:lvl5pPr lvl="4">
              <a:lnSpc>
                <a:spcPct val="90000"/>
              </a:lnSpc>
              <a:spcBef>
                <a:spcPts val="0"/>
              </a:spcBef>
              <a:spcAft>
                <a:spcPts val="0"/>
              </a:spcAft>
              <a:buClr>
                <a:srgbClr val="1E1E1E"/>
              </a:buClr>
              <a:buSzPts val="2900"/>
              <a:buNone/>
              <a:defRPr sz="2900">
                <a:solidFill>
                  <a:srgbClr val="1E1E1E"/>
                </a:solidFill>
              </a:defRPr>
            </a:lvl5pPr>
            <a:lvl6pPr lvl="5">
              <a:lnSpc>
                <a:spcPct val="90000"/>
              </a:lnSpc>
              <a:spcBef>
                <a:spcPts val="0"/>
              </a:spcBef>
              <a:spcAft>
                <a:spcPts val="0"/>
              </a:spcAft>
              <a:buClr>
                <a:srgbClr val="1E1E1E"/>
              </a:buClr>
              <a:buSzPts val="2900"/>
              <a:buNone/>
              <a:defRPr sz="2900">
                <a:solidFill>
                  <a:srgbClr val="1E1E1E"/>
                </a:solidFill>
              </a:defRPr>
            </a:lvl6pPr>
            <a:lvl7pPr lvl="6">
              <a:lnSpc>
                <a:spcPct val="90000"/>
              </a:lnSpc>
              <a:spcBef>
                <a:spcPts val="0"/>
              </a:spcBef>
              <a:spcAft>
                <a:spcPts val="0"/>
              </a:spcAft>
              <a:buClr>
                <a:srgbClr val="1E1E1E"/>
              </a:buClr>
              <a:buSzPts val="2900"/>
              <a:buNone/>
              <a:defRPr sz="2900">
                <a:solidFill>
                  <a:srgbClr val="1E1E1E"/>
                </a:solidFill>
              </a:defRPr>
            </a:lvl7pPr>
            <a:lvl8pPr lvl="7">
              <a:lnSpc>
                <a:spcPct val="90000"/>
              </a:lnSpc>
              <a:spcBef>
                <a:spcPts val="0"/>
              </a:spcBef>
              <a:spcAft>
                <a:spcPts val="0"/>
              </a:spcAft>
              <a:buClr>
                <a:srgbClr val="1E1E1E"/>
              </a:buClr>
              <a:buSzPts val="2900"/>
              <a:buNone/>
              <a:defRPr sz="2900">
                <a:solidFill>
                  <a:srgbClr val="1E1E1E"/>
                </a:solidFill>
              </a:defRPr>
            </a:lvl8pPr>
            <a:lvl9pPr lvl="8">
              <a:lnSpc>
                <a:spcPct val="90000"/>
              </a:lnSpc>
              <a:spcBef>
                <a:spcPts val="0"/>
              </a:spcBef>
              <a:spcAft>
                <a:spcPts val="0"/>
              </a:spcAft>
              <a:buClr>
                <a:srgbClr val="1E1E1E"/>
              </a:buClr>
              <a:buSzPts val="2900"/>
              <a:buNone/>
              <a:defRPr sz="2900">
                <a:solidFill>
                  <a:srgbClr val="1E1E1E"/>
                </a:solidFill>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Mode + Title">
  <p:cSld name="ONE_COLUMN_TEXT_1_1">
    <p:bg>
      <p:bgPr>
        <a:solidFill>
          <a:srgbClr val="FFFAEB"/>
        </a:solidFill>
      </p:bgPr>
    </p:bg>
    <p:spTree>
      <p:nvGrpSpPr>
        <p:cNvPr id="6518" name="Shape 6518"/>
        <p:cNvGrpSpPr/>
        <p:nvPr/>
      </p:nvGrpSpPr>
      <p:grpSpPr>
        <a:xfrm>
          <a:off x="0" y="0"/>
          <a:ext cx="0" cy="0"/>
          <a:chOff x="0" y="0"/>
          <a:chExt cx="0" cy="0"/>
        </a:xfrm>
      </p:grpSpPr>
      <p:sp>
        <p:nvSpPr>
          <p:cNvPr id="6519" name="Google Shape;6519;p462"/>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20" name="Google Shape;6520;p462"/>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521" name="Google Shape;6521;p462"/>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522" name="Google Shape;6522;p462"/>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523" name="Google Shape;6523;p462"/>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2900"/>
              <a:buNone/>
              <a:defRPr b="1" sz="2900">
                <a:solidFill>
                  <a:srgbClr val="FFFAEB"/>
                </a:solidFill>
              </a:defRPr>
            </a:lvl1pPr>
            <a:lvl2pPr lvl="1">
              <a:lnSpc>
                <a:spcPct val="90000"/>
              </a:lnSpc>
              <a:spcBef>
                <a:spcPts val="0"/>
              </a:spcBef>
              <a:spcAft>
                <a:spcPts val="0"/>
              </a:spcAft>
              <a:buClr>
                <a:srgbClr val="1E1E1E"/>
              </a:buClr>
              <a:buSzPts val="2900"/>
              <a:buNone/>
              <a:defRPr sz="2900">
                <a:solidFill>
                  <a:srgbClr val="1E1E1E"/>
                </a:solidFill>
              </a:defRPr>
            </a:lvl2pPr>
            <a:lvl3pPr lvl="2">
              <a:lnSpc>
                <a:spcPct val="90000"/>
              </a:lnSpc>
              <a:spcBef>
                <a:spcPts val="0"/>
              </a:spcBef>
              <a:spcAft>
                <a:spcPts val="0"/>
              </a:spcAft>
              <a:buClr>
                <a:srgbClr val="1E1E1E"/>
              </a:buClr>
              <a:buSzPts val="2900"/>
              <a:buNone/>
              <a:defRPr sz="2900">
                <a:solidFill>
                  <a:srgbClr val="1E1E1E"/>
                </a:solidFill>
              </a:defRPr>
            </a:lvl3pPr>
            <a:lvl4pPr lvl="3">
              <a:lnSpc>
                <a:spcPct val="90000"/>
              </a:lnSpc>
              <a:spcBef>
                <a:spcPts val="0"/>
              </a:spcBef>
              <a:spcAft>
                <a:spcPts val="0"/>
              </a:spcAft>
              <a:buClr>
                <a:srgbClr val="1E1E1E"/>
              </a:buClr>
              <a:buSzPts val="2900"/>
              <a:buNone/>
              <a:defRPr sz="2900">
                <a:solidFill>
                  <a:srgbClr val="1E1E1E"/>
                </a:solidFill>
              </a:defRPr>
            </a:lvl4pPr>
            <a:lvl5pPr lvl="4">
              <a:lnSpc>
                <a:spcPct val="90000"/>
              </a:lnSpc>
              <a:spcBef>
                <a:spcPts val="0"/>
              </a:spcBef>
              <a:spcAft>
                <a:spcPts val="0"/>
              </a:spcAft>
              <a:buClr>
                <a:srgbClr val="1E1E1E"/>
              </a:buClr>
              <a:buSzPts val="2900"/>
              <a:buNone/>
              <a:defRPr sz="2900">
                <a:solidFill>
                  <a:srgbClr val="1E1E1E"/>
                </a:solidFill>
              </a:defRPr>
            </a:lvl5pPr>
            <a:lvl6pPr lvl="5">
              <a:lnSpc>
                <a:spcPct val="90000"/>
              </a:lnSpc>
              <a:spcBef>
                <a:spcPts val="0"/>
              </a:spcBef>
              <a:spcAft>
                <a:spcPts val="0"/>
              </a:spcAft>
              <a:buClr>
                <a:srgbClr val="1E1E1E"/>
              </a:buClr>
              <a:buSzPts val="2900"/>
              <a:buNone/>
              <a:defRPr sz="2900">
                <a:solidFill>
                  <a:srgbClr val="1E1E1E"/>
                </a:solidFill>
              </a:defRPr>
            </a:lvl6pPr>
            <a:lvl7pPr lvl="6">
              <a:lnSpc>
                <a:spcPct val="90000"/>
              </a:lnSpc>
              <a:spcBef>
                <a:spcPts val="0"/>
              </a:spcBef>
              <a:spcAft>
                <a:spcPts val="0"/>
              </a:spcAft>
              <a:buClr>
                <a:srgbClr val="1E1E1E"/>
              </a:buClr>
              <a:buSzPts val="2900"/>
              <a:buNone/>
              <a:defRPr sz="2900">
                <a:solidFill>
                  <a:srgbClr val="1E1E1E"/>
                </a:solidFill>
              </a:defRPr>
            </a:lvl7pPr>
            <a:lvl8pPr lvl="7">
              <a:lnSpc>
                <a:spcPct val="90000"/>
              </a:lnSpc>
              <a:spcBef>
                <a:spcPts val="0"/>
              </a:spcBef>
              <a:spcAft>
                <a:spcPts val="0"/>
              </a:spcAft>
              <a:buClr>
                <a:srgbClr val="1E1E1E"/>
              </a:buClr>
              <a:buSzPts val="2900"/>
              <a:buNone/>
              <a:defRPr sz="2900">
                <a:solidFill>
                  <a:srgbClr val="1E1E1E"/>
                </a:solidFill>
              </a:defRPr>
            </a:lvl8pPr>
            <a:lvl9pPr lvl="8">
              <a:lnSpc>
                <a:spcPct val="90000"/>
              </a:lnSpc>
              <a:spcBef>
                <a:spcPts val="0"/>
              </a:spcBef>
              <a:spcAft>
                <a:spcPts val="0"/>
              </a:spcAft>
              <a:buClr>
                <a:srgbClr val="1E1E1E"/>
              </a:buClr>
              <a:buSzPts val="2900"/>
              <a:buNone/>
              <a:defRPr sz="2900">
                <a:solidFill>
                  <a:srgbClr val="1E1E1E"/>
                </a:solidFill>
              </a:defRPr>
            </a:lvl9pPr>
          </a:lstStyle>
          <a:p/>
        </p:txBody>
      </p:sp>
      <p:sp>
        <p:nvSpPr>
          <p:cNvPr id="6524" name="Google Shape;6524;p462"/>
          <p:cNvSpPr/>
          <p:nvPr/>
        </p:nvSpPr>
        <p:spPr>
          <a:xfrm>
            <a:off x="0" y="788833"/>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Sidebar (Light)">
  <p:cSld name="ONE_COLUMN_TEXT_1_1_3">
    <p:bg>
      <p:bgPr>
        <a:solidFill>
          <a:srgbClr val="FFFAEB"/>
        </a:solidFill>
      </p:bgPr>
    </p:bg>
    <p:spTree>
      <p:nvGrpSpPr>
        <p:cNvPr id="6525" name="Shape 6525"/>
        <p:cNvGrpSpPr/>
        <p:nvPr/>
      </p:nvGrpSpPr>
      <p:grpSpPr>
        <a:xfrm>
          <a:off x="0" y="0"/>
          <a:ext cx="0" cy="0"/>
          <a:chOff x="0" y="0"/>
          <a:chExt cx="0" cy="0"/>
        </a:xfrm>
      </p:grpSpPr>
      <p:sp>
        <p:nvSpPr>
          <p:cNvPr id="6526" name="Google Shape;6526;p463"/>
          <p:cNvSpPr/>
          <p:nvPr/>
        </p:nvSpPr>
        <p:spPr>
          <a:xfrm flipH="1" rot="10800000">
            <a:off x="0" y="-67"/>
            <a:ext cx="12192000" cy="62517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27" name="Google Shape;6527;p463"/>
          <p:cNvSpPr txBox="1"/>
          <p:nvPr>
            <p:ph type="title"/>
          </p:nvPr>
        </p:nvSpPr>
        <p:spPr>
          <a:xfrm>
            <a:off x="453900" y="662467"/>
            <a:ext cx="8384400" cy="6975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2900"/>
              <a:buNone/>
              <a:defRPr b="1" sz="2900">
                <a:solidFill>
                  <a:srgbClr val="1E1E1E"/>
                </a:solidFill>
              </a:defRPr>
            </a:lvl1pPr>
            <a:lvl2pPr lvl="1">
              <a:lnSpc>
                <a:spcPct val="90000"/>
              </a:lnSpc>
              <a:spcBef>
                <a:spcPts val="0"/>
              </a:spcBef>
              <a:spcAft>
                <a:spcPts val="0"/>
              </a:spcAft>
              <a:buClr>
                <a:srgbClr val="1E1E1E"/>
              </a:buClr>
              <a:buSzPts val="2900"/>
              <a:buNone/>
              <a:defRPr sz="2900">
                <a:solidFill>
                  <a:srgbClr val="1E1E1E"/>
                </a:solidFill>
              </a:defRPr>
            </a:lvl2pPr>
            <a:lvl3pPr lvl="2">
              <a:lnSpc>
                <a:spcPct val="90000"/>
              </a:lnSpc>
              <a:spcBef>
                <a:spcPts val="0"/>
              </a:spcBef>
              <a:spcAft>
                <a:spcPts val="0"/>
              </a:spcAft>
              <a:buClr>
                <a:srgbClr val="1E1E1E"/>
              </a:buClr>
              <a:buSzPts val="2900"/>
              <a:buNone/>
              <a:defRPr sz="2900">
                <a:solidFill>
                  <a:srgbClr val="1E1E1E"/>
                </a:solidFill>
              </a:defRPr>
            </a:lvl3pPr>
            <a:lvl4pPr lvl="3">
              <a:lnSpc>
                <a:spcPct val="90000"/>
              </a:lnSpc>
              <a:spcBef>
                <a:spcPts val="0"/>
              </a:spcBef>
              <a:spcAft>
                <a:spcPts val="0"/>
              </a:spcAft>
              <a:buClr>
                <a:srgbClr val="1E1E1E"/>
              </a:buClr>
              <a:buSzPts val="2900"/>
              <a:buNone/>
              <a:defRPr sz="2900">
                <a:solidFill>
                  <a:srgbClr val="1E1E1E"/>
                </a:solidFill>
              </a:defRPr>
            </a:lvl4pPr>
            <a:lvl5pPr lvl="4">
              <a:lnSpc>
                <a:spcPct val="90000"/>
              </a:lnSpc>
              <a:spcBef>
                <a:spcPts val="0"/>
              </a:spcBef>
              <a:spcAft>
                <a:spcPts val="0"/>
              </a:spcAft>
              <a:buClr>
                <a:srgbClr val="1E1E1E"/>
              </a:buClr>
              <a:buSzPts val="2900"/>
              <a:buNone/>
              <a:defRPr sz="2900">
                <a:solidFill>
                  <a:srgbClr val="1E1E1E"/>
                </a:solidFill>
              </a:defRPr>
            </a:lvl5pPr>
            <a:lvl6pPr lvl="5">
              <a:lnSpc>
                <a:spcPct val="90000"/>
              </a:lnSpc>
              <a:spcBef>
                <a:spcPts val="0"/>
              </a:spcBef>
              <a:spcAft>
                <a:spcPts val="0"/>
              </a:spcAft>
              <a:buClr>
                <a:srgbClr val="1E1E1E"/>
              </a:buClr>
              <a:buSzPts val="2900"/>
              <a:buNone/>
              <a:defRPr sz="2900">
                <a:solidFill>
                  <a:srgbClr val="1E1E1E"/>
                </a:solidFill>
              </a:defRPr>
            </a:lvl6pPr>
            <a:lvl7pPr lvl="6">
              <a:lnSpc>
                <a:spcPct val="90000"/>
              </a:lnSpc>
              <a:spcBef>
                <a:spcPts val="0"/>
              </a:spcBef>
              <a:spcAft>
                <a:spcPts val="0"/>
              </a:spcAft>
              <a:buClr>
                <a:srgbClr val="1E1E1E"/>
              </a:buClr>
              <a:buSzPts val="2900"/>
              <a:buNone/>
              <a:defRPr sz="2900">
                <a:solidFill>
                  <a:srgbClr val="1E1E1E"/>
                </a:solidFill>
              </a:defRPr>
            </a:lvl7pPr>
            <a:lvl8pPr lvl="7">
              <a:lnSpc>
                <a:spcPct val="90000"/>
              </a:lnSpc>
              <a:spcBef>
                <a:spcPts val="0"/>
              </a:spcBef>
              <a:spcAft>
                <a:spcPts val="0"/>
              </a:spcAft>
              <a:buClr>
                <a:srgbClr val="1E1E1E"/>
              </a:buClr>
              <a:buSzPts val="2900"/>
              <a:buNone/>
              <a:defRPr sz="2900">
                <a:solidFill>
                  <a:srgbClr val="1E1E1E"/>
                </a:solidFill>
              </a:defRPr>
            </a:lvl8pPr>
            <a:lvl9pPr lvl="8">
              <a:lnSpc>
                <a:spcPct val="90000"/>
              </a:lnSpc>
              <a:spcBef>
                <a:spcPts val="0"/>
              </a:spcBef>
              <a:spcAft>
                <a:spcPts val="0"/>
              </a:spcAft>
              <a:buClr>
                <a:srgbClr val="1E1E1E"/>
              </a:buClr>
              <a:buSzPts val="2900"/>
              <a:buNone/>
              <a:defRPr sz="2900">
                <a:solidFill>
                  <a:srgbClr val="1E1E1E"/>
                </a:solidFill>
              </a:defRPr>
            </a:lvl9pPr>
          </a:lstStyle>
          <a:p/>
        </p:txBody>
      </p:sp>
      <p:sp>
        <p:nvSpPr>
          <p:cNvPr id="6528" name="Google Shape;6528;p463"/>
          <p:cNvSpPr/>
          <p:nvPr/>
        </p:nvSpPr>
        <p:spPr>
          <a:xfrm>
            <a:off x="0" y="788833"/>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29" name="Google Shape;6529;p463"/>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30" name="Google Shape;6530;p463"/>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531" name="Google Shape;6531;p463"/>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532" name="Google Shape;6532;p463"/>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533" name="Google Shape;6533;p463"/>
          <p:cNvSpPr/>
          <p:nvPr/>
        </p:nvSpPr>
        <p:spPr>
          <a:xfrm>
            <a:off x="8922767" y="395333"/>
            <a:ext cx="2967300" cy="56433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34" name="Google Shape;6534;p463"/>
          <p:cNvSpPr txBox="1"/>
          <p:nvPr>
            <p:ph idx="1" type="body"/>
          </p:nvPr>
        </p:nvSpPr>
        <p:spPr>
          <a:xfrm>
            <a:off x="609600" y="2244367"/>
            <a:ext cx="4963200" cy="3567600"/>
          </a:xfrm>
          <a:prstGeom prst="rect">
            <a:avLst/>
          </a:prstGeom>
        </p:spPr>
        <p:txBody>
          <a:bodyPr anchorCtr="0" anchor="t" bIns="121900" lIns="0" spcFirstLastPara="1" rIns="121900" wrap="square" tIns="121900">
            <a:noAutofit/>
          </a:bodyPr>
          <a:lstStyle>
            <a:lvl1pPr indent="-311150" lvl="0" marL="457200">
              <a:spcBef>
                <a:spcPts val="1300"/>
              </a:spcBef>
              <a:spcAft>
                <a:spcPts val="0"/>
              </a:spcAft>
              <a:buClr>
                <a:srgbClr val="1E1E1E"/>
              </a:buClr>
              <a:buSzPts val="1300"/>
              <a:buChar char="●"/>
              <a:defRPr b="1" sz="1300">
                <a:solidFill>
                  <a:srgbClr val="1E1E1E"/>
                </a:solidFill>
              </a:defRPr>
            </a:lvl1pPr>
            <a:lvl2pPr indent="-311150" lvl="1" marL="914400">
              <a:spcBef>
                <a:spcPts val="1300"/>
              </a:spcBef>
              <a:spcAft>
                <a:spcPts val="0"/>
              </a:spcAft>
              <a:buClr>
                <a:srgbClr val="1E1E1E"/>
              </a:buClr>
              <a:buSzPts val="1300"/>
              <a:buChar char="○"/>
              <a:defRPr sz="1300">
                <a:solidFill>
                  <a:srgbClr val="1E1E1E"/>
                </a:solidFill>
              </a:defRPr>
            </a:lvl2pPr>
            <a:lvl3pPr indent="-311150" lvl="2" marL="1371600">
              <a:spcBef>
                <a:spcPts val="1300"/>
              </a:spcBef>
              <a:spcAft>
                <a:spcPts val="0"/>
              </a:spcAft>
              <a:buClr>
                <a:srgbClr val="1E1E1E"/>
              </a:buClr>
              <a:buSzPts val="1300"/>
              <a:buChar char="■"/>
              <a:defRPr sz="1300">
                <a:solidFill>
                  <a:srgbClr val="1E1E1E"/>
                </a:solidFill>
              </a:defRPr>
            </a:lvl3pPr>
            <a:lvl4pPr indent="-311150" lvl="3" marL="1828800">
              <a:spcBef>
                <a:spcPts val="1300"/>
              </a:spcBef>
              <a:spcAft>
                <a:spcPts val="0"/>
              </a:spcAft>
              <a:buClr>
                <a:srgbClr val="1E1E1E"/>
              </a:buClr>
              <a:buSzPts val="1300"/>
              <a:buChar char="●"/>
              <a:defRPr sz="1300">
                <a:solidFill>
                  <a:srgbClr val="1E1E1E"/>
                </a:solidFill>
              </a:defRPr>
            </a:lvl4pPr>
            <a:lvl5pPr indent="-311150" lvl="4" marL="2286000">
              <a:spcBef>
                <a:spcPts val="1300"/>
              </a:spcBef>
              <a:spcAft>
                <a:spcPts val="0"/>
              </a:spcAft>
              <a:buClr>
                <a:srgbClr val="1E1E1E"/>
              </a:buClr>
              <a:buSzPts val="1300"/>
              <a:buChar char="○"/>
              <a:defRPr sz="1300">
                <a:solidFill>
                  <a:srgbClr val="1E1E1E"/>
                </a:solidFill>
              </a:defRPr>
            </a:lvl5pPr>
            <a:lvl6pPr indent="-311150" lvl="5" marL="2743200">
              <a:spcBef>
                <a:spcPts val="1300"/>
              </a:spcBef>
              <a:spcAft>
                <a:spcPts val="0"/>
              </a:spcAft>
              <a:buClr>
                <a:srgbClr val="1E1E1E"/>
              </a:buClr>
              <a:buSzPts val="1300"/>
              <a:buChar char="■"/>
              <a:defRPr sz="1300">
                <a:solidFill>
                  <a:srgbClr val="1E1E1E"/>
                </a:solidFill>
              </a:defRPr>
            </a:lvl6pPr>
            <a:lvl7pPr indent="-311150" lvl="6" marL="3200400">
              <a:spcBef>
                <a:spcPts val="1300"/>
              </a:spcBef>
              <a:spcAft>
                <a:spcPts val="0"/>
              </a:spcAft>
              <a:buClr>
                <a:srgbClr val="1E1E1E"/>
              </a:buClr>
              <a:buSzPts val="1300"/>
              <a:buChar char="●"/>
              <a:defRPr sz="1300">
                <a:solidFill>
                  <a:srgbClr val="1E1E1E"/>
                </a:solidFill>
              </a:defRPr>
            </a:lvl7pPr>
            <a:lvl8pPr indent="-311150" lvl="7" marL="3657600">
              <a:spcBef>
                <a:spcPts val="1300"/>
              </a:spcBef>
              <a:spcAft>
                <a:spcPts val="0"/>
              </a:spcAft>
              <a:buClr>
                <a:srgbClr val="1E1E1E"/>
              </a:buClr>
              <a:buSzPts val="1300"/>
              <a:buChar char="○"/>
              <a:defRPr sz="1300">
                <a:solidFill>
                  <a:srgbClr val="1E1E1E"/>
                </a:solidFill>
              </a:defRPr>
            </a:lvl8pPr>
            <a:lvl9pPr indent="-311150" lvl="8" marL="4114800">
              <a:spcBef>
                <a:spcPts val="1300"/>
              </a:spcBef>
              <a:spcAft>
                <a:spcPts val="0"/>
              </a:spcAft>
              <a:buClr>
                <a:srgbClr val="1E1E1E"/>
              </a:buClr>
              <a:buSzPts val="1300"/>
              <a:buChar char="■"/>
              <a:defRPr sz="1300">
                <a:solidFill>
                  <a:srgbClr val="1E1E1E"/>
                </a:solidFill>
              </a:defRPr>
            </a:lvl9pPr>
          </a:lstStyle>
          <a:p/>
        </p:txBody>
      </p:sp>
      <p:sp>
        <p:nvSpPr>
          <p:cNvPr id="6535" name="Google Shape;6535;p463"/>
          <p:cNvSpPr txBox="1"/>
          <p:nvPr>
            <p:ph idx="4" type="title"/>
          </p:nvPr>
        </p:nvSpPr>
        <p:spPr>
          <a:xfrm>
            <a:off x="609600" y="1702467"/>
            <a:ext cx="79569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1900"/>
              <a:buNone/>
              <a:defRPr b="1" sz="1900">
                <a:solidFill>
                  <a:srgbClr val="FA500F"/>
                </a:solidFill>
              </a:defRPr>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536" name="Google Shape;6536;p463"/>
          <p:cNvSpPr txBox="1"/>
          <p:nvPr>
            <p:ph idx="5" type="body"/>
          </p:nvPr>
        </p:nvSpPr>
        <p:spPr>
          <a:xfrm>
            <a:off x="9244600" y="1330733"/>
            <a:ext cx="2374800" cy="4587300"/>
          </a:xfrm>
          <a:prstGeom prst="rect">
            <a:avLst/>
          </a:prstGeom>
        </p:spPr>
        <p:txBody>
          <a:bodyPr anchorCtr="0" anchor="t" bIns="121900" lIns="0" spcFirstLastPara="1" rIns="121900" wrap="square" tIns="121900">
            <a:noAutofit/>
          </a:bodyPr>
          <a:lstStyle>
            <a:lvl1pPr indent="-311150" lvl="0" marL="457200">
              <a:lnSpc>
                <a:spcPct val="100000"/>
              </a:lnSpc>
              <a:spcBef>
                <a:spcPts val="1300"/>
              </a:spcBef>
              <a:spcAft>
                <a:spcPts val="0"/>
              </a:spcAft>
              <a:buClr>
                <a:srgbClr val="FFFAEB"/>
              </a:buClr>
              <a:buSzPts val="1300"/>
              <a:buChar char="●"/>
              <a:defRPr b="1" sz="1300">
                <a:solidFill>
                  <a:srgbClr val="FFFAEB"/>
                </a:solidFill>
              </a:defRPr>
            </a:lvl1pPr>
            <a:lvl2pPr indent="-311150" lvl="1" marL="914400">
              <a:lnSpc>
                <a:spcPct val="100000"/>
              </a:lnSpc>
              <a:spcBef>
                <a:spcPts val="1300"/>
              </a:spcBef>
              <a:spcAft>
                <a:spcPts val="0"/>
              </a:spcAft>
              <a:buClr>
                <a:srgbClr val="FFFAEB"/>
              </a:buClr>
              <a:buSzPts val="1300"/>
              <a:buChar char="○"/>
              <a:defRPr sz="1300">
                <a:solidFill>
                  <a:srgbClr val="FFFAEB"/>
                </a:solidFill>
              </a:defRPr>
            </a:lvl2pPr>
            <a:lvl3pPr indent="-311150" lvl="2" marL="1371600">
              <a:lnSpc>
                <a:spcPct val="100000"/>
              </a:lnSpc>
              <a:spcBef>
                <a:spcPts val="1300"/>
              </a:spcBef>
              <a:spcAft>
                <a:spcPts val="0"/>
              </a:spcAft>
              <a:buClr>
                <a:srgbClr val="FFFAEB"/>
              </a:buClr>
              <a:buSzPts val="1300"/>
              <a:buChar char="■"/>
              <a:defRPr sz="1300">
                <a:solidFill>
                  <a:srgbClr val="FFFAEB"/>
                </a:solidFill>
              </a:defRPr>
            </a:lvl3pPr>
            <a:lvl4pPr indent="-311150" lvl="3" marL="1828800">
              <a:lnSpc>
                <a:spcPct val="100000"/>
              </a:lnSpc>
              <a:spcBef>
                <a:spcPts val="1300"/>
              </a:spcBef>
              <a:spcAft>
                <a:spcPts val="0"/>
              </a:spcAft>
              <a:buClr>
                <a:srgbClr val="FFFAEB"/>
              </a:buClr>
              <a:buSzPts val="1300"/>
              <a:buChar char="●"/>
              <a:defRPr sz="1300">
                <a:solidFill>
                  <a:srgbClr val="FFFAEB"/>
                </a:solidFill>
              </a:defRPr>
            </a:lvl4pPr>
            <a:lvl5pPr indent="-311150" lvl="4" marL="2286000">
              <a:lnSpc>
                <a:spcPct val="100000"/>
              </a:lnSpc>
              <a:spcBef>
                <a:spcPts val="1300"/>
              </a:spcBef>
              <a:spcAft>
                <a:spcPts val="0"/>
              </a:spcAft>
              <a:buClr>
                <a:srgbClr val="FFFAEB"/>
              </a:buClr>
              <a:buSzPts val="1300"/>
              <a:buChar char="○"/>
              <a:defRPr sz="1300">
                <a:solidFill>
                  <a:srgbClr val="FFFAEB"/>
                </a:solidFill>
              </a:defRPr>
            </a:lvl5pPr>
            <a:lvl6pPr indent="-311150" lvl="5" marL="2743200">
              <a:lnSpc>
                <a:spcPct val="100000"/>
              </a:lnSpc>
              <a:spcBef>
                <a:spcPts val="1300"/>
              </a:spcBef>
              <a:spcAft>
                <a:spcPts val="0"/>
              </a:spcAft>
              <a:buClr>
                <a:srgbClr val="FFFAEB"/>
              </a:buClr>
              <a:buSzPts val="1300"/>
              <a:buChar char="■"/>
              <a:defRPr sz="1300">
                <a:solidFill>
                  <a:srgbClr val="FFFAEB"/>
                </a:solidFill>
              </a:defRPr>
            </a:lvl6pPr>
            <a:lvl7pPr indent="-311150" lvl="6" marL="3200400">
              <a:lnSpc>
                <a:spcPct val="100000"/>
              </a:lnSpc>
              <a:spcBef>
                <a:spcPts val="1300"/>
              </a:spcBef>
              <a:spcAft>
                <a:spcPts val="0"/>
              </a:spcAft>
              <a:buClr>
                <a:srgbClr val="FFFAEB"/>
              </a:buClr>
              <a:buSzPts val="1300"/>
              <a:buChar char="●"/>
              <a:defRPr sz="1300">
                <a:solidFill>
                  <a:srgbClr val="FFFAEB"/>
                </a:solidFill>
              </a:defRPr>
            </a:lvl7pPr>
            <a:lvl8pPr indent="-311150" lvl="7" marL="3657600">
              <a:lnSpc>
                <a:spcPct val="100000"/>
              </a:lnSpc>
              <a:spcBef>
                <a:spcPts val="1300"/>
              </a:spcBef>
              <a:spcAft>
                <a:spcPts val="0"/>
              </a:spcAft>
              <a:buClr>
                <a:srgbClr val="FFFAEB"/>
              </a:buClr>
              <a:buSzPts val="1300"/>
              <a:buChar char="○"/>
              <a:defRPr sz="1300">
                <a:solidFill>
                  <a:srgbClr val="FFFAEB"/>
                </a:solidFill>
              </a:defRPr>
            </a:lvl8pPr>
            <a:lvl9pPr indent="-311150" lvl="8" marL="4114800">
              <a:lnSpc>
                <a:spcPct val="100000"/>
              </a:lnSpc>
              <a:spcBef>
                <a:spcPts val="1300"/>
              </a:spcBef>
              <a:spcAft>
                <a:spcPts val="0"/>
              </a:spcAft>
              <a:buClr>
                <a:srgbClr val="FFFAEB"/>
              </a:buClr>
              <a:buSzPts val="1300"/>
              <a:buChar char="■"/>
              <a:defRPr sz="1300">
                <a:solidFill>
                  <a:srgbClr val="FFFAEB"/>
                </a:solidFill>
              </a:defRPr>
            </a:lvl9pPr>
          </a:lstStyle>
          <a:p/>
        </p:txBody>
      </p:sp>
      <p:sp>
        <p:nvSpPr>
          <p:cNvPr id="6537" name="Google Shape;6537;p463"/>
          <p:cNvSpPr txBox="1"/>
          <p:nvPr>
            <p:ph idx="6" type="title"/>
          </p:nvPr>
        </p:nvSpPr>
        <p:spPr>
          <a:xfrm>
            <a:off x="9244600" y="642812"/>
            <a:ext cx="2052000" cy="524700"/>
          </a:xfrm>
          <a:prstGeom prst="rect">
            <a:avLst/>
          </a:prstGeom>
        </p:spPr>
        <p:txBody>
          <a:bodyPr anchorCtr="0" anchor="t" bIns="121900" lIns="0" spcFirstLastPara="1" rIns="121900" wrap="square" tIns="121900">
            <a:noAutofit/>
          </a:bodyPr>
          <a:lstStyle>
            <a:lvl1pPr lvl="0">
              <a:spcBef>
                <a:spcPts val="0"/>
              </a:spcBef>
              <a:spcAft>
                <a:spcPts val="0"/>
              </a:spcAft>
              <a:buClr>
                <a:srgbClr val="FA500F"/>
              </a:buClr>
              <a:buSzPts val="1600"/>
              <a:buNone/>
              <a:defRPr b="1" sz="1600">
                <a:solidFill>
                  <a:srgbClr val="FA500F"/>
                </a:solidFill>
              </a:defRPr>
            </a:lvl1pPr>
            <a:lvl2pPr lvl="1">
              <a:spcBef>
                <a:spcPts val="0"/>
              </a:spcBef>
              <a:spcAft>
                <a:spcPts val="0"/>
              </a:spcAft>
              <a:buClr>
                <a:srgbClr val="FFFAEB"/>
              </a:buClr>
              <a:buSzPts val="2100"/>
              <a:buNone/>
              <a:defRPr sz="2100">
                <a:solidFill>
                  <a:srgbClr val="FFFAEB"/>
                </a:solidFill>
              </a:defRPr>
            </a:lvl2pPr>
            <a:lvl3pPr lvl="2">
              <a:spcBef>
                <a:spcPts val="0"/>
              </a:spcBef>
              <a:spcAft>
                <a:spcPts val="0"/>
              </a:spcAft>
              <a:buClr>
                <a:srgbClr val="FFFAEB"/>
              </a:buClr>
              <a:buSzPts val="2100"/>
              <a:buNone/>
              <a:defRPr sz="2100">
                <a:solidFill>
                  <a:srgbClr val="FFFAEB"/>
                </a:solidFill>
              </a:defRPr>
            </a:lvl3pPr>
            <a:lvl4pPr lvl="3">
              <a:spcBef>
                <a:spcPts val="0"/>
              </a:spcBef>
              <a:spcAft>
                <a:spcPts val="0"/>
              </a:spcAft>
              <a:buClr>
                <a:srgbClr val="FFFAEB"/>
              </a:buClr>
              <a:buSzPts val="2100"/>
              <a:buNone/>
              <a:defRPr sz="2100">
                <a:solidFill>
                  <a:srgbClr val="FFFAEB"/>
                </a:solidFill>
              </a:defRPr>
            </a:lvl4pPr>
            <a:lvl5pPr lvl="4">
              <a:spcBef>
                <a:spcPts val="0"/>
              </a:spcBef>
              <a:spcAft>
                <a:spcPts val="0"/>
              </a:spcAft>
              <a:buClr>
                <a:srgbClr val="FFFAEB"/>
              </a:buClr>
              <a:buSzPts val="2100"/>
              <a:buNone/>
              <a:defRPr sz="2100">
                <a:solidFill>
                  <a:srgbClr val="FFFAEB"/>
                </a:solidFill>
              </a:defRPr>
            </a:lvl5pPr>
            <a:lvl6pPr lvl="5">
              <a:spcBef>
                <a:spcPts val="0"/>
              </a:spcBef>
              <a:spcAft>
                <a:spcPts val="0"/>
              </a:spcAft>
              <a:buClr>
                <a:srgbClr val="FFFAEB"/>
              </a:buClr>
              <a:buSzPts val="2100"/>
              <a:buNone/>
              <a:defRPr sz="2100">
                <a:solidFill>
                  <a:srgbClr val="FFFAEB"/>
                </a:solidFill>
              </a:defRPr>
            </a:lvl6pPr>
            <a:lvl7pPr lvl="6">
              <a:spcBef>
                <a:spcPts val="0"/>
              </a:spcBef>
              <a:spcAft>
                <a:spcPts val="0"/>
              </a:spcAft>
              <a:buClr>
                <a:srgbClr val="FFFAEB"/>
              </a:buClr>
              <a:buSzPts val="2100"/>
              <a:buNone/>
              <a:defRPr sz="2100">
                <a:solidFill>
                  <a:srgbClr val="FFFAEB"/>
                </a:solidFill>
              </a:defRPr>
            </a:lvl7pPr>
            <a:lvl8pPr lvl="7">
              <a:spcBef>
                <a:spcPts val="0"/>
              </a:spcBef>
              <a:spcAft>
                <a:spcPts val="0"/>
              </a:spcAft>
              <a:buClr>
                <a:srgbClr val="FFFAEB"/>
              </a:buClr>
              <a:buSzPts val="2100"/>
              <a:buNone/>
              <a:defRPr sz="2100">
                <a:solidFill>
                  <a:srgbClr val="FFFAEB"/>
                </a:solidFill>
              </a:defRPr>
            </a:lvl8pPr>
            <a:lvl9pPr lvl="8">
              <a:spcBef>
                <a:spcPts val="0"/>
              </a:spcBef>
              <a:spcAft>
                <a:spcPts val="0"/>
              </a:spcAft>
              <a:buClr>
                <a:srgbClr val="FFFAEB"/>
              </a:buClr>
              <a:buSzPts val="2100"/>
              <a:buNone/>
              <a:defRPr sz="2100">
                <a:solidFill>
                  <a:srgbClr val="FFFAEB"/>
                </a:solidFill>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Mode Blank">
  <p:cSld name="ONE_COLUMN_TEXT_1_1_2">
    <p:bg>
      <p:bgPr>
        <a:solidFill>
          <a:srgbClr val="FFFAEB"/>
        </a:solidFill>
      </p:bgPr>
    </p:bg>
    <p:spTree>
      <p:nvGrpSpPr>
        <p:cNvPr id="6538" name="Shape 6538"/>
        <p:cNvGrpSpPr/>
        <p:nvPr/>
      </p:nvGrpSpPr>
      <p:grpSpPr>
        <a:xfrm>
          <a:off x="0" y="0"/>
          <a:ext cx="0" cy="0"/>
          <a:chOff x="0" y="0"/>
          <a:chExt cx="0" cy="0"/>
        </a:xfrm>
      </p:grpSpPr>
      <p:sp>
        <p:nvSpPr>
          <p:cNvPr id="6539" name="Google Shape;6539;p464"/>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40" name="Google Shape;6540;p464"/>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1" name="Google Shape;6541;p464"/>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542" name="Google Shape;6542;p464"/>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Mode + Title">
  <p:cSld name="ONE_COLUMN_TEXT_1_1_1">
    <p:bg>
      <p:bgPr>
        <a:solidFill>
          <a:srgbClr val="FFFAEB"/>
        </a:solidFill>
      </p:bgPr>
    </p:bg>
    <p:spTree>
      <p:nvGrpSpPr>
        <p:cNvPr id="6543" name="Shape 6543"/>
        <p:cNvGrpSpPr/>
        <p:nvPr/>
      </p:nvGrpSpPr>
      <p:grpSpPr>
        <a:xfrm>
          <a:off x="0" y="0"/>
          <a:ext cx="0" cy="0"/>
          <a:chOff x="0" y="0"/>
          <a:chExt cx="0" cy="0"/>
        </a:xfrm>
      </p:grpSpPr>
      <p:sp>
        <p:nvSpPr>
          <p:cNvPr id="6544" name="Google Shape;6544;p465"/>
          <p:cNvSpPr/>
          <p:nvPr/>
        </p:nvSpPr>
        <p:spPr>
          <a:xfrm flipH="1" rot="10800000">
            <a:off x="0" y="-67"/>
            <a:ext cx="12192000" cy="62517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45" name="Google Shape;6545;p465"/>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46" name="Google Shape;6546;p465"/>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7" name="Google Shape;6547;p465"/>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548" name="Google Shape;6548;p465"/>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549" name="Google Shape;6549;p465"/>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2900"/>
              <a:buNone/>
              <a:defRPr b="1" sz="2900">
                <a:solidFill>
                  <a:srgbClr val="1E1E1E"/>
                </a:solidFill>
              </a:defRPr>
            </a:lvl1pPr>
            <a:lvl2pPr lvl="1">
              <a:lnSpc>
                <a:spcPct val="90000"/>
              </a:lnSpc>
              <a:spcBef>
                <a:spcPts val="0"/>
              </a:spcBef>
              <a:spcAft>
                <a:spcPts val="0"/>
              </a:spcAft>
              <a:buClr>
                <a:srgbClr val="1E1E1E"/>
              </a:buClr>
              <a:buSzPts val="2900"/>
              <a:buNone/>
              <a:defRPr sz="2900">
                <a:solidFill>
                  <a:srgbClr val="1E1E1E"/>
                </a:solidFill>
              </a:defRPr>
            </a:lvl2pPr>
            <a:lvl3pPr lvl="2">
              <a:lnSpc>
                <a:spcPct val="90000"/>
              </a:lnSpc>
              <a:spcBef>
                <a:spcPts val="0"/>
              </a:spcBef>
              <a:spcAft>
                <a:spcPts val="0"/>
              </a:spcAft>
              <a:buClr>
                <a:srgbClr val="1E1E1E"/>
              </a:buClr>
              <a:buSzPts val="2900"/>
              <a:buNone/>
              <a:defRPr sz="2900">
                <a:solidFill>
                  <a:srgbClr val="1E1E1E"/>
                </a:solidFill>
              </a:defRPr>
            </a:lvl3pPr>
            <a:lvl4pPr lvl="3">
              <a:lnSpc>
                <a:spcPct val="90000"/>
              </a:lnSpc>
              <a:spcBef>
                <a:spcPts val="0"/>
              </a:spcBef>
              <a:spcAft>
                <a:spcPts val="0"/>
              </a:spcAft>
              <a:buClr>
                <a:srgbClr val="1E1E1E"/>
              </a:buClr>
              <a:buSzPts val="2900"/>
              <a:buNone/>
              <a:defRPr sz="2900">
                <a:solidFill>
                  <a:srgbClr val="1E1E1E"/>
                </a:solidFill>
              </a:defRPr>
            </a:lvl4pPr>
            <a:lvl5pPr lvl="4">
              <a:lnSpc>
                <a:spcPct val="90000"/>
              </a:lnSpc>
              <a:spcBef>
                <a:spcPts val="0"/>
              </a:spcBef>
              <a:spcAft>
                <a:spcPts val="0"/>
              </a:spcAft>
              <a:buClr>
                <a:srgbClr val="1E1E1E"/>
              </a:buClr>
              <a:buSzPts val="2900"/>
              <a:buNone/>
              <a:defRPr sz="2900">
                <a:solidFill>
                  <a:srgbClr val="1E1E1E"/>
                </a:solidFill>
              </a:defRPr>
            </a:lvl5pPr>
            <a:lvl6pPr lvl="5">
              <a:lnSpc>
                <a:spcPct val="90000"/>
              </a:lnSpc>
              <a:spcBef>
                <a:spcPts val="0"/>
              </a:spcBef>
              <a:spcAft>
                <a:spcPts val="0"/>
              </a:spcAft>
              <a:buClr>
                <a:srgbClr val="1E1E1E"/>
              </a:buClr>
              <a:buSzPts val="2900"/>
              <a:buNone/>
              <a:defRPr sz="2900">
                <a:solidFill>
                  <a:srgbClr val="1E1E1E"/>
                </a:solidFill>
              </a:defRPr>
            </a:lvl6pPr>
            <a:lvl7pPr lvl="6">
              <a:lnSpc>
                <a:spcPct val="90000"/>
              </a:lnSpc>
              <a:spcBef>
                <a:spcPts val="0"/>
              </a:spcBef>
              <a:spcAft>
                <a:spcPts val="0"/>
              </a:spcAft>
              <a:buClr>
                <a:srgbClr val="1E1E1E"/>
              </a:buClr>
              <a:buSzPts val="2900"/>
              <a:buNone/>
              <a:defRPr sz="2900">
                <a:solidFill>
                  <a:srgbClr val="1E1E1E"/>
                </a:solidFill>
              </a:defRPr>
            </a:lvl7pPr>
            <a:lvl8pPr lvl="7">
              <a:lnSpc>
                <a:spcPct val="90000"/>
              </a:lnSpc>
              <a:spcBef>
                <a:spcPts val="0"/>
              </a:spcBef>
              <a:spcAft>
                <a:spcPts val="0"/>
              </a:spcAft>
              <a:buClr>
                <a:srgbClr val="1E1E1E"/>
              </a:buClr>
              <a:buSzPts val="2900"/>
              <a:buNone/>
              <a:defRPr sz="2900">
                <a:solidFill>
                  <a:srgbClr val="1E1E1E"/>
                </a:solidFill>
              </a:defRPr>
            </a:lvl8pPr>
            <a:lvl9pPr lvl="8">
              <a:lnSpc>
                <a:spcPct val="90000"/>
              </a:lnSpc>
              <a:spcBef>
                <a:spcPts val="0"/>
              </a:spcBef>
              <a:spcAft>
                <a:spcPts val="0"/>
              </a:spcAft>
              <a:buClr>
                <a:srgbClr val="1E1E1E"/>
              </a:buClr>
              <a:buSzPts val="2900"/>
              <a:buNone/>
              <a:defRPr sz="2900">
                <a:solidFill>
                  <a:srgbClr val="1E1E1E"/>
                </a:solidFill>
              </a:defRPr>
            </a:lvl9pPr>
          </a:lstStyle>
          <a:p/>
        </p:txBody>
      </p:sp>
      <p:sp>
        <p:nvSpPr>
          <p:cNvPr id="6550" name="Google Shape;6550;p465"/>
          <p:cNvSpPr/>
          <p:nvPr/>
        </p:nvSpPr>
        <p:spPr>
          <a:xfrm>
            <a:off x="0" y="788833"/>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Mode Blank">
  <p:cSld name="ONE_COLUMN_TEXT_1_1_1_1">
    <p:bg>
      <p:bgPr>
        <a:solidFill>
          <a:srgbClr val="FFFAEB"/>
        </a:solidFill>
      </p:bgPr>
    </p:bg>
    <p:spTree>
      <p:nvGrpSpPr>
        <p:cNvPr id="6551" name="Shape 6551"/>
        <p:cNvGrpSpPr/>
        <p:nvPr/>
      </p:nvGrpSpPr>
      <p:grpSpPr>
        <a:xfrm>
          <a:off x="0" y="0"/>
          <a:ext cx="0" cy="0"/>
          <a:chOff x="0" y="0"/>
          <a:chExt cx="0" cy="0"/>
        </a:xfrm>
      </p:grpSpPr>
      <p:sp>
        <p:nvSpPr>
          <p:cNvPr id="6552" name="Google Shape;6552;p466"/>
          <p:cNvSpPr/>
          <p:nvPr/>
        </p:nvSpPr>
        <p:spPr>
          <a:xfrm flipH="1" rot="10800000">
            <a:off x="0" y="-67"/>
            <a:ext cx="12192000" cy="62517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53" name="Google Shape;6553;p466"/>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54" name="Google Shape;6554;p466"/>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555" name="Google Shape;6555;p466"/>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556" name="Google Shape;6556;p466"/>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57" name="Shape 6557"/>
        <p:cNvGrpSpPr/>
        <p:nvPr/>
      </p:nvGrpSpPr>
      <p:grpSpPr>
        <a:xfrm>
          <a:off x="0" y="0"/>
          <a:ext cx="0" cy="0"/>
          <a:chOff x="0" y="0"/>
          <a:chExt cx="0" cy="0"/>
        </a:xfrm>
      </p:grpSpPr>
      <p:sp>
        <p:nvSpPr>
          <p:cNvPr id="6558" name="Google Shape;6558;p467"/>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6559" name="Google Shape;6559;p467"/>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60" name="Shape 6560"/>
        <p:cNvGrpSpPr/>
        <p:nvPr/>
      </p:nvGrpSpPr>
      <p:grpSpPr>
        <a:xfrm>
          <a:off x="0" y="0"/>
          <a:ext cx="0" cy="0"/>
          <a:chOff x="0" y="0"/>
          <a:chExt cx="0" cy="0"/>
        </a:xfrm>
      </p:grpSpPr>
      <p:sp>
        <p:nvSpPr>
          <p:cNvPr id="6561" name="Google Shape;6561;p46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62" name="Google Shape;6562;p468"/>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6563" name="Google Shape;6563;p468"/>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564" name="Google Shape;6564;p468"/>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6565" name="Google Shape;6565;p468"/>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66" name="Shape 6566"/>
        <p:cNvGrpSpPr/>
        <p:nvPr/>
      </p:nvGrpSpPr>
      <p:grpSpPr>
        <a:xfrm>
          <a:off x="0" y="0"/>
          <a:ext cx="0" cy="0"/>
          <a:chOff x="0" y="0"/>
          <a:chExt cx="0" cy="0"/>
        </a:xfrm>
      </p:grpSpPr>
      <p:sp>
        <p:nvSpPr>
          <p:cNvPr id="6567" name="Google Shape;6567;p469"/>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6568" name="Google Shape;6568;p469"/>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69" name="Shape 6569"/>
        <p:cNvGrpSpPr/>
        <p:nvPr/>
      </p:nvGrpSpPr>
      <p:grpSpPr>
        <a:xfrm>
          <a:off x="0" y="0"/>
          <a:ext cx="0" cy="0"/>
          <a:chOff x="0" y="0"/>
          <a:chExt cx="0" cy="0"/>
        </a:xfrm>
      </p:grpSpPr>
      <p:sp>
        <p:nvSpPr>
          <p:cNvPr id="6570" name="Google Shape;6570;p470"/>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6571" name="Google Shape;6571;p470"/>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6572" name="Google Shape;6572;p470"/>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747" name="Shape 747"/>
        <p:cNvGrpSpPr/>
        <p:nvPr/>
      </p:nvGrpSpPr>
      <p:grpSpPr>
        <a:xfrm>
          <a:off x="0" y="0"/>
          <a:ext cx="0" cy="0"/>
          <a:chOff x="0" y="0"/>
          <a:chExt cx="0" cy="0"/>
        </a:xfrm>
      </p:grpSpPr>
      <p:cxnSp>
        <p:nvCxnSpPr>
          <p:cNvPr id="748" name="Google Shape;748;p4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49" name="Google Shape;749;p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750" name="Google Shape;750;p4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51" name="Google Shape;751;p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52" name="Google Shape;752;p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53" name="Google Shape;753;p4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54" name="Google Shape;754;p47"/>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55" name="Google Shape;755;p47"/>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73" name="Shape 6573"/>
        <p:cNvGrpSpPr/>
        <p:nvPr/>
      </p:nvGrpSpPr>
      <p:grpSpPr>
        <a:xfrm>
          <a:off x="0" y="0"/>
          <a:ext cx="0" cy="0"/>
          <a:chOff x="0" y="0"/>
          <a:chExt cx="0" cy="0"/>
        </a:xfrm>
      </p:grpSpPr>
      <p:sp>
        <p:nvSpPr>
          <p:cNvPr id="6574" name="Google Shape;6574;p471"/>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to">
  <p:cSld name="Bento">
    <p:bg>
      <p:bgPr>
        <a:solidFill>
          <a:srgbClr val="1E1E1E"/>
        </a:solidFill>
      </p:bgPr>
    </p:bg>
    <p:spTree>
      <p:nvGrpSpPr>
        <p:cNvPr id="6575" name="Shape 6575"/>
        <p:cNvGrpSpPr/>
        <p:nvPr/>
      </p:nvGrpSpPr>
      <p:grpSpPr>
        <a:xfrm>
          <a:off x="0" y="0"/>
          <a:ext cx="0" cy="0"/>
          <a:chOff x="0" y="0"/>
          <a:chExt cx="0" cy="0"/>
        </a:xfrm>
      </p:grpSpPr>
      <p:sp>
        <p:nvSpPr>
          <p:cNvPr id="6576" name="Google Shape;6576;p472"/>
          <p:cNvSpPr/>
          <p:nvPr/>
        </p:nvSpPr>
        <p:spPr>
          <a:xfrm flipH="1" rot="10800000">
            <a:off x="0" y="0"/>
            <a:ext cx="12192000" cy="68640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77" name="Google Shape;6577;p472"/>
          <p:cNvSpPr/>
          <p:nvPr>
            <p:ph idx="2" type="pic"/>
          </p:nvPr>
        </p:nvSpPr>
        <p:spPr>
          <a:xfrm>
            <a:off x="3187700" y="1790879"/>
            <a:ext cx="5811900" cy="3267900"/>
          </a:xfrm>
          <a:prstGeom prst="rect">
            <a:avLst/>
          </a:prstGeom>
          <a:noFill/>
          <a:ln>
            <a:noFill/>
          </a:ln>
        </p:spPr>
      </p:sp>
      <p:sp>
        <p:nvSpPr>
          <p:cNvPr id="6578" name="Google Shape;6578;p472"/>
          <p:cNvSpPr/>
          <p:nvPr>
            <p:ph idx="3" type="pic"/>
          </p:nvPr>
        </p:nvSpPr>
        <p:spPr>
          <a:xfrm>
            <a:off x="393700" y="396876"/>
            <a:ext cx="2594100" cy="2928000"/>
          </a:xfrm>
          <a:prstGeom prst="rect">
            <a:avLst/>
          </a:prstGeom>
          <a:noFill/>
          <a:ln>
            <a:noFill/>
          </a:ln>
        </p:spPr>
      </p:sp>
      <p:sp>
        <p:nvSpPr>
          <p:cNvPr id="6579" name="Google Shape;6579;p472"/>
          <p:cNvSpPr/>
          <p:nvPr>
            <p:ph idx="4" type="pic"/>
          </p:nvPr>
        </p:nvSpPr>
        <p:spPr>
          <a:xfrm>
            <a:off x="393700" y="3521076"/>
            <a:ext cx="2594100" cy="2928000"/>
          </a:xfrm>
          <a:prstGeom prst="rect">
            <a:avLst/>
          </a:prstGeom>
          <a:noFill/>
          <a:ln>
            <a:noFill/>
          </a:ln>
        </p:spPr>
      </p:sp>
      <p:sp>
        <p:nvSpPr>
          <p:cNvPr id="6580" name="Google Shape;6580;p472"/>
          <p:cNvSpPr/>
          <p:nvPr>
            <p:ph idx="5" type="pic"/>
          </p:nvPr>
        </p:nvSpPr>
        <p:spPr>
          <a:xfrm>
            <a:off x="9204325" y="396875"/>
            <a:ext cx="2594100" cy="4662300"/>
          </a:xfrm>
          <a:prstGeom prst="rect">
            <a:avLst/>
          </a:prstGeom>
          <a:noFill/>
          <a:ln>
            <a:noFill/>
          </a:ln>
        </p:spPr>
      </p:sp>
      <p:sp>
        <p:nvSpPr>
          <p:cNvPr id="6581" name="Google Shape;6581;p472"/>
          <p:cNvSpPr/>
          <p:nvPr>
            <p:ph idx="6" type="pic"/>
          </p:nvPr>
        </p:nvSpPr>
        <p:spPr>
          <a:xfrm>
            <a:off x="9204325" y="5257008"/>
            <a:ext cx="2594100" cy="1192500"/>
          </a:xfrm>
          <a:prstGeom prst="rect">
            <a:avLst/>
          </a:prstGeom>
          <a:noFill/>
          <a:ln>
            <a:noFill/>
          </a:ln>
        </p:spPr>
      </p:sp>
      <p:sp>
        <p:nvSpPr>
          <p:cNvPr id="6582" name="Google Shape;6582;p472"/>
          <p:cNvSpPr/>
          <p:nvPr>
            <p:ph idx="7" type="pic"/>
          </p:nvPr>
        </p:nvSpPr>
        <p:spPr>
          <a:xfrm>
            <a:off x="3187701" y="396876"/>
            <a:ext cx="1800900" cy="1192500"/>
          </a:xfrm>
          <a:prstGeom prst="rect">
            <a:avLst/>
          </a:prstGeom>
          <a:noFill/>
          <a:ln>
            <a:noFill/>
          </a:ln>
        </p:spPr>
      </p:sp>
      <p:sp>
        <p:nvSpPr>
          <p:cNvPr id="6583" name="Google Shape;6583;p472"/>
          <p:cNvSpPr/>
          <p:nvPr>
            <p:ph idx="8" type="pic"/>
          </p:nvPr>
        </p:nvSpPr>
        <p:spPr>
          <a:xfrm>
            <a:off x="5203907" y="396876"/>
            <a:ext cx="1800900" cy="1192500"/>
          </a:xfrm>
          <a:prstGeom prst="rect">
            <a:avLst/>
          </a:prstGeom>
          <a:noFill/>
          <a:ln>
            <a:noFill/>
          </a:ln>
        </p:spPr>
      </p:sp>
      <p:sp>
        <p:nvSpPr>
          <p:cNvPr id="6584" name="Google Shape;6584;p472"/>
          <p:cNvSpPr/>
          <p:nvPr>
            <p:ph idx="9" type="pic"/>
          </p:nvPr>
        </p:nvSpPr>
        <p:spPr>
          <a:xfrm>
            <a:off x="7215375" y="396876"/>
            <a:ext cx="1800900" cy="1192500"/>
          </a:xfrm>
          <a:prstGeom prst="rect">
            <a:avLst/>
          </a:prstGeom>
          <a:noFill/>
          <a:ln>
            <a:noFill/>
          </a:ln>
        </p:spPr>
      </p:sp>
      <p:sp>
        <p:nvSpPr>
          <p:cNvPr id="6585" name="Google Shape;6585;p472"/>
          <p:cNvSpPr/>
          <p:nvPr>
            <p:ph idx="13" type="pic"/>
          </p:nvPr>
        </p:nvSpPr>
        <p:spPr>
          <a:xfrm>
            <a:off x="3187701" y="5257008"/>
            <a:ext cx="2808300" cy="1192500"/>
          </a:xfrm>
          <a:prstGeom prst="rect">
            <a:avLst/>
          </a:prstGeom>
          <a:noFill/>
          <a:ln>
            <a:noFill/>
          </a:ln>
        </p:spPr>
      </p:sp>
      <p:sp>
        <p:nvSpPr>
          <p:cNvPr id="6586" name="Google Shape;6586;p472"/>
          <p:cNvSpPr/>
          <p:nvPr>
            <p:ph idx="14" type="pic"/>
          </p:nvPr>
        </p:nvSpPr>
        <p:spPr>
          <a:xfrm>
            <a:off x="6196012" y="5257008"/>
            <a:ext cx="2808300" cy="1192500"/>
          </a:xfrm>
          <a:prstGeom prst="rect">
            <a:avLst/>
          </a:prstGeom>
          <a:noFill/>
          <a:ln>
            <a:noFill/>
          </a:ln>
        </p:spPr>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6587" name="Shape 6587"/>
        <p:cNvGrpSpPr/>
        <p:nvPr/>
      </p:nvGrpSpPr>
      <p:grpSpPr>
        <a:xfrm>
          <a:off x="0" y="0"/>
          <a:ext cx="0" cy="0"/>
          <a:chOff x="0" y="0"/>
          <a:chExt cx="0" cy="0"/>
        </a:xfrm>
      </p:grpSpPr>
      <p:sp>
        <p:nvSpPr>
          <p:cNvPr id="6588" name="Google Shape;6588;p473"/>
          <p:cNvSpPr/>
          <p:nvPr/>
        </p:nvSpPr>
        <p:spPr>
          <a:xfrm flipH="1" rot="10800000">
            <a:off x="0" y="0"/>
            <a:ext cx="12192000" cy="68640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grpSp>
        <p:nvGrpSpPr>
          <p:cNvPr id="6589" name="Google Shape;6589;p473"/>
          <p:cNvGrpSpPr/>
          <p:nvPr/>
        </p:nvGrpSpPr>
        <p:grpSpPr>
          <a:xfrm>
            <a:off x="900" y="1654290"/>
            <a:ext cx="11489455" cy="3249968"/>
            <a:chOff x="675" y="1476393"/>
            <a:chExt cx="7784184" cy="2201875"/>
          </a:xfrm>
        </p:grpSpPr>
        <p:sp>
          <p:nvSpPr>
            <p:cNvPr id="6590" name="Google Shape;6590;p473"/>
            <p:cNvSpPr/>
            <p:nvPr/>
          </p:nvSpPr>
          <p:spPr>
            <a:xfrm>
              <a:off x="675" y="1679840"/>
              <a:ext cx="5292300" cy="363300"/>
            </a:xfrm>
            <a:prstGeom prst="rect">
              <a:avLst/>
            </a:prstGeom>
            <a:solidFill>
              <a:srgbClr val="FFD7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91" name="Google Shape;6591;p473"/>
            <p:cNvSpPr/>
            <p:nvPr/>
          </p:nvSpPr>
          <p:spPr>
            <a:xfrm>
              <a:off x="675" y="2036932"/>
              <a:ext cx="5292300" cy="363300"/>
            </a:xfrm>
            <a:prstGeom prst="rect">
              <a:avLst/>
            </a:prstGeom>
            <a:solidFill>
              <a:srgbClr val="FFAF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92" name="Google Shape;6592;p473"/>
            <p:cNvSpPr/>
            <p:nvPr/>
          </p:nvSpPr>
          <p:spPr>
            <a:xfrm>
              <a:off x="675" y="2398257"/>
              <a:ext cx="5292300" cy="363300"/>
            </a:xfrm>
            <a:prstGeom prst="rect">
              <a:avLst/>
            </a:prstGeom>
            <a:solidFill>
              <a:srgbClr val="FF820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93" name="Google Shape;6593;p473"/>
            <p:cNvSpPr/>
            <p:nvPr/>
          </p:nvSpPr>
          <p:spPr>
            <a:xfrm>
              <a:off x="675" y="2752482"/>
              <a:ext cx="5292300" cy="3633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94" name="Google Shape;6594;p473"/>
            <p:cNvSpPr/>
            <p:nvPr/>
          </p:nvSpPr>
          <p:spPr>
            <a:xfrm>
              <a:off x="675" y="3114517"/>
              <a:ext cx="5292300" cy="363300"/>
            </a:xfrm>
            <a:prstGeom prst="rect">
              <a:avLst/>
            </a:prstGeom>
            <a:solidFill>
              <a:srgbClr val="E105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595" name="Google Shape;6595;p473"/>
            <p:cNvPicPr preferRelativeResize="0"/>
            <p:nvPr/>
          </p:nvPicPr>
          <p:blipFill rotWithShape="1">
            <a:blip r:embed="rId2">
              <a:alphaModFix/>
            </a:blip>
            <a:srcRect b="0" l="-160" r="160" t="0"/>
            <a:stretch/>
          </p:blipFill>
          <p:spPr>
            <a:xfrm>
              <a:off x="3868482" y="1476393"/>
              <a:ext cx="3916377" cy="2201875"/>
            </a:xfrm>
            <a:prstGeom prst="rect">
              <a:avLst/>
            </a:prstGeom>
            <a:noFill/>
            <a:ln>
              <a:noFill/>
            </a:ln>
          </p:spPr>
        </p:pic>
      </p:gr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96" name="Shape 6596"/>
        <p:cNvGrpSpPr/>
        <p:nvPr/>
      </p:nvGrpSpPr>
      <p:grpSpPr>
        <a:xfrm>
          <a:off x="0" y="0"/>
          <a:ext cx="0" cy="0"/>
          <a:chOff x="0" y="0"/>
          <a:chExt cx="0" cy="0"/>
        </a:xfrm>
      </p:grpSpPr>
      <p:sp>
        <p:nvSpPr>
          <p:cNvPr id="6597" name="Google Shape;6597;p47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6598" name="Google Shape;6598;p474"/>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599" name="Google Shape;6599;p474"/>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600" name="Google Shape;6600;p4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601" name="Shape 6601"/>
        <p:cNvGrpSpPr/>
        <p:nvPr/>
      </p:nvGrpSpPr>
      <p:grpSpPr>
        <a:xfrm>
          <a:off x="0" y="0"/>
          <a:ext cx="0" cy="0"/>
          <a:chOff x="0" y="0"/>
          <a:chExt cx="0" cy="0"/>
        </a:xfrm>
      </p:grpSpPr>
      <p:sp>
        <p:nvSpPr>
          <p:cNvPr id="6602" name="Google Shape;6602;p47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6603" name="Google Shape;6603;p475"/>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6604" name="Google Shape;6604;p4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605" name="Shape 6605"/>
        <p:cNvGrpSpPr/>
        <p:nvPr/>
      </p:nvGrpSpPr>
      <p:grpSpPr>
        <a:xfrm>
          <a:off x="0" y="0"/>
          <a:ext cx="0" cy="0"/>
          <a:chOff x="0" y="0"/>
          <a:chExt cx="0" cy="0"/>
        </a:xfrm>
      </p:grpSpPr>
      <p:sp>
        <p:nvSpPr>
          <p:cNvPr id="6606" name="Google Shape;6606;p4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607" name="Google Shape;6607;p476"/>
          <p:cNvPicPr preferRelativeResize="0"/>
          <p:nvPr/>
        </p:nvPicPr>
        <p:blipFill rotWithShape="1">
          <a:blip r:embed="rId2">
            <a:alphaModFix/>
          </a:blip>
          <a:srcRect b="0" l="0" r="0" t="0"/>
          <a:stretch/>
        </p:blipFill>
        <p:spPr>
          <a:xfrm>
            <a:off x="0" y="0"/>
            <a:ext cx="12191999" cy="6858000"/>
          </a:xfrm>
          <a:prstGeom prst="rect">
            <a:avLst/>
          </a:prstGeom>
          <a:noFill/>
          <a:ln>
            <a:noFill/>
          </a:ln>
        </p:spPr>
      </p:pic>
      <p:sp>
        <p:nvSpPr>
          <p:cNvPr id="6608" name="Google Shape;6608;p476"/>
          <p:cNvSpPr/>
          <p:nvPr/>
        </p:nvSpPr>
        <p:spPr>
          <a:xfrm>
            <a:off x="0" y="0"/>
            <a:ext cx="12192000" cy="6858000"/>
          </a:xfrm>
          <a:prstGeom prst="rect">
            <a:avLst/>
          </a:prstGeom>
          <a:solidFill>
            <a:srgbClr val="7F3800">
              <a:alpha val="5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609" name="Google Shape;6609;p476"/>
          <p:cNvSpPr txBox="1"/>
          <p:nvPr>
            <p:ph type="ctrTitle"/>
          </p:nvPr>
        </p:nvSpPr>
        <p:spPr>
          <a:xfrm>
            <a:off x="415611" y="13029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6610" name="Google Shape;6610;p476"/>
          <p:cNvSpPr txBox="1"/>
          <p:nvPr>
            <p:ph idx="1" type="subTitle"/>
          </p:nvPr>
        </p:nvSpPr>
        <p:spPr>
          <a:xfrm>
            <a:off x="415600" y="4039767"/>
            <a:ext cx="113607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3700"/>
              <a:buNone/>
              <a:defRPr sz="3700">
                <a:solidFill>
                  <a:schemeClr val="lt1"/>
                </a:solidFill>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grpSp>
        <p:nvGrpSpPr>
          <p:cNvPr id="6611" name="Google Shape;6611;p476"/>
          <p:cNvGrpSpPr/>
          <p:nvPr/>
        </p:nvGrpSpPr>
        <p:grpSpPr>
          <a:xfrm>
            <a:off x="9193951" y="197248"/>
            <a:ext cx="2438400" cy="781050"/>
            <a:chOff x="577184" y="240949"/>
            <a:chExt cx="2438400" cy="781050"/>
          </a:xfrm>
        </p:grpSpPr>
        <p:pic>
          <p:nvPicPr>
            <p:cNvPr id="6612" name="Google Shape;6612;p476"/>
            <p:cNvPicPr preferRelativeResize="0"/>
            <p:nvPr/>
          </p:nvPicPr>
          <p:blipFill rotWithShape="1">
            <a:blip r:embed="rId3">
              <a:alphaModFix/>
            </a:blip>
            <a:srcRect b="0" l="0" r="0" t="0"/>
            <a:stretch/>
          </p:blipFill>
          <p:spPr>
            <a:xfrm>
              <a:off x="577184" y="240949"/>
              <a:ext cx="950674" cy="781050"/>
            </a:xfrm>
            <a:prstGeom prst="rect">
              <a:avLst/>
            </a:prstGeom>
            <a:noFill/>
            <a:ln>
              <a:noFill/>
            </a:ln>
          </p:spPr>
        </p:pic>
        <p:pic>
          <p:nvPicPr>
            <p:cNvPr id="6613" name="Google Shape;6613;p476"/>
            <p:cNvPicPr preferRelativeResize="0"/>
            <p:nvPr/>
          </p:nvPicPr>
          <p:blipFill rotWithShape="1">
            <a:blip r:embed="rId4">
              <a:alphaModFix/>
            </a:blip>
            <a:srcRect b="0" l="37055" r="0" t="0"/>
            <a:stretch/>
          </p:blipFill>
          <p:spPr>
            <a:xfrm>
              <a:off x="1480784" y="240949"/>
              <a:ext cx="1534800" cy="781050"/>
            </a:xfrm>
            <a:prstGeom prst="rect">
              <a:avLst/>
            </a:prstGeom>
            <a:noFill/>
            <a:ln>
              <a:noFill/>
            </a:ln>
          </p:spPr>
        </p:pic>
      </p:gr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everse Contrast 3/4" showMasterSp="0">
  <p:cSld name="1_Reverse Contrast 3/4">
    <p:bg>
      <p:bgPr>
        <a:solidFill>
          <a:schemeClr val="lt1"/>
        </a:solidFill>
      </p:bgPr>
    </p:bg>
    <p:spTree>
      <p:nvGrpSpPr>
        <p:cNvPr id="6614" name="Shape 6614"/>
        <p:cNvGrpSpPr/>
        <p:nvPr/>
      </p:nvGrpSpPr>
      <p:grpSpPr>
        <a:xfrm>
          <a:off x="0" y="0"/>
          <a:ext cx="0" cy="0"/>
          <a:chOff x="0" y="0"/>
          <a:chExt cx="0" cy="0"/>
        </a:xfrm>
      </p:grpSpPr>
      <p:sp>
        <p:nvSpPr>
          <p:cNvPr id="6615" name="Google Shape;6615;p477"/>
          <p:cNvSpPr/>
          <p:nvPr/>
        </p:nvSpPr>
        <p:spPr>
          <a:xfrm flipH="1" rot="-10490665">
            <a:off x="-314047" y="-94413"/>
            <a:ext cx="5001551" cy="7134623"/>
          </a:xfrm>
          <a:custGeom>
            <a:rect b="b" l="l" r="r" t="t"/>
            <a:pathLst>
              <a:path extrusionOk="0" h="7159163" w="4993801">
                <a:moveTo>
                  <a:pt x="0" y="6829396"/>
                </a:moveTo>
                <a:lnTo>
                  <a:pt x="3599297" y="7159163"/>
                </a:lnTo>
                <a:lnTo>
                  <a:pt x="4964510" y="1902003"/>
                </a:lnTo>
                <a:cubicBezTo>
                  <a:pt x="5082829" y="1445706"/>
                  <a:pt x="4832081" y="972618"/>
                  <a:pt x="4403850" y="845804"/>
                </a:cubicBezTo>
                <a:lnTo>
                  <a:pt x="1954889" y="121778"/>
                </a:lnTo>
                <a:lnTo>
                  <a:pt x="625708" y="0"/>
                </a:lnTo>
                <a:lnTo>
                  <a:pt x="0" y="6829396"/>
                </a:lnTo>
                <a:close/>
              </a:path>
            </a:pathLst>
          </a:custGeom>
          <a:gradFill>
            <a:gsLst>
              <a:gs pos="0">
                <a:srgbClr val="F1EFE2"/>
              </a:gs>
              <a:gs pos="13000">
                <a:srgbClr val="F1EFE2"/>
              </a:gs>
              <a:gs pos="100000">
                <a:srgbClr val="F7F7F6"/>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Sora"/>
              <a:ea typeface="Sora"/>
              <a:cs typeface="Sora"/>
              <a:sym typeface="Sora"/>
            </a:endParaRPr>
          </a:p>
        </p:txBody>
      </p:sp>
      <p:sp>
        <p:nvSpPr>
          <p:cNvPr id="6616" name="Google Shape;6616;p477"/>
          <p:cNvSpPr/>
          <p:nvPr/>
        </p:nvSpPr>
        <p:spPr>
          <a:xfrm>
            <a:off x="11312525" y="6514142"/>
            <a:ext cx="325500" cy="123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dk1"/>
                </a:solidFill>
                <a:latin typeface="Sora"/>
                <a:ea typeface="Sora"/>
                <a:cs typeface="Sora"/>
                <a:sym typeface="Sora"/>
              </a:rPr>
              <a:t>‹#›</a:t>
            </a:fld>
            <a:endParaRPr b="0" i="0" sz="800" u="none" cap="none" strike="noStrike">
              <a:solidFill>
                <a:schemeClr val="dk1"/>
              </a:solidFill>
              <a:latin typeface="Sora"/>
              <a:ea typeface="Sora"/>
              <a:cs typeface="Sora"/>
              <a:sym typeface="Sora"/>
            </a:endParaRPr>
          </a:p>
        </p:txBody>
      </p:sp>
      <p:sp>
        <p:nvSpPr>
          <p:cNvPr id="6617" name="Google Shape;6617;p477"/>
          <p:cNvSpPr txBox="1"/>
          <p:nvPr>
            <p:ph idx="1" type="body"/>
          </p:nvPr>
        </p:nvSpPr>
        <p:spPr>
          <a:xfrm>
            <a:off x="554735" y="41597"/>
            <a:ext cx="2514300" cy="1233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300"/>
              </a:spcBef>
              <a:spcAft>
                <a:spcPts val="0"/>
              </a:spcAft>
              <a:buSzPts val="800"/>
              <a:buChar char="​"/>
              <a:defRPr b="0" sz="800">
                <a:solidFill>
                  <a:schemeClr val="dk1"/>
                </a:solidFill>
                <a:latin typeface="Sora"/>
                <a:ea typeface="Sora"/>
                <a:cs typeface="Sora"/>
                <a:sym typeface="Sora"/>
              </a:defRPr>
            </a:lvl1pPr>
            <a:lvl2pPr indent="-355600" lvl="1" marL="914400" algn="l">
              <a:lnSpc>
                <a:spcPct val="100000"/>
              </a:lnSpc>
              <a:spcBef>
                <a:spcPts val="300"/>
              </a:spcBef>
              <a:spcAft>
                <a:spcPts val="0"/>
              </a:spcAft>
              <a:buSzPts val="2000"/>
              <a:buChar char="•"/>
              <a:defRPr/>
            </a:lvl2pPr>
            <a:lvl3pPr indent="-355600" lvl="2" marL="1371600" algn="l">
              <a:lnSpc>
                <a:spcPct val="100000"/>
              </a:lnSpc>
              <a:spcBef>
                <a:spcPts val="300"/>
              </a:spcBef>
              <a:spcAft>
                <a:spcPts val="0"/>
              </a:spcAft>
              <a:buSzPts val="2000"/>
              <a:buChar char="‒"/>
              <a:defRPr/>
            </a:lvl3pPr>
            <a:lvl4pPr indent="-349250" lvl="3" marL="1828800" algn="l">
              <a:lnSpc>
                <a:spcPct val="100000"/>
              </a:lnSpc>
              <a:spcBef>
                <a:spcPts val="300"/>
              </a:spcBef>
              <a:spcAft>
                <a:spcPts val="0"/>
              </a:spcAft>
              <a:buSzPts val="1900"/>
              <a:buChar char="•"/>
              <a:defRPr/>
            </a:lvl4pPr>
            <a:lvl5pPr indent="-349250" lvl="4" marL="2286000" algn="l">
              <a:lnSpc>
                <a:spcPct val="100000"/>
              </a:lnSpc>
              <a:spcBef>
                <a:spcPts val="300"/>
              </a:spcBef>
              <a:spcAft>
                <a:spcPts val="0"/>
              </a:spcAft>
              <a:buSzPts val="1900"/>
              <a:buChar char="̶"/>
              <a:defRPr/>
            </a:lvl5pPr>
            <a:lvl6pPr indent="-349250" lvl="5" marL="2743200" algn="l">
              <a:lnSpc>
                <a:spcPct val="100000"/>
              </a:lnSpc>
              <a:spcBef>
                <a:spcPts val="300"/>
              </a:spcBef>
              <a:spcAft>
                <a:spcPts val="0"/>
              </a:spcAft>
              <a:buClr>
                <a:schemeClr val="dk1"/>
              </a:buClr>
              <a:buSzPts val="1900"/>
              <a:buChar char="▫"/>
              <a:defRPr/>
            </a:lvl6pPr>
            <a:lvl7pPr indent="-349250" lvl="6" marL="3200400" algn="l">
              <a:lnSpc>
                <a:spcPct val="100000"/>
              </a:lnSpc>
              <a:spcBef>
                <a:spcPts val="300"/>
              </a:spcBef>
              <a:spcAft>
                <a:spcPts val="0"/>
              </a:spcAft>
              <a:buClr>
                <a:schemeClr val="dk1"/>
              </a:buClr>
              <a:buSzPts val="1900"/>
              <a:buChar char="▫"/>
              <a:defRPr/>
            </a:lvl7pPr>
            <a:lvl8pPr indent="-349250" lvl="7" marL="3657600" algn="l">
              <a:lnSpc>
                <a:spcPct val="100000"/>
              </a:lnSpc>
              <a:spcBef>
                <a:spcPts val="300"/>
              </a:spcBef>
              <a:spcAft>
                <a:spcPts val="0"/>
              </a:spcAft>
              <a:buClr>
                <a:schemeClr val="dk1"/>
              </a:buClr>
              <a:buSzPts val="1900"/>
              <a:buChar char="▫"/>
              <a:defRPr/>
            </a:lvl8pPr>
            <a:lvl9pPr indent="-349250" lvl="8" marL="4114800" algn="l">
              <a:lnSpc>
                <a:spcPct val="100000"/>
              </a:lnSpc>
              <a:spcBef>
                <a:spcPts val="300"/>
              </a:spcBef>
              <a:spcAft>
                <a:spcPts val="300"/>
              </a:spcAft>
              <a:buClr>
                <a:schemeClr val="dk1"/>
              </a:buClr>
              <a:buSzPts val="1900"/>
              <a:buChar char="▫"/>
              <a:defRPr/>
            </a:lvl9pPr>
          </a:lstStyle>
          <a:p/>
        </p:txBody>
      </p:sp>
      <p:sp>
        <p:nvSpPr>
          <p:cNvPr id="6618" name="Google Shape;6618;p477"/>
          <p:cNvSpPr txBox="1"/>
          <p:nvPr>
            <p:ph type="title"/>
          </p:nvPr>
        </p:nvSpPr>
        <p:spPr>
          <a:xfrm>
            <a:off x="554736" y="2744369"/>
            <a:ext cx="2514300" cy="769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2500"/>
              <a:buFont typeface="Sora"/>
              <a:buNone/>
              <a:defRPr>
                <a:solidFill>
                  <a:schemeClr val="dk1"/>
                </a:solidFill>
                <a:latin typeface="Sora"/>
                <a:ea typeface="Sora"/>
                <a:cs typeface="Sora"/>
                <a:sym typeface="Sora"/>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619" name="Google Shape;6619;p477"/>
          <p:cNvSpPr txBox="1"/>
          <p:nvPr>
            <p:ph idx="2" type="subTitle"/>
          </p:nvPr>
        </p:nvSpPr>
        <p:spPr>
          <a:xfrm>
            <a:off x="554736" y="3659644"/>
            <a:ext cx="2514300" cy="492300"/>
          </a:xfrm>
          <a:prstGeom prst="rect">
            <a:avLst/>
          </a:prstGeom>
          <a:noFill/>
          <a:ln>
            <a:noFill/>
          </a:ln>
        </p:spPr>
        <p:txBody>
          <a:bodyPr anchorCtr="0" anchor="t" bIns="0" lIns="0" spcFirstLastPara="1" rIns="0" wrap="square" tIns="0">
            <a:spAutoFit/>
          </a:bodyPr>
          <a:lstStyle>
            <a:lvl1pPr lvl="0" algn="l">
              <a:lnSpc>
                <a:spcPct val="100000"/>
              </a:lnSpc>
              <a:spcBef>
                <a:spcPts val="300"/>
              </a:spcBef>
              <a:spcAft>
                <a:spcPts val="0"/>
              </a:spcAft>
              <a:buSzPts val="1600"/>
              <a:buNone/>
              <a:defRPr b="0" sz="1600">
                <a:solidFill>
                  <a:schemeClr val="dk1"/>
                </a:solidFill>
                <a:latin typeface="Sora"/>
                <a:ea typeface="Sora"/>
                <a:cs typeface="Sora"/>
                <a:sym typeface="Sora"/>
              </a:defRPr>
            </a:lvl1pPr>
            <a:lvl2pPr lvl="1" algn="ctr">
              <a:lnSpc>
                <a:spcPct val="100000"/>
              </a:lnSpc>
              <a:spcBef>
                <a:spcPts val="300"/>
              </a:spcBef>
              <a:spcAft>
                <a:spcPts val="0"/>
              </a:spcAft>
              <a:buSzPts val="2300"/>
              <a:buNone/>
              <a:defRPr sz="2000"/>
            </a:lvl2pPr>
            <a:lvl3pPr lvl="2" algn="ctr">
              <a:lnSpc>
                <a:spcPct val="100000"/>
              </a:lnSpc>
              <a:spcBef>
                <a:spcPts val="300"/>
              </a:spcBef>
              <a:spcAft>
                <a:spcPts val="0"/>
              </a:spcAft>
              <a:buSzPts val="2000"/>
              <a:buNone/>
              <a:defRPr sz="1900"/>
            </a:lvl3pPr>
            <a:lvl4pPr lvl="3" algn="ctr">
              <a:lnSpc>
                <a:spcPct val="100000"/>
              </a:lnSpc>
              <a:spcBef>
                <a:spcPts val="300"/>
              </a:spcBef>
              <a:spcAft>
                <a:spcPts val="0"/>
              </a:spcAft>
              <a:buSzPts val="1600"/>
              <a:buNone/>
              <a:defRPr sz="1600"/>
            </a:lvl4pPr>
            <a:lvl5pPr lvl="4" algn="ctr">
              <a:lnSpc>
                <a:spcPct val="100000"/>
              </a:lnSpc>
              <a:spcBef>
                <a:spcPts val="300"/>
              </a:spcBef>
              <a:spcAft>
                <a:spcPts val="0"/>
              </a:spcAft>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p:txBody>
      </p:sp>
      <p:pic>
        <p:nvPicPr>
          <p:cNvPr id="6620" name="Google Shape;6620;p477"/>
          <p:cNvPicPr preferRelativeResize="0"/>
          <p:nvPr/>
        </p:nvPicPr>
        <p:blipFill rotWithShape="1">
          <a:blip r:embed="rId2">
            <a:alphaModFix/>
          </a:blip>
          <a:srcRect b="0" l="0" r="0" t="0"/>
          <a:stretch/>
        </p:blipFill>
        <p:spPr>
          <a:xfrm>
            <a:off x="10895182" y="200224"/>
            <a:ext cx="773399" cy="705978"/>
          </a:xfrm>
          <a:prstGeom prst="rect">
            <a:avLst/>
          </a:prstGeom>
          <a:noFill/>
          <a:ln>
            <a:noFill/>
          </a:ln>
        </p:spPr>
      </p:pic>
      <p:sp>
        <p:nvSpPr>
          <p:cNvPr id="6621" name="Google Shape;6621;p477"/>
          <p:cNvSpPr txBox="1"/>
          <p:nvPr/>
        </p:nvSpPr>
        <p:spPr>
          <a:xfrm>
            <a:off x="10093616" y="6514769"/>
            <a:ext cx="1232700" cy="123000"/>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chemeClr val="dk1"/>
              </a:buClr>
              <a:buSzPts val="800"/>
              <a:buFont typeface="Sora"/>
              <a:buNone/>
            </a:pPr>
            <a:r>
              <a:rPr b="0" i="0" lang="en" sz="800" u="none" cap="none" strike="noStrike">
                <a:solidFill>
                  <a:schemeClr val="dk1"/>
                </a:solidFill>
                <a:latin typeface="Sora"/>
                <a:ea typeface="Sora"/>
                <a:cs typeface="Sora"/>
                <a:sym typeface="Sora"/>
              </a:rPr>
              <a:t>Private and confidential</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showMasterSp="0">
  <p:cSld name="1_Custom">
    <p:spTree>
      <p:nvGrpSpPr>
        <p:cNvPr id="6622" name="Shape 6622"/>
        <p:cNvGrpSpPr/>
        <p:nvPr/>
      </p:nvGrpSpPr>
      <p:grpSpPr>
        <a:xfrm>
          <a:off x="0" y="0"/>
          <a:ext cx="0" cy="0"/>
          <a:chOff x="0" y="0"/>
          <a:chExt cx="0" cy="0"/>
        </a:xfrm>
      </p:grpSpPr>
      <p:sp>
        <p:nvSpPr>
          <p:cNvPr id="6623" name="Google Shape;6623;p478"/>
          <p:cNvSpPr/>
          <p:nvPr/>
        </p:nvSpPr>
        <p:spPr>
          <a:xfrm rot="10800000">
            <a:off x="0" y="0"/>
            <a:ext cx="12192000" cy="6858000"/>
          </a:xfrm>
          <a:prstGeom prst="rect">
            <a:avLst/>
          </a:prstGeom>
          <a:gradFill>
            <a:gsLst>
              <a:gs pos="0">
                <a:srgbClr val="F1EFE2"/>
              </a:gs>
              <a:gs pos="13000">
                <a:srgbClr val="F1EFE2"/>
              </a:gs>
              <a:gs pos="100000">
                <a:srgbClr val="F7F7F6"/>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Sora"/>
              <a:ea typeface="Sora"/>
              <a:cs typeface="Sora"/>
              <a:sym typeface="Sora"/>
            </a:endParaRPr>
          </a:p>
        </p:txBody>
      </p:sp>
      <p:sp>
        <p:nvSpPr>
          <p:cNvPr id="6624" name="Google Shape;6624;p478"/>
          <p:cNvSpPr/>
          <p:nvPr/>
        </p:nvSpPr>
        <p:spPr>
          <a:xfrm>
            <a:off x="11312525" y="6498754"/>
            <a:ext cx="325500" cy="138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chemeClr val="dk1"/>
                </a:solidFill>
                <a:latin typeface="Sora"/>
                <a:ea typeface="Sora"/>
                <a:cs typeface="Sora"/>
                <a:sym typeface="Sora"/>
              </a:rPr>
              <a:t>‹#›</a:t>
            </a:fld>
            <a:endParaRPr b="0" i="0" sz="900" u="none" cap="none" strike="noStrike">
              <a:solidFill>
                <a:schemeClr val="dk1"/>
              </a:solidFill>
              <a:latin typeface="Sora"/>
              <a:ea typeface="Sora"/>
              <a:cs typeface="Sora"/>
              <a:sym typeface="Sora"/>
            </a:endParaRPr>
          </a:p>
        </p:txBody>
      </p:sp>
      <p:sp>
        <p:nvSpPr>
          <p:cNvPr id="6625" name="Google Shape;6625;p478"/>
          <p:cNvSpPr txBox="1"/>
          <p:nvPr>
            <p:ph idx="1" type="body"/>
          </p:nvPr>
        </p:nvSpPr>
        <p:spPr>
          <a:xfrm>
            <a:off x="554735" y="41597"/>
            <a:ext cx="3843300" cy="123300"/>
          </a:xfrm>
          <a:prstGeom prst="rect">
            <a:avLst/>
          </a:prstGeom>
          <a:noFill/>
          <a:ln>
            <a:noFill/>
          </a:ln>
        </p:spPr>
        <p:txBody>
          <a:bodyPr anchorCtr="0" anchor="t" bIns="0" lIns="0" spcFirstLastPara="1" rIns="0" wrap="square" tIns="0">
            <a:spAutoFit/>
          </a:bodyPr>
          <a:lstStyle>
            <a:lvl1pPr indent="-279400" lvl="0" marL="457200" algn="l">
              <a:lnSpc>
                <a:spcPct val="100000"/>
              </a:lnSpc>
              <a:spcBef>
                <a:spcPts val="300"/>
              </a:spcBef>
              <a:spcAft>
                <a:spcPts val="0"/>
              </a:spcAft>
              <a:buSzPts val="800"/>
              <a:buChar char="​"/>
              <a:defRPr b="0" sz="800">
                <a:latin typeface="Sora"/>
                <a:ea typeface="Sora"/>
                <a:cs typeface="Sora"/>
                <a:sym typeface="Sora"/>
              </a:defRPr>
            </a:lvl1pPr>
            <a:lvl2pPr indent="-355600" lvl="1" marL="914400" algn="l">
              <a:lnSpc>
                <a:spcPct val="100000"/>
              </a:lnSpc>
              <a:spcBef>
                <a:spcPts val="300"/>
              </a:spcBef>
              <a:spcAft>
                <a:spcPts val="0"/>
              </a:spcAft>
              <a:buSzPts val="2000"/>
              <a:buChar char="•"/>
              <a:defRPr/>
            </a:lvl2pPr>
            <a:lvl3pPr indent="-355600" lvl="2" marL="1371600" algn="l">
              <a:lnSpc>
                <a:spcPct val="100000"/>
              </a:lnSpc>
              <a:spcBef>
                <a:spcPts val="300"/>
              </a:spcBef>
              <a:spcAft>
                <a:spcPts val="0"/>
              </a:spcAft>
              <a:buSzPts val="2000"/>
              <a:buChar char="‒"/>
              <a:defRPr/>
            </a:lvl3pPr>
            <a:lvl4pPr indent="-349250" lvl="3" marL="1828800" algn="l">
              <a:lnSpc>
                <a:spcPct val="100000"/>
              </a:lnSpc>
              <a:spcBef>
                <a:spcPts val="300"/>
              </a:spcBef>
              <a:spcAft>
                <a:spcPts val="0"/>
              </a:spcAft>
              <a:buSzPts val="1900"/>
              <a:buChar char="•"/>
              <a:defRPr/>
            </a:lvl4pPr>
            <a:lvl5pPr indent="-349250" lvl="4" marL="2286000" algn="l">
              <a:lnSpc>
                <a:spcPct val="100000"/>
              </a:lnSpc>
              <a:spcBef>
                <a:spcPts val="300"/>
              </a:spcBef>
              <a:spcAft>
                <a:spcPts val="0"/>
              </a:spcAft>
              <a:buSzPts val="1900"/>
              <a:buChar char="̶"/>
              <a:defRPr/>
            </a:lvl5pPr>
            <a:lvl6pPr indent="-349250" lvl="5" marL="2743200" algn="l">
              <a:lnSpc>
                <a:spcPct val="100000"/>
              </a:lnSpc>
              <a:spcBef>
                <a:spcPts val="300"/>
              </a:spcBef>
              <a:spcAft>
                <a:spcPts val="0"/>
              </a:spcAft>
              <a:buClr>
                <a:schemeClr val="dk1"/>
              </a:buClr>
              <a:buSzPts val="1900"/>
              <a:buChar char="▫"/>
              <a:defRPr/>
            </a:lvl6pPr>
            <a:lvl7pPr indent="-349250" lvl="6" marL="3200400" algn="l">
              <a:lnSpc>
                <a:spcPct val="100000"/>
              </a:lnSpc>
              <a:spcBef>
                <a:spcPts val="300"/>
              </a:spcBef>
              <a:spcAft>
                <a:spcPts val="0"/>
              </a:spcAft>
              <a:buClr>
                <a:schemeClr val="dk1"/>
              </a:buClr>
              <a:buSzPts val="1900"/>
              <a:buChar char="▫"/>
              <a:defRPr/>
            </a:lvl7pPr>
            <a:lvl8pPr indent="-349250" lvl="7" marL="3657600" algn="l">
              <a:lnSpc>
                <a:spcPct val="100000"/>
              </a:lnSpc>
              <a:spcBef>
                <a:spcPts val="300"/>
              </a:spcBef>
              <a:spcAft>
                <a:spcPts val="0"/>
              </a:spcAft>
              <a:buClr>
                <a:schemeClr val="dk1"/>
              </a:buClr>
              <a:buSzPts val="1900"/>
              <a:buChar char="▫"/>
              <a:defRPr/>
            </a:lvl8pPr>
            <a:lvl9pPr indent="-349250" lvl="8" marL="4114800" algn="l">
              <a:lnSpc>
                <a:spcPct val="100000"/>
              </a:lnSpc>
              <a:spcBef>
                <a:spcPts val="300"/>
              </a:spcBef>
              <a:spcAft>
                <a:spcPts val="300"/>
              </a:spcAft>
              <a:buClr>
                <a:schemeClr val="dk1"/>
              </a:buClr>
              <a:buSzPts val="1900"/>
              <a:buChar char="▫"/>
              <a:defRPr/>
            </a:lvl9pPr>
          </a:lstStyle>
          <a:p/>
        </p:txBody>
      </p:sp>
      <p:pic>
        <p:nvPicPr>
          <p:cNvPr id="6626" name="Google Shape;6626;p478"/>
          <p:cNvPicPr preferRelativeResize="0"/>
          <p:nvPr/>
        </p:nvPicPr>
        <p:blipFill rotWithShape="1">
          <a:blip r:embed="rId2">
            <a:alphaModFix/>
          </a:blip>
          <a:srcRect b="0" l="0" r="0" t="0"/>
          <a:stretch/>
        </p:blipFill>
        <p:spPr>
          <a:xfrm>
            <a:off x="10895182" y="200224"/>
            <a:ext cx="773399" cy="705978"/>
          </a:xfrm>
          <a:prstGeom prst="rect">
            <a:avLst/>
          </a:prstGeom>
          <a:noFill/>
          <a:ln>
            <a:noFill/>
          </a:ln>
        </p:spPr>
      </p:pic>
      <p:sp>
        <p:nvSpPr>
          <p:cNvPr id="6627" name="Google Shape;6627;p478"/>
          <p:cNvSpPr txBox="1"/>
          <p:nvPr/>
        </p:nvSpPr>
        <p:spPr>
          <a:xfrm>
            <a:off x="10093616" y="6514769"/>
            <a:ext cx="1232700" cy="123000"/>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ora"/>
                <a:ea typeface="Sora"/>
                <a:cs typeface="Sora"/>
                <a:sym typeface="Sora"/>
              </a:rPr>
              <a:t>Private and confidential</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6628" name="Shape 6628"/>
        <p:cNvGrpSpPr/>
        <p:nvPr/>
      </p:nvGrpSpPr>
      <p:grpSpPr>
        <a:xfrm>
          <a:off x="0" y="0"/>
          <a:ext cx="0" cy="0"/>
          <a:chOff x="0" y="0"/>
          <a:chExt cx="0" cy="0"/>
        </a:xfrm>
      </p:grpSpPr>
      <p:sp>
        <p:nvSpPr>
          <p:cNvPr id="6629" name="Google Shape;6629;p47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6630" name="Google Shape;6630;p479"/>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6631" name="Google Shape;6631;p4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1">
  <p:cSld name="TITLE_AND_BODY_1">
    <p:bg>
      <p:bgPr>
        <a:noFill/>
      </p:bgPr>
    </p:bg>
    <p:spTree>
      <p:nvGrpSpPr>
        <p:cNvPr id="6632" name="Shape 6632"/>
        <p:cNvGrpSpPr/>
        <p:nvPr/>
      </p:nvGrpSpPr>
      <p:grpSpPr>
        <a:xfrm>
          <a:off x="0" y="0"/>
          <a:ext cx="0" cy="0"/>
          <a:chOff x="0" y="0"/>
          <a:chExt cx="0" cy="0"/>
        </a:xfrm>
      </p:grpSpPr>
      <p:pic>
        <p:nvPicPr>
          <p:cNvPr id="6633" name="Google Shape;6633;p48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634" name="Google Shape;6634;p480"/>
          <p:cNvSpPr/>
          <p:nvPr/>
        </p:nvSpPr>
        <p:spPr>
          <a:xfrm>
            <a:off x="0" y="6196316"/>
            <a:ext cx="12192000" cy="657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35" name="Google Shape;6635;p480"/>
          <p:cNvSpPr/>
          <p:nvPr/>
        </p:nvSpPr>
        <p:spPr>
          <a:xfrm>
            <a:off x="0" y="2871880"/>
            <a:ext cx="375600" cy="3756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36" name="Google Shape;6636;p480"/>
          <p:cNvSpPr txBox="1"/>
          <p:nvPr>
            <p:ph type="title"/>
          </p:nvPr>
        </p:nvSpPr>
        <p:spPr>
          <a:xfrm>
            <a:off x="449618"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SzPts val="3700"/>
              <a:buNone/>
              <a:defRPr/>
            </a:lvl2pPr>
            <a:lvl3pPr lvl="2">
              <a:lnSpc>
                <a:spcPct val="90000"/>
              </a:lnSpc>
              <a:spcBef>
                <a:spcPts val="0"/>
              </a:spcBef>
              <a:spcAft>
                <a:spcPts val="0"/>
              </a:spcAft>
              <a:buSzPts val="3700"/>
              <a:buNone/>
              <a:defRPr/>
            </a:lvl3pPr>
            <a:lvl4pPr lvl="3">
              <a:lnSpc>
                <a:spcPct val="90000"/>
              </a:lnSpc>
              <a:spcBef>
                <a:spcPts val="0"/>
              </a:spcBef>
              <a:spcAft>
                <a:spcPts val="0"/>
              </a:spcAft>
              <a:buSzPts val="3700"/>
              <a:buNone/>
              <a:defRPr/>
            </a:lvl4pPr>
            <a:lvl5pPr lvl="4">
              <a:lnSpc>
                <a:spcPct val="90000"/>
              </a:lnSpc>
              <a:spcBef>
                <a:spcPts val="0"/>
              </a:spcBef>
              <a:spcAft>
                <a:spcPts val="0"/>
              </a:spcAft>
              <a:buSzPts val="3700"/>
              <a:buNone/>
              <a:defRPr/>
            </a:lvl5pPr>
            <a:lvl6pPr lvl="5">
              <a:lnSpc>
                <a:spcPct val="90000"/>
              </a:lnSpc>
              <a:spcBef>
                <a:spcPts val="0"/>
              </a:spcBef>
              <a:spcAft>
                <a:spcPts val="0"/>
              </a:spcAft>
              <a:buSzPts val="3700"/>
              <a:buNone/>
              <a:defRPr/>
            </a:lvl6pPr>
            <a:lvl7pPr lvl="6">
              <a:lnSpc>
                <a:spcPct val="90000"/>
              </a:lnSpc>
              <a:spcBef>
                <a:spcPts val="0"/>
              </a:spcBef>
              <a:spcAft>
                <a:spcPts val="0"/>
              </a:spcAft>
              <a:buSzPts val="3700"/>
              <a:buNone/>
              <a:defRPr/>
            </a:lvl7pPr>
            <a:lvl8pPr lvl="7">
              <a:lnSpc>
                <a:spcPct val="90000"/>
              </a:lnSpc>
              <a:spcBef>
                <a:spcPts val="0"/>
              </a:spcBef>
              <a:spcAft>
                <a:spcPts val="0"/>
              </a:spcAft>
              <a:buSzPts val="3700"/>
              <a:buNone/>
              <a:defRPr/>
            </a:lvl8pPr>
            <a:lvl9pPr lvl="8">
              <a:lnSpc>
                <a:spcPct val="90000"/>
              </a:lnSpc>
              <a:spcBef>
                <a:spcPts val="0"/>
              </a:spcBef>
              <a:spcAft>
                <a:spcPts val="0"/>
              </a:spcAft>
              <a:buSzPts val="3700"/>
              <a:buNone/>
              <a:defRPr/>
            </a:lvl9pPr>
          </a:lstStyle>
          <a:p/>
        </p:txBody>
      </p:sp>
      <p:sp>
        <p:nvSpPr>
          <p:cNvPr id="6637" name="Google Shape;6637;p480"/>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638" name="Google Shape;6638;p480"/>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639" name="Google Shape;6639;p480"/>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6" name="Shape 756"/>
        <p:cNvGrpSpPr/>
        <p:nvPr/>
      </p:nvGrpSpPr>
      <p:grpSpPr>
        <a:xfrm>
          <a:off x="0" y="0"/>
          <a:ext cx="0" cy="0"/>
          <a:chOff x="0" y="0"/>
          <a:chExt cx="0" cy="0"/>
        </a:xfrm>
      </p:grpSpPr>
      <p:sp>
        <p:nvSpPr>
          <p:cNvPr id="757" name="Google Shape;757;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758" name="Google Shape;758;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500"/>
              </a:spcAft>
              <a:buClr>
                <a:schemeClr val="dk1"/>
              </a:buClr>
              <a:buSzPts val="1800"/>
              <a:buChar char="･"/>
              <a:defRPr/>
            </a:lvl9pPr>
          </a:lstStyle>
          <a:p/>
        </p:txBody>
      </p:sp>
      <p:sp>
        <p:nvSpPr>
          <p:cNvPr id="759" name="Google Shape;759;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 name="Google Shape;760;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 name="Google Shape;761;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text (LIGHT MODE) 1">
  <p:cSld name="ONE_COLUMN_TEXT_4_2_1_1">
    <p:spTree>
      <p:nvGrpSpPr>
        <p:cNvPr id="6640" name="Shape 6640"/>
        <p:cNvGrpSpPr/>
        <p:nvPr/>
      </p:nvGrpSpPr>
      <p:grpSpPr>
        <a:xfrm>
          <a:off x="0" y="0"/>
          <a:ext cx="0" cy="0"/>
          <a:chOff x="0" y="0"/>
          <a:chExt cx="0" cy="0"/>
        </a:xfrm>
      </p:grpSpPr>
      <p:sp>
        <p:nvSpPr>
          <p:cNvPr id="6641" name="Google Shape;6641;p481"/>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42" name="Google Shape;6642;p481"/>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43" name="Google Shape;6643;p481"/>
          <p:cNvSpPr txBox="1"/>
          <p:nvPr>
            <p:ph idx="12" type="sldNum"/>
          </p:nvPr>
        </p:nvSpPr>
        <p:spPr>
          <a:xfrm>
            <a:off x="112966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644" name="Google Shape;6644;p481"/>
          <p:cNvCxnSpPr/>
          <p:nvPr/>
        </p:nvCxnSpPr>
        <p:spPr>
          <a:xfrm>
            <a:off x="11447879" y="6493113"/>
            <a:ext cx="0" cy="152100"/>
          </a:xfrm>
          <a:prstGeom prst="straightConnector1">
            <a:avLst/>
          </a:prstGeom>
          <a:noFill/>
          <a:ln cap="flat" cmpd="sng" w="12700">
            <a:solidFill>
              <a:schemeClr val="dk2"/>
            </a:solidFill>
            <a:prstDash val="solid"/>
            <a:round/>
            <a:headEnd len="sm" w="sm" type="none"/>
            <a:tailEnd len="sm" w="sm" type="none"/>
          </a:ln>
        </p:spPr>
      </p:cxnSp>
      <p:sp>
        <p:nvSpPr>
          <p:cNvPr id="6645" name="Google Shape;6645;p481"/>
          <p:cNvSpPr txBox="1"/>
          <p:nvPr>
            <p:ph idx="2" type="sldNum"/>
          </p:nvPr>
        </p:nvSpPr>
        <p:spPr>
          <a:xfrm>
            <a:off x="7815104" y="6303367"/>
            <a:ext cx="3425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9pPr>
          </a:lstStyle>
          <a:p>
            <a:pPr indent="0" lvl="0" marL="0" rtl="0" algn="r">
              <a:spcBef>
                <a:spcPts val="0"/>
              </a:spcBef>
              <a:spcAft>
                <a:spcPts val="0"/>
              </a:spcAft>
              <a:buNone/>
            </a:pPr>
            <a:r>
              <a:rPr lang="en"/>
              <a:t>Confidential ©2024 Mistral AI. All rights reserved.</a:t>
            </a:r>
            <a:endParaRPr/>
          </a:p>
        </p:txBody>
      </p:sp>
      <p:sp>
        <p:nvSpPr>
          <p:cNvPr id="6646" name="Google Shape;6646;p481"/>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47" name="Google Shape;6647;p481"/>
          <p:cNvSpPr txBox="1"/>
          <p:nvPr>
            <p:ph idx="1" type="body"/>
          </p:nvPr>
        </p:nvSpPr>
        <p:spPr>
          <a:xfrm>
            <a:off x="3491267" y="1393467"/>
            <a:ext cx="2453700" cy="4312500"/>
          </a:xfrm>
          <a:prstGeom prst="rect">
            <a:avLst/>
          </a:prstGeom>
          <a:noFill/>
          <a:ln>
            <a:noFill/>
          </a:ln>
        </p:spPr>
        <p:txBody>
          <a:bodyPr anchorCtr="0" anchor="t" bIns="121900" lIns="0" spcFirstLastPara="1" rIns="121900" wrap="square" tIns="121900">
            <a:noAutofit/>
          </a:bodyPr>
          <a:lstStyle>
            <a:lvl1pPr indent="-311150" lvl="0" marL="457200" algn="l">
              <a:lnSpc>
                <a:spcPct val="115000"/>
              </a:lnSpc>
              <a:spcBef>
                <a:spcPts val="1300"/>
              </a:spcBef>
              <a:spcAft>
                <a:spcPts val="0"/>
              </a:spcAft>
              <a:buClr>
                <a:srgbClr val="1E1E1E"/>
              </a:buClr>
              <a:buSzPts val="1300"/>
              <a:buChar char="●"/>
              <a:defRPr b="1" sz="1300">
                <a:solidFill>
                  <a:srgbClr val="1E1E1E"/>
                </a:solidFill>
              </a:defRPr>
            </a:lvl1pPr>
            <a:lvl2pPr indent="-311150" lvl="1" marL="914400" algn="l">
              <a:lnSpc>
                <a:spcPct val="115000"/>
              </a:lnSpc>
              <a:spcBef>
                <a:spcPts val="1300"/>
              </a:spcBef>
              <a:spcAft>
                <a:spcPts val="0"/>
              </a:spcAft>
              <a:buClr>
                <a:srgbClr val="1E1E1E"/>
              </a:buClr>
              <a:buSzPts val="1300"/>
              <a:buChar char="○"/>
              <a:defRPr sz="1300">
                <a:solidFill>
                  <a:srgbClr val="1E1E1E"/>
                </a:solidFill>
              </a:defRPr>
            </a:lvl2pPr>
            <a:lvl3pPr indent="-311150" lvl="2" marL="1371600" algn="l">
              <a:lnSpc>
                <a:spcPct val="115000"/>
              </a:lnSpc>
              <a:spcBef>
                <a:spcPts val="1300"/>
              </a:spcBef>
              <a:spcAft>
                <a:spcPts val="0"/>
              </a:spcAft>
              <a:buClr>
                <a:srgbClr val="1E1E1E"/>
              </a:buClr>
              <a:buSzPts val="1300"/>
              <a:buChar char="■"/>
              <a:defRPr sz="1300">
                <a:solidFill>
                  <a:srgbClr val="1E1E1E"/>
                </a:solidFill>
              </a:defRPr>
            </a:lvl3pPr>
            <a:lvl4pPr indent="-311150" lvl="3" marL="1828800" algn="l">
              <a:lnSpc>
                <a:spcPct val="115000"/>
              </a:lnSpc>
              <a:spcBef>
                <a:spcPts val="1300"/>
              </a:spcBef>
              <a:spcAft>
                <a:spcPts val="0"/>
              </a:spcAft>
              <a:buClr>
                <a:srgbClr val="1E1E1E"/>
              </a:buClr>
              <a:buSzPts val="1300"/>
              <a:buChar char="●"/>
              <a:defRPr sz="1300">
                <a:solidFill>
                  <a:srgbClr val="1E1E1E"/>
                </a:solidFill>
              </a:defRPr>
            </a:lvl4pPr>
            <a:lvl5pPr indent="-311150" lvl="4" marL="2286000" algn="l">
              <a:lnSpc>
                <a:spcPct val="115000"/>
              </a:lnSpc>
              <a:spcBef>
                <a:spcPts val="1300"/>
              </a:spcBef>
              <a:spcAft>
                <a:spcPts val="0"/>
              </a:spcAft>
              <a:buClr>
                <a:srgbClr val="1E1E1E"/>
              </a:buClr>
              <a:buSzPts val="1300"/>
              <a:buChar char="○"/>
              <a:defRPr sz="1300">
                <a:solidFill>
                  <a:srgbClr val="1E1E1E"/>
                </a:solidFill>
              </a:defRPr>
            </a:lvl5pPr>
            <a:lvl6pPr indent="-311150" lvl="5" marL="2743200" algn="l">
              <a:lnSpc>
                <a:spcPct val="115000"/>
              </a:lnSpc>
              <a:spcBef>
                <a:spcPts val="1300"/>
              </a:spcBef>
              <a:spcAft>
                <a:spcPts val="0"/>
              </a:spcAft>
              <a:buClr>
                <a:srgbClr val="1E1E1E"/>
              </a:buClr>
              <a:buSzPts val="1300"/>
              <a:buChar char="■"/>
              <a:defRPr sz="1300">
                <a:solidFill>
                  <a:srgbClr val="1E1E1E"/>
                </a:solidFill>
              </a:defRPr>
            </a:lvl6pPr>
            <a:lvl7pPr indent="-311150" lvl="6" marL="3200400" algn="l">
              <a:lnSpc>
                <a:spcPct val="115000"/>
              </a:lnSpc>
              <a:spcBef>
                <a:spcPts val="1300"/>
              </a:spcBef>
              <a:spcAft>
                <a:spcPts val="0"/>
              </a:spcAft>
              <a:buClr>
                <a:srgbClr val="1E1E1E"/>
              </a:buClr>
              <a:buSzPts val="1300"/>
              <a:buChar char="●"/>
              <a:defRPr sz="1300">
                <a:solidFill>
                  <a:srgbClr val="1E1E1E"/>
                </a:solidFill>
              </a:defRPr>
            </a:lvl7pPr>
            <a:lvl8pPr indent="-311150" lvl="7" marL="3657600" algn="l">
              <a:lnSpc>
                <a:spcPct val="115000"/>
              </a:lnSpc>
              <a:spcBef>
                <a:spcPts val="1300"/>
              </a:spcBef>
              <a:spcAft>
                <a:spcPts val="0"/>
              </a:spcAft>
              <a:buClr>
                <a:srgbClr val="1E1E1E"/>
              </a:buClr>
              <a:buSzPts val="1300"/>
              <a:buChar char="○"/>
              <a:defRPr sz="1300">
                <a:solidFill>
                  <a:srgbClr val="1E1E1E"/>
                </a:solidFill>
              </a:defRPr>
            </a:lvl8pPr>
            <a:lvl9pPr indent="-311150" lvl="8" marL="4114800" algn="l">
              <a:lnSpc>
                <a:spcPct val="115000"/>
              </a:lnSpc>
              <a:spcBef>
                <a:spcPts val="1300"/>
              </a:spcBef>
              <a:spcAft>
                <a:spcPts val="0"/>
              </a:spcAft>
              <a:buClr>
                <a:srgbClr val="1E1E1E"/>
              </a:buClr>
              <a:buSzPts val="1300"/>
              <a:buChar char="■"/>
              <a:defRPr sz="1300">
                <a:solidFill>
                  <a:srgbClr val="1E1E1E"/>
                </a:solidFill>
              </a:defRPr>
            </a:lvl9pPr>
          </a:lstStyle>
          <a:p/>
        </p:txBody>
      </p:sp>
      <p:sp>
        <p:nvSpPr>
          <p:cNvPr id="6648" name="Google Shape;6648;p481"/>
          <p:cNvSpPr txBox="1"/>
          <p:nvPr>
            <p:ph idx="3" type="body"/>
          </p:nvPr>
        </p:nvSpPr>
        <p:spPr>
          <a:xfrm>
            <a:off x="6410617" y="1393467"/>
            <a:ext cx="2453700" cy="4312500"/>
          </a:xfrm>
          <a:prstGeom prst="rect">
            <a:avLst/>
          </a:prstGeom>
          <a:noFill/>
          <a:ln>
            <a:noFill/>
          </a:ln>
        </p:spPr>
        <p:txBody>
          <a:bodyPr anchorCtr="0" anchor="t" bIns="121900" lIns="0" spcFirstLastPara="1" rIns="121900" wrap="square" tIns="121900">
            <a:noAutofit/>
          </a:bodyPr>
          <a:lstStyle>
            <a:lvl1pPr indent="-311150" lvl="0" marL="457200" algn="l">
              <a:lnSpc>
                <a:spcPct val="115000"/>
              </a:lnSpc>
              <a:spcBef>
                <a:spcPts val="1300"/>
              </a:spcBef>
              <a:spcAft>
                <a:spcPts val="0"/>
              </a:spcAft>
              <a:buClr>
                <a:srgbClr val="1E1E1E"/>
              </a:buClr>
              <a:buSzPts val="1300"/>
              <a:buChar char="●"/>
              <a:defRPr b="1" sz="1300">
                <a:solidFill>
                  <a:srgbClr val="1E1E1E"/>
                </a:solidFill>
              </a:defRPr>
            </a:lvl1pPr>
            <a:lvl2pPr indent="-311150" lvl="1" marL="914400" algn="l">
              <a:lnSpc>
                <a:spcPct val="115000"/>
              </a:lnSpc>
              <a:spcBef>
                <a:spcPts val="1300"/>
              </a:spcBef>
              <a:spcAft>
                <a:spcPts val="0"/>
              </a:spcAft>
              <a:buClr>
                <a:srgbClr val="1E1E1E"/>
              </a:buClr>
              <a:buSzPts val="1300"/>
              <a:buChar char="○"/>
              <a:defRPr sz="1300">
                <a:solidFill>
                  <a:srgbClr val="1E1E1E"/>
                </a:solidFill>
              </a:defRPr>
            </a:lvl2pPr>
            <a:lvl3pPr indent="-311150" lvl="2" marL="1371600" algn="l">
              <a:lnSpc>
                <a:spcPct val="115000"/>
              </a:lnSpc>
              <a:spcBef>
                <a:spcPts val="1300"/>
              </a:spcBef>
              <a:spcAft>
                <a:spcPts val="0"/>
              </a:spcAft>
              <a:buClr>
                <a:srgbClr val="1E1E1E"/>
              </a:buClr>
              <a:buSzPts val="1300"/>
              <a:buChar char="■"/>
              <a:defRPr sz="1300">
                <a:solidFill>
                  <a:srgbClr val="1E1E1E"/>
                </a:solidFill>
              </a:defRPr>
            </a:lvl3pPr>
            <a:lvl4pPr indent="-311150" lvl="3" marL="1828800" algn="l">
              <a:lnSpc>
                <a:spcPct val="115000"/>
              </a:lnSpc>
              <a:spcBef>
                <a:spcPts val="1300"/>
              </a:spcBef>
              <a:spcAft>
                <a:spcPts val="0"/>
              </a:spcAft>
              <a:buClr>
                <a:srgbClr val="1E1E1E"/>
              </a:buClr>
              <a:buSzPts val="1300"/>
              <a:buChar char="●"/>
              <a:defRPr sz="1300">
                <a:solidFill>
                  <a:srgbClr val="1E1E1E"/>
                </a:solidFill>
              </a:defRPr>
            </a:lvl4pPr>
            <a:lvl5pPr indent="-311150" lvl="4" marL="2286000" algn="l">
              <a:lnSpc>
                <a:spcPct val="115000"/>
              </a:lnSpc>
              <a:spcBef>
                <a:spcPts val="1300"/>
              </a:spcBef>
              <a:spcAft>
                <a:spcPts val="0"/>
              </a:spcAft>
              <a:buClr>
                <a:srgbClr val="1E1E1E"/>
              </a:buClr>
              <a:buSzPts val="1300"/>
              <a:buChar char="○"/>
              <a:defRPr sz="1300">
                <a:solidFill>
                  <a:srgbClr val="1E1E1E"/>
                </a:solidFill>
              </a:defRPr>
            </a:lvl5pPr>
            <a:lvl6pPr indent="-311150" lvl="5" marL="2743200" algn="l">
              <a:lnSpc>
                <a:spcPct val="115000"/>
              </a:lnSpc>
              <a:spcBef>
                <a:spcPts val="1300"/>
              </a:spcBef>
              <a:spcAft>
                <a:spcPts val="0"/>
              </a:spcAft>
              <a:buClr>
                <a:srgbClr val="1E1E1E"/>
              </a:buClr>
              <a:buSzPts val="1300"/>
              <a:buChar char="■"/>
              <a:defRPr sz="1300">
                <a:solidFill>
                  <a:srgbClr val="1E1E1E"/>
                </a:solidFill>
              </a:defRPr>
            </a:lvl6pPr>
            <a:lvl7pPr indent="-311150" lvl="6" marL="3200400" algn="l">
              <a:lnSpc>
                <a:spcPct val="115000"/>
              </a:lnSpc>
              <a:spcBef>
                <a:spcPts val="1300"/>
              </a:spcBef>
              <a:spcAft>
                <a:spcPts val="0"/>
              </a:spcAft>
              <a:buClr>
                <a:srgbClr val="1E1E1E"/>
              </a:buClr>
              <a:buSzPts val="1300"/>
              <a:buChar char="●"/>
              <a:defRPr sz="1300">
                <a:solidFill>
                  <a:srgbClr val="1E1E1E"/>
                </a:solidFill>
              </a:defRPr>
            </a:lvl7pPr>
            <a:lvl8pPr indent="-311150" lvl="7" marL="3657600" algn="l">
              <a:lnSpc>
                <a:spcPct val="115000"/>
              </a:lnSpc>
              <a:spcBef>
                <a:spcPts val="1300"/>
              </a:spcBef>
              <a:spcAft>
                <a:spcPts val="0"/>
              </a:spcAft>
              <a:buClr>
                <a:srgbClr val="1E1E1E"/>
              </a:buClr>
              <a:buSzPts val="1300"/>
              <a:buChar char="○"/>
              <a:defRPr sz="1300">
                <a:solidFill>
                  <a:srgbClr val="1E1E1E"/>
                </a:solidFill>
              </a:defRPr>
            </a:lvl8pPr>
            <a:lvl9pPr indent="-311150" lvl="8" marL="4114800" algn="l">
              <a:lnSpc>
                <a:spcPct val="115000"/>
              </a:lnSpc>
              <a:spcBef>
                <a:spcPts val="1300"/>
              </a:spcBef>
              <a:spcAft>
                <a:spcPts val="0"/>
              </a:spcAft>
              <a:buClr>
                <a:srgbClr val="1E1E1E"/>
              </a:buClr>
              <a:buSzPts val="1300"/>
              <a:buChar char="■"/>
              <a:defRPr sz="1300">
                <a:solidFill>
                  <a:srgbClr val="1E1E1E"/>
                </a:solidFill>
              </a:defRPr>
            </a:lvl9pPr>
          </a:lstStyle>
          <a:p/>
        </p:txBody>
      </p:sp>
      <p:sp>
        <p:nvSpPr>
          <p:cNvPr id="6649" name="Google Shape;6649;p481"/>
          <p:cNvSpPr txBox="1"/>
          <p:nvPr>
            <p:ph type="title"/>
          </p:nvPr>
        </p:nvSpPr>
        <p:spPr>
          <a:xfrm>
            <a:off x="3491267" y="648367"/>
            <a:ext cx="2453700" cy="703200"/>
          </a:xfrm>
          <a:prstGeom prst="rect">
            <a:avLst/>
          </a:prstGeom>
          <a:noFill/>
          <a:ln>
            <a:noFill/>
          </a:ln>
        </p:spPr>
        <p:txBody>
          <a:bodyPr anchorCtr="0" anchor="t" bIns="121900" lIns="0" spcFirstLastPara="1" rIns="121900" wrap="square" tIns="121900">
            <a:noAutofit/>
          </a:bodyPr>
          <a:lstStyle>
            <a:lvl1pPr lvl="0" algn="l">
              <a:lnSpc>
                <a:spcPct val="100000"/>
              </a:lnSpc>
              <a:spcBef>
                <a:spcPts val="0"/>
              </a:spcBef>
              <a:spcAft>
                <a:spcPts val="0"/>
              </a:spcAft>
              <a:buClr>
                <a:srgbClr val="FA500F"/>
              </a:buClr>
              <a:buSzPts val="2100"/>
              <a:buNone/>
              <a:defRPr b="1" sz="2100">
                <a:solidFill>
                  <a:srgbClr val="FA500F"/>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6650" name="Google Shape;6650;p481"/>
          <p:cNvSpPr txBox="1"/>
          <p:nvPr>
            <p:ph idx="4" type="title"/>
          </p:nvPr>
        </p:nvSpPr>
        <p:spPr>
          <a:xfrm>
            <a:off x="6410617" y="648367"/>
            <a:ext cx="2453700" cy="631500"/>
          </a:xfrm>
          <a:prstGeom prst="rect">
            <a:avLst/>
          </a:prstGeom>
          <a:noFill/>
          <a:ln>
            <a:noFill/>
          </a:ln>
        </p:spPr>
        <p:txBody>
          <a:bodyPr anchorCtr="0" anchor="t" bIns="121900" lIns="0" spcFirstLastPara="1" rIns="121900" wrap="square" tIns="121900">
            <a:noAutofit/>
          </a:bodyPr>
          <a:lstStyle>
            <a:lvl1pPr lvl="0" algn="l">
              <a:lnSpc>
                <a:spcPct val="100000"/>
              </a:lnSpc>
              <a:spcBef>
                <a:spcPts val="0"/>
              </a:spcBef>
              <a:spcAft>
                <a:spcPts val="0"/>
              </a:spcAft>
              <a:buClr>
                <a:srgbClr val="FA500F"/>
              </a:buClr>
              <a:buSzPts val="2100"/>
              <a:buNone/>
              <a:defRPr b="1" sz="2100">
                <a:solidFill>
                  <a:srgbClr val="FA500F"/>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6651" name="Google Shape;6651;p481"/>
          <p:cNvSpPr txBox="1"/>
          <p:nvPr>
            <p:ph idx="5" type="body"/>
          </p:nvPr>
        </p:nvSpPr>
        <p:spPr>
          <a:xfrm>
            <a:off x="9330000" y="1393467"/>
            <a:ext cx="2453700" cy="4312500"/>
          </a:xfrm>
          <a:prstGeom prst="rect">
            <a:avLst/>
          </a:prstGeom>
          <a:noFill/>
          <a:ln>
            <a:noFill/>
          </a:ln>
        </p:spPr>
        <p:txBody>
          <a:bodyPr anchorCtr="0" anchor="t" bIns="121900" lIns="0" spcFirstLastPara="1" rIns="121900" wrap="square" tIns="121900">
            <a:noAutofit/>
          </a:bodyPr>
          <a:lstStyle>
            <a:lvl1pPr indent="-311150" lvl="0" marL="457200" algn="l">
              <a:lnSpc>
                <a:spcPct val="115000"/>
              </a:lnSpc>
              <a:spcBef>
                <a:spcPts val="1300"/>
              </a:spcBef>
              <a:spcAft>
                <a:spcPts val="0"/>
              </a:spcAft>
              <a:buClr>
                <a:srgbClr val="1E1E1E"/>
              </a:buClr>
              <a:buSzPts val="1300"/>
              <a:buChar char="●"/>
              <a:defRPr b="1" sz="1300">
                <a:solidFill>
                  <a:srgbClr val="1E1E1E"/>
                </a:solidFill>
              </a:defRPr>
            </a:lvl1pPr>
            <a:lvl2pPr indent="-311150" lvl="1" marL="914400" algn="l">
              <a:lnSpc>
                <a:spcPct val="115000"/>
              </a:lnSpc>
              <a:spcBef>
                <a:spcPts val="1300"/>
              </a:spcBef>
              <a:spcAft>
                <a:spcPts val="0"/>
              </a:spcAft>
              <a:buClr>
                <a:srgbClr val="1E1E1E"/>
              </a:buClr>
              <a:buSzPts val="1300"/>
              <a:buChar char="○"/>
              <a:defRPr sz="1300">
                <a:solidFill>
                  <a:srgbClr val="1E1E1E"/>
                </a:solidFill>
              </a:defRPr>
            </a:lvl2pPr>
            <a:lvl3pPr indent="-311150" lvl="2" marL="1371600" algn="l">
              <a:lnSpc>
                <a:spcPct val="115000"/>
              </a:lnSpc>
              <a:spcBef>
                <a:spcPts val="1300"/>
              </a:spcBef>
              <a:spcAft>
                <a:spcPts val="0"/>
              </a:spcAft>
              <a:buClr>
                <a:srgbClr val="1E1E1E"/>
              </a:buClr>
              <a:buSzPts val="1300"/>
              <a:buChar char="■"/>
              <a:defRPr sz="1300">
                <a:solidFill>
                  <a:srgbClr val="1E1E1E"/>
                </a:solidFill>
              </a:defRPr>
            </a:lvl3pPr>
            <a:lvl4pPr indent="-311150" lvl="3" marL="1828800" algn="l">
              <a:lnSpc>
                <a:spcPct val="115000"/>
              </a:lnSpc>
              <a:spcBef>
                <a:spcPts val="1300"/>
              </a:spcBef>
              <a:spcAft>
                <a:spcPts val="0"/>
              </a:spcAft>
              <a:buClr>
                <a:srgbClr val="1E1E1E"/>
              </a:buClr>
              <a:buSzPts val="1300"/>
              <a:buChar char="●"/>
              <a:defRPr sz="1300">
                <a:solidFill>
                  <a:srgbClr val="1E1E1E"/>
                </a:solidFill>
              </a:defRPr>
            </a:lvl4pPr>
            <a:lvl5pPr indent="-311150" lvl="4" marL="2286000" algn="l">
              <a:lnSpc>
                <a:spcPct val="115000"/>
              </a:lnSpc>
              <a:spcBef>
                <a:spcPts val="1300"/>
              </a:spcBef>
              <a:spcAft>
                <a:spcPts val="0"/>
              </a:spcAft>
              <a:buClr>
                <a:srgbClr val="1E1E1E"/>
              </a:buClr>
              <a:buSzPts val="1300"/>
              <a:buChar char="○"/>
              <a:defRPr sz="1300">
                <a:solidFill>
                  <a:srgbClr val="1E1E1E"/>
                </a:solidFill>
              </a:defRPr>
            </a:lvl5pPr>
            <a:lvl6pPr indent="-311150" lvl="5" marL="2743200" algn="l">
              <a:lnSpc>
                <a:spcPct val="115000"/>
              </a:lnSpc>
              <a:spcBef>
                <a:spcPts val="1300"/>
              </a:spcBef>
              <a:spcAft>
                <a:spcPts val="0"/>
              </a:spcAft>
              <a:buClr>
                <a:srgbClr val="1E1E1E"/>
              </a:buClr>
              <a:buSzPts val="1300"/>
              <a:buChar char="■"/>
              <a:defRPr sz="1300">
                <a:solidFill>
                  <a:srgbClr val="1E1E1E"/>
                </a:solidFill>
              </a:defRPr>
            </a:lvl6pPr>
            <a:lvl7pPr indent="-311150" lvl="6" marL="3200400" algn="l">
              <a:lnSpc>
                <a:spcPct val="115000"/>
              </a:lnSpc>
              <a:spcBef>
                <a:spcPts val="1300"/>
              </a:spcBef>
              <a:spcAft>
                <a:spcPts val="0"/>
              </a:spcAft>
              <a:buClr>
                <a:srgbClr val="1E1E1E"/>
              </a:buClr>
              <a:buSzPts val="1300"/>
              <a:buChar char="●"/>
              <a:defRPr sz="1300">
                <a:solidFill>
                  <a:srgbClr val="1E1E1E"/>
                </a:solidFill>
              </a:defRPr>
            </a:lvl7pPr>
            <a:lvl8pPr indent="-311150" lvl="7" marL="3657600" algn="l">
              <a:lnSpc>
                <a:spcPct val="115000"/>
              </a:lnSpc>
              <a:spcBef>
                <a:spcPts val="1300"/>
              </a:spcBef>
              <a:spcAft>
                <a:spcPts val="0"/>
              </a:spcAft>
              <a:buClr>
                <a:srgbClr val="1E1E1E"/>
              </a:buClr>
              <a:buSzPts val="1300"/>
              <a:buChar char="○"/>
              <a:defRPr sz="1300">
                <a:solidFill>
                  <a:srgbClr val="1E1E1E"/>
                </a:solidFill>
              </a:defRPr>
            </a:lvl8pPr>
            <a:lvl9pPr indent="-311150" lvl="8" marL="4114800" algn="l">
              <a:lnSpc>
                <a:spcPct val="115000"/>
              </a:lnSpc>
              <a:spcBef>
                <a:spcPts val="1300"/>
              </a:spcBef>
              <a:spcAft>
                <a:spcPts val="0"/>
              </a:spcAft>
              <a:buClr>
                <a:srgbClr val="1E1E1E"/>
              </a:buClr>
              <a:buSzPts val="1300"/>
              <a:buChar char="■"/>
              <a:defRPr sz="1300">
                <a:solidFill>
                  <a:srgbClr val="1E1E1E"/>
                </a:solidFill>
              </a:defRPr>
            </a:lvl9pPr>
          </a:lstStyle>
          <a:p/>
        </p:txBody>
      </p:sp>
      <p:sp>
        <p:nvSpPr>
          <p:cNvPr id="6652" name="Google Shape;6652;p481"/>
          <p:cNvSpPr txBox="1"/>
          <p:nvPr>
            <p:ph idx="6" type="title"/>
          </p:nvPr>
        </p:nvSpPr>
        <p:spPr>
          <a:xfrm>
            <a:off x="9330000" y="648367"/>
            <a:ext cx="2453700" cy="631500"/>
          </a:xfrm>
          <a:prstGeom prst="rect">
            <a:avLst/>
          </a:prstGeom>
          <a:noFill/>
          <a:ln>
            <a:noFill/>
          </a:ln>
        </p:spPr>
        <p:txBody>
          <a:bodyPr anchorCtr="0" anchor="t" bIns="121900" lIns="0" spcFirstLastPara="1" rIns="121900" wrap="square" tIns="121900">
            <a:noAutofit/>
          </a:bodyPr>
          <a:lstStyle>
            <a:lvl1pPr lvl="0" algn="l">
              <a:lnSpc>
                <a:spcPct val="100000"/>
              </a:lnSpc>
              <a:spcBef>
                <a:spcPts val="0"/>
              </a:spcBef>
              <a:spcAft>
                <a:spcPts val="0"/>
              </a:spcAft>
              <a:buClr>
                <a:srgbClr val="FA500F"/>
              </a:buClr>
              <a:buSzPts val="2100"/>
              <a:buNone/>
              <a:defRPr b="1" sz="2100">
                <a:solidFill>
                  <a:srgbClr val="FA500F"/>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6653" name="Google Shape;6653;p481"/>
          <p:cNvSpPr txBox="1"/>
          <p:nvPr>
            <p:ph idx="7" type="title"/>
          </p:nvPr>
        </p:nvSpPr>
        <p:spPr>
          <a:xfrm>
            <a:off x="453900" y="622470"/>
            <a:ext cx="2571600" cy="3450900"/>
          </a:xfrm>
          <a:prstGeom prst="rect">
            <a:avLst/>
          </a:prstGeom>
          <a:noFill/>
          <a:ln>
            <a:noFill/>
          </a:ln>
        </p:spPr>
        <p:txBody>
          <a:bodyPr anchorCtr="0" anchor="t" bIns="121900" lIns="121900" spcFirstLastPara="1" rIns="121900" wrap="square" tIns="121900">
            <a:noAutofit/>
          </a:bodyPr>
          <a:lstStyle>
            <a:lvl1pPr lvl="0" algn="l">
              <a:lnSpc>
                <a:spcPct val="90000"/>
              </a:lnSpc>
              <a:spcBef>
                <a:spcPts val="0"/>
              </a:spcBef>
              <a:spcAft>
                <a:spcPts val="0"/>
              </a:spcAft>
              <a:buSzPts val="3500"/>
              <a:buNone/>
              <a:defRPr b="1" sz="3500"/>
            </a:lvl1pPr>
            <a:lvl2pPr lvl="1" algn="l">
              <a:lnSpc>
                <a:spcPct val="90000"/>
              </a:lnSpc>
              <a:spcBef>
                <a:spcPts val="0"/>
              </a:spcBef>
              <a:spcAft>
                <a:spcPts val="0"/>
              </a:spcAft>
              <a:buSzPts val="3200"/>
              <a:buNone/>
              <a:defRPr sz="3200"/>
            </a:lvl2pPr>
            <a:lvl3pPr lvl="2" algn="l">
              <a:lnSpc>
                <a:spcPct val="90000"/>
              </a:lnSpc>
              <a:spcBef>
                <a:spcPts val="0"/>
              </a:spcBef>
              <a:spcAft>
                <a:spcPts val="0"/>
              </a:spcAft>
              <a:buSzPts val="3200"/>
              <a:buNone/>
              <a:defRPr sz="3200"/>
            </a:lvl3pPr>
            <a:lvl4pPr lvl="3" algn="l">
              <a:lnSpc>
                <a:spcPct val="90000"/>
              </a:lnSpc>
              <a:spcBef>
                <a:spcPts val="0"/>
              </a:spcBef>
              <a:spcAft>
                <a:spcPts val="0"/>
              </a:spcAft>
              <a:buSzPts val="3200"/>
              <a:buNone/>
              <a:defRPr sz="3200"/>
            </a:lvl4pPr>
            <a:lvl5pPr lvl="4" algn="l">
              <a:lnSpc>
                <a:spcPct val="90000"/>
              </a:lnSpc>
              <a:spcBef>
                <a:spcPts val="0"/>
              </a:spcBef>
              <a:spcAft>
                <a:spcPts val="0"/>
              </a:spcAft>
              <a:buSzPts val="3200"/>
              <a:buNone/>
              <a:defRPr sz="3200"/>
            </a:lvl5pPr>
            <a:lvl6pPr lvl="5" algn="l">
              <a:lnSpc>
                <a:spcPct val="90000"/>
              </a:lnSpc>
              <a:spcBef>
                <a:spcPts val="0"/>
              </a:spcBef>
              <a:spcAft>
                <a:spcPts val="0"/>
              </a:spcAft>
              <a:buSzPts val="3200"/>
              <a:buNone/>
              <a:defRPr sz="3200"/>
            </a:lvl6pPr>
            <a:lvl7pPr lvl="6" algn="l">
              <a:lnSpc>
                <a:spcPct val="90000"/>
              </a:lnSpc>
              <a:spcBef>
                <a:spcPts val="0"/>
              </a:spcBef>
              <a:spcAft>
                <a:spcPts val="0"/>
              </a:spcAft>
              <a:buSzPts val="3200"/>
              <a:buNone/>
              <a:defRPr sz="3200"/>
            </a:lvl7pPr>
            <a:lvl8pPr lvl="7" algn="l">
              <a:lnSpc>
                <a:spcPct val="90000"/>
              </a:lnSpc>
              <a:spcBef>
                <a:spcPts val="0"/>
              </a:spcBef>
              <a:spcAft>
                <a:spcPts val="0"/>
              </a:spcAft>
              <a:buSzPts val="3200"/>
              <a:buNone/>
              <a:defRPr sz="3200"/>
            </a:lvl8pPr>
            <a:lvl9pPr lvl="8" algn="l">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text (LIGHT MODE) 2">
  <p:cSld name="ONE_COLUMN_TEXT_4_2_1_2">
    <p:spTree>
      <p:nvGrpSpPr>
        <p:cNvPr id="6654" name="Shape 6654"/>
        <p:cNvGrpSpPr/>
        <p:nvPr/>
      </p:nvGrpSpPr>
      <p:grpSpPr>
        <a:xfrm>
          <a:off x="0" y="0"/>
          <a:ext cx="0" cy="0"/>
          <a:chOff x="0" y="0"/>
          <a:chExt cx="0" cy="0"/>
        </a:xfrm>
      </p:grpSpPr>
      <p:sp>
        <p:nvSpPr>
          <p:cNvPr id="6655" name="Google Shape;6655;p482"/>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56" name="Google Shape;6656;p482"/>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57" name="Google Shape;6657;p482"/>
          <p:cNvSpPr txBox="1"/>
          <p:nvPr>
            <p:ph idx="12" type="sldNum"/>
          </p:nvPr>
        </p:nvSpPr>
        <p:spPr>
          <a:xfrm>
            <a:off x="112966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658" name="Google Shape;6658;p482"/>
          <p:cNvCxnSpPr/>
          <p:nvPr/>
        </p:nvCxnSpPr>
        <p:spPr>
          <a:xfrm>
            <a:off x="11447879" y="6493113"/>
            <a:ext cx="0" cy="152100"/>
          </a:xfrm>
          <a:prstGeom prst="straightConnector1">
            <a:avLst/>
          </a:prstGeom>
          <a:noFill/>
          <a:ln cap="flat" cmpd="sng" w="12700">
            <a:solidFill>
              <a:schemeClr val="dk2"/>
            </a:solidFill>
            <a:prstDash val="solid"/>
            <a:round/>
            <a:headEnd len="sm" w="sm" type="none"/>
            <a:tailEnd len="sm" w="sm" type="none"/>
          </a:ln>
        </p:spPr>
      </p:cxnSp>
      <p:sp>
        <p:nvSpPr>
          <p:cNvPr id="6659" name="Google Shape;6659;p482"/>
          <p:cNvSpPr txBox="1"/>
          <p:nvPr>
            <p:ph idx="2" type="sldNum"/>
          </p:nvPr>
        </p:nvSpPr>
        <p:spPr>
          <a:xfrm>
            <a:off x="7815104" y="6303367"/>
            <a:ext cx="3425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9pPr>
          </a:lstStyle>
          <a:p>
            <a:pPr indent="0" lvl="0" marL="0" rtl="0" algn="r">
              <a:spcBef>
                <a:spcPts val="0"/>
              </a:spcBef>
              <a:spcAft>
                <a:spcPts val="0"/>
              </a:spcAft>
              <a:buNone/>
            </a:pPr>
            <a:r>
              <a:rPr lang="en"/>
              <a:t>Confidential ©2024 Mistral AI. All rights reserved.</a:t>
            </a:r>
            <a:endParaRPr/>
          </a:p>
        </p:txBody>
      </p:sp>
      <p:sp>
        <p:nvSpPr>
          <p:cNvPr id="6660" name="Google Shape;6660;p482"/>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61" name="Google Shape;6661;p482"/>
          <p:cNvSpPr txBox="1"/>
          <p:nvPr>
            <p:ph idx="1" type="body"/>
          </p:nvPr>
        </p:nvSpPr>
        <p:spPr>
          <a:xfrm>
            <a:off x="3491267" y="1393467"/>
            <a:ext cx="2453700" cy="4312500"/>
          </a:xfrm>
          <a:prstGeom prst="rect">
            <a:avLst/>
          </a:prstGeom>
          <a:noFill/>
          <a:ln>
            <a:noFill/>
          </a:ln>
        </p:spPr>
        <p:txBody>
          <a:bodyPr anchorCtr="0" anchor="t" bIns="121900" lIns="0" spcFirstLastPara="1" rIns="121900" wrap="square" tIns="121900">
            <a:noAutofit/>
          </a:bodyPr>
          <a:lstStyle>
            <a:lvl1pPr indent="-311150" lvl="0" marL="457200" algn="l">
              <a:lnSpc>
                <a:spcPct val="115000"/>
              </a:lnSpc>
              <a:spcBef>
                <a:spcPts val="1300"/>
              </a:spcBef>
              <a:spcAft>
                <a:spcPts val="0"/>
              </a:spcAft>
              <a:buClr>
                <a:srgbClr val="1E1E1E"/>
              </a:buClr>
              <a:buSzPts val="1300"/>
              <a:buChar char="●"/>
              <a:defRPr b="1" sz="1300">
                <a:solidFill>
                  <a:srgbClr val="1E1E1E"/>
                </a:solidFill>
              </a:defRPr>
            </a:lvl1pPr>
            <a:lvl2pPr indent="-311150" lvl="1" marL="914400" algn="l">
              <a:lnSpc>
                <a:spcPct val="115000"/>
              </a:lnSpc>
              <a:spcBef>
                <a:spcPts val="1300"/>
              </a:spcBef>
              <a:spcAft>
                <a:spcPts val="0"/>
              </a:spcAft>
              <a:buClr>
                <a:srgbClr val="1E1E1E"/>
              </a:buClr>
              <a:buSzPts val="1300"/>
              <a:buChar char="○"/>
              <a:defRPr sz="1300">
                <a:solidFill>
                  <a:srgbClr val="1E1E1E"/>
                </a:solidFill>
              </a:defRPr>
            </a:lvl2pPr>
            <a:lvl3pPr indent="-311150" lvl="2" marL="1371600" algn="l">
              <a:lnSpc>
                <a:spcPct val="115000"/>
              </a:lnSpc>
              <a:spcBef>
                <a:spcPts val="1300"/>
              </a:spcBef>
              <a:spcAft>
                <a:spcPts val="0"/>
              </a:spcAft>
              <a:buClr>
                <a:srgbClr val="1E1E1E"/>
              </a:buClr>
              <a:buSzPts val="1300"/>
              <a:buChar char="■"/>
              <a:defRPr sz="1300">
                <a:solidFill>
                  <a:srgbClr val="1E1E1E"/>
                </a:solidFill>
              </a:defRPr>
            </a:lvl3pPr>
            <a:lvl4pPr indent="-311150" lvl="3" marL="1828800" algn="l">
              <a:lnSpc>
                <a:spcPct val="115000"/>
              </a:lnSpc>
              <a:spcBef>
                <a:spcPts val="1300"/>
              </a:spcBef>
              <a:spcAft>
                <a:spcPts val="0"/>
              </a:spcAft>
              <a:buClr>
                <a:srgbClr val="1E1E1E"/>
              </a:buClr>
              <a:buSzPts val="1300"/>
              <a:buChar char="●"/>
              <a:defRPr sz="1300">
                <a:solidFill>
                  <a:srgbClr val="1E1E1E"/>
                </a:solidFill>
              </a:defRPr>
            </a:lvl4pPr>
            <a:lvl5pPr indent="-311150" lvl="4" marL="2286000" algn="l">
              <a:lnSpc>
                <a:spcPct val="115000"/>
              </a:lnSpc>
              <a:spcBef>
                <a:spcPts val="1300"/>
              </a:spcBef>
              <a:spcAft>
                <a:spcPts val="0"/>
              </a:spcAft>
              <a:buClr>
                <a:srgbClr val="1E1E1E"/>
              </a:buClr>
              <a:buSzPts val="1300"/>
              <a:buChar char="○"/>
              <a:defRPr sz="1300">
                <a:solidFill>
                  <a:srgbClr val="1E1E1E"/>
                </a:solidFill>
              </a:defRPr>
            </a:lvl5pPr>
            <a:lvl6pPr indent="-311150" lvl="5" marL="2743200" algn="l">
              <a:lnSpc>
                <a:spcPct val="115000"/>
              </a:lnSpc>
              <a:spcBef>
                <a:spcPts val="1300"/>
              </a:spcBef>
              <a:spcAft>
                <a:spcPts val="0"/>
              </a:spcAft>
              <a:buClr>
                <a:srgbClr val="1E1E1E"/>
              </a:buClr>
              <a:buSzPts val="1300"/>
              <a:buChar char="■"/>
              <a:defRPr sz="1300">
                <a:solidFill>
                  <a:srgbClr val="1E1E1E"/>
                </a:solidFill>
              </a:defRPr>
            </a:lvl6pPr>
            <a:lvl7pPr indent="-311150" lvl="6" marL="3200400" algn="l">
              <a:lnSpc>
                <a:spcPct val="115000"/>
              </a:lnSpc>
              <a:spcBef>
                <a:spcPts val="1300"/>
              </a:spcBef>
              <a:spcAft>
                <a:spcPts val="0"/>
              </a:spcAft>
              <a:buClr>
                <a:srgbClr val="1E1E1E"/>
              </a:buClr>
              <a:buSzPts val="1300"/>
              <a:buChar char="●"/>
              <a:defRPr sz="1300">
                <a:solidFill>
                  <a:srgbClr val="1E1E1E"/>
                </a:solidFill>
              </a:defRPr>
            </a:lvl7pPr>
            <a:lvl8pPr indent="-311150" lvl="7" marL="3657600" algn="l">
              <a:lnSpc>
                <a:spcPct val="115000"/>
              </a:lnSpc>
              <a:spcBef>
                <a:spcPts val="1300"/>
              </a:spcBef>
              <a:spcAft>
                <a:spcPts val="0"/>
              </a:spcAft>
              <a:buClr>
                <a:srgbClr val="1E1E1E"/>
              </a:buClr>
              <a:buSzPts val="1300"/>
              <a:buChar char="○"/>
              <a:defRPr sz="1300">
                <a:solidFill>
                  <a:srgbClr val="1E1E1E"/>
                </a:solidFill>
              </a:defRPr>
            </a:lvl8pPr>
            <a:lvl9pPr indent="-311150" lvl="8" marL="4114800" algn="l">
              <a:lnSpc>
                <a:spcPct val="115000"/>
              </a:lnSpc>
              <a:spcBef>
                <a:spcPts val="1300"/>
              </a:spcBef>
              <a:spcAft>
                <a:spcPts val="0"/>
              </a:spcAft>
              <a:buClr>
                <a:srgbClr val="1E1E1E"/>
              </a:buClr>
              <a:buSzPts val="1300"/>
              <a:buChar char="■"/>
              <a:defRPr sz="1300">
                <a:solidFill>
                  <a:srgbClr val="1E1E1E"/>
                </a:solidFill>
              </a:defRPr>
            </a:lvl9pPr>
          </a:lstStyle>
          <a:p/>
        </p:txBody>
      </p:sp>
      <p:sp>
        <p:nvSpPr>
          <p:cNvPr id="6662" name="Google Shape;6662;p482"/>
          <p:cNvSpPr txBox="1"/>
          <p:nvPr>
            <p:ph idx="3" type="body"/>
          </p:nvPr>
        </p:nvSpPr>
        <p:spPr>
          <a:xfrm>
            <a:off x="6410617" y="1393467"/>
            <a:ext cx="2453700" cy="4312500"/>
          </a:xfrm>
          <a:prstGeom prst="rect">
            <a:avLst/>
          </a:prstGeom>
          <a:noFill/>
          <a:ln>
            <a:noFill/>
          </a:ln>
        </p:spPr>
        <p:txBody>
          <a:bodyPr anchorCtr="0" anchor="t" bIns="121900" lIns="0" spcFirstLastPara="1" rIns="121900" wrap="square" tIns="121900">
            <a:noAutofit/>
          </a:bodyPr>
          <a:lstStyle>
            <a:lvl1pPr indent="-311150" lvl="0" marL="457200" algn="l">
              <a:lnSpc>
                <a:spcPct val="115000"/>
              </a:lnSpc>
              <a:spcBef>
                <a:spcPts val="1300"/>
              </a:spcBef>
              <a:spcAft>
                <a:spcPts val="0"/>
              </a:spcAft>
              <a:buClr>
                <a:srgbClr val="1E1E1E"/>
              </a:buClr>
              <a:buSzPts val="1300"/>
              <a:buChar char="●"/>
              <a:defRPr b="1" sz="1300">
                <a:solidFill>
                  <a:srgbClr val="1E1E1E"/>
                </a:solidFill>
              </a:defRPr>
            </a:lvl1pPr>
            <a:lvl2pPr indent="-311150" lvl="1" marL="914400" algn="l">
              <a:lnSpc>
                <a:spcPct val="115000"/>
              </a:lnSpc>
              <a:spcBef>
                <a:spcPts val="1300"/>
              </a:spcBef>
              <a:spcAft>
                <a:spcPts val="0"/>
              </a:spcAft>
              <a:buClr>
                <a:srgbClr val="1E1E1E"/>
              </a:buClr>
              <a:buSzPts val="1300"/>
              <a:buChar char="○"/>
              <a:defRPr sz="1300">
                <a:solidFill>
                  <a:srgbClr val="1E1E1E"/>
                </a:solidFill>
              </a:defRPr>
            </a:lvl2pPr>
            <a:lvl3pPr indent="-311150" lvl="2" marL="1371600" algn="l">
              <a:lnSpc>
                <a:spcPct val="115000"/>
              </a:lnSpc>
              <a:spcBef>
                <a:spcPts val="1300"/>
              </a:spcBef>
              <a:spcAft>
                <a:spcPts val="0"/>
              </a:spcAft>
              <a:buClr>
                <a:srgbClr val="1E1E1E"/>
              </a:buClr>
              <a:buSzPts val="1300"/>
              <a:buChar char="■"/>
              <a:defRPr sz="1300">
                <a:solidFill>
                  <a:srgbClr val="1E1E1E"/>
                </a:solidFill>
              </a:defRPr>
            </a:lvl3pPr>
            <a:lvl4pPr indent="-311150" lvl="3" marL="1828800" algn="l">
              <a:lnSpc>
                <a:spcPct val="115000"/>
              </a:lnSpc>
              <a:spcBef>
                <a:spcPts val="1300"/>
              </a:spcBef>
              <a:spcAft>
                <a:spcPts val="0"/>
              </a:spcAft>
              <a:buClr>
                <a:srgbClr val="1E1E1E"/>
              </a:buClr>
              <a:buSzPts val="1300"/>
              <a:buChar char="●"/>
              <a:defRPr sz="1300">
                <a:solidFill>
                  <a:srgbClr val="1E1E1E"/>
                </a:solidFill>
              </a:defRPr>
            </a:lvl4pPr>
            <a:lvl5pPr indent="-311150" lvl="4" marL="2286000" algn="l">
              <a:lnSpc>
                <a:spcPct val="115000"/>
              </a:lnSpc>
              <a:spcBef>
                <a:spcPts val="1300"/>
              </a:spcBef>
              <a:spcAft>
                <a:spcPts val="0"/>
              </a:spcAft>
              <a:buClr>
                <a:srgbClr val="1E1E1E"/>
              </a:buClr>
              <a:buSzPts val="1300"/>
              <a:buChar char="○"/>
              <a:defRPr sz="1300">
                <a:solidFill>
                  <a:srgbClr val="1E1E1E"/>
                </a:solidFill>
              </a:defRPr>
            </a:lvl5pPr>
            <a:lvl6pPr indent="-311150" lvl="5" marL="2743200" algn="l">
              <a:lnSpc>
                <a:spcPct val="115000"/>
              </a:lnSpc>
              <a:spcBef>
                <a:spcPts val="1300"/>
              </a:spcBef>
              <a:spcAft>
                <a:spcPts val="0"/>
              </a:spcAft>
              <a:buClr>
                <a:srgbClr val="1E1E1E"/>
              </a:buClr>
              <a:buSzPts val="1300"/>
              <a:buChar char="■"/>
              <a:defRPr sz="1300">
                <a:solidFill>
                  <a:srgbClr val="1E1E1E"/>
                </a:solidFill>
              </a:defRPr>
            </a:lvl6pPr>
            <a:lvl7pPr indent="-311150" lvl="6" marL="3200400" algn="l">
              <a:lnSpc>
                <a:spcPct val="115000"/>
              </a:lnSpc>
              <a:spcBef>
                <a:spcPts val="1300"/>
              </a:spcBef>
              <a:spcAft>
                <a:spcPts val="0"/>
              </a:spcAft>
              <a:buClr>
                <a:srgbClr val="1E1E1E"/>
              </a:buClr>
              <a:buSzPts val="1300"/>
              <a:buChar char="●"/>
              <a:defRPr sz="1300">
                <a:solidFill>
                  <a:srgbClr val="1E1E1E"/>
                </a:solidFill>
              </a:defRPr>
            </a:lvl7pPr>
            <a:lvl8pPr indent="-311150" lvl="7" marL="3657600" algn="l">
              <a:lnSpc>
                <a:spcPct val="115000"/>
              </a:lnSpc>
              <a:spcBef>
                <a:spcPts val="1300"/>
              </a:spcBef>
              <a:spcAft>
                <a:spcPts val="0"/>
              </a:spcAft>
              <a:buClr>
                <a:srgbClr val="1E1E1E"/>
              </a:buClr>
              <a:buSzPts val="1300"/>
              <a:buChar char="○"/>
              <a:defRPr sz="1300">
                <a:solidFill>
                  <a:srgbClr val="1E1E1E"/>
                </a:solidFill>
              </a:defRPr>
            </a:lvl8pPr>
            <a:lvl9pPr indent="-311150" lvl="8" marL="4114800" algn="l">
              <a:lnSpc>
                <a:spcPct val="115000"/>
              </a:lnSpc>
              <a:spcBef>
                <a:spcPts val="1300"/>
              </a:spcBef>
              <a:spcAft>
                <a:spcPts val="0"/>
              </a:spcAft>
              <a:buClr>
                <a:srgbClr val="1E1E1E"/>
              </a:buClr>
              <a:buSzPts val="1300"/>
              <a:buChar char="■"/>
              <a:defRPr sz="1300">
                <a:solidFill>
                  <a:srgbClr val="1E1E1E"/>
                </a:solidFill>
              </a:defRPr>
            </a:lvl9pPr>
          </a:lstStyle>
          <a:p/>
        </p:txBody>
      </p:sp>
      <p:sp>
        <p:nvSpPr>
          <p:cNvPr id="6663" name="Google Shape;6663;p482"/>
          <p:cNvSpPr txBox="1"/>
          <p:nvPr>
            <p:ph type="title"/>
          </p:nvPr>
        </p:nvSpPr>
        <p:spPr>
          <a:xfrm>
            <a:off x="3491267" y="648367"/>
            <a:ext cx="2453700" cy="703200"/>
          </a:xfrm>
          <a:prstGeom prst="rect">
            <a:avLst/>
          </a:prstGeom>
          <a:noFill/>
          <a:ln>
            <a:noFill/>
          </a:ln>
        </p:spPr>
        <p:txBody>
          <a:bodyPr anchorCtr="0" anchor="t" bIns="121900" lIns="0" spcFirstLastPara="1" rIns="121900" wrap="square" tIns="121900">
            <a:noAutofit/>
          </a:bodyPr>
          <a:lstStyle>
            <a:lvl1pPr lvl="0" algn="l">
              <a:lnSpc>
                <a:spcPct val="100000"/>
              </a:lnSpc>
              <a:spcBef>
                <a:spcPts val="0"/>
              </a:spcBef>
              <a:spcAft>
                <a:spcPts val="0"/>
              </a:spcAft>
              <a:buClr>
                <a:srgbClr val="FA500F"/>
              </a:buClr>
              <a:buSzPts val="2100"/>
              <a:buNone/>
              <a:defRPr b="1" sz="2100">
                <a:solidFill>
                  <a:srgbClr val="FA500F"/>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6664" name="Google Shape;6664;p482"/>
          <p:cNvSpPr txBox="1"/>
          <p:nvPr>
            <p:ph idx="4" type="title"/>
          </p:nvPr>
        </p:nvSpPr>
        <p:spPr>
          <a:xfrm>
            <a:off x="6410617" y="648367"/>
            <a:ext cx="2453700" cy="631500"/>
          </a:xfrm>
          <a:prstGeom prst="rect">
            <a:avLst/>
          </a:prstGeom>
          <a:noFill/>
          <a:ln>
            <a:noFill/>
          </a:ln>
        </p:spPr>
        <p:txBody>
          <a:bodyPr anchorCtr="0" anchor="t" bIns="121900" lIns="0" spcFirstLastPara="1" rIns="121900" wrap="square" tIns="121900">
            <a:noAutofit/>
          </a:bodyPr>
          <a:lstStyle>
            <a:lvl1pPr lvl="0" algn="l">
              <a:lnSpc>
                <a:spcPct val="100000"/>
              </a:lnSpc>
              <a:spcBef>
                <a:spcPts val="0"/>
              </a:spcBef>
              <a:spcAft>
                <a:spcPts val="0"/>
              </a:spcAft>
              <a:buClr>
                <a:srgbClr val="FA500F"/>
              </a:buClr>
              <a:buSzPts val="2100"/>
              <a:buNone/>
              <a:defRPr b="1" sz="2100">
                <a:solidFill>
                  <a:srgbClr val="FA500F"/>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6665" name="Google Shape;6665;p482"/>
          <p:cNvSpPr txBox="1"/>
          <p:nvPr>
            <p:ph idx="5" type="body"/>
          </p:nvPr>
        </p:nvSpPr>
        <p:spPr>
          <a:xfrm>
            <a:off x="9330000" y="1393467"/>
            <a:ext cx="2453700" cy="4312500"/>
          </a:xfrm>
          <a:prstGeom prst="rect">
            <a:avLst/>
          </a:prstGeom>
          <a:noFill/>
          <a:ln>
            <a:noFill/>
          </a:ln>
        </p:spPr>
        <p:txBody>
          <a:bodyPr anchorCtr="0" anchor="t" bIns="121900" lIns="0" spcFirstLastPara="1" rIns="121900" wrap="square" tIns="121900">
            <a:noAutofit/>
          </a:bodyPr>
          <a:lstStyle>
            <a:lvl1pPr indent="-311150" lvl="0" marL="457200" algn="l">
              <a:lnSpc>
                <a:spcPct val="115000"/>
              </a:lnSpc>
              <a:spcBef>
                <a:spcPts val="1300"/>
              </a:spcBef>
              <a:spcAft>
                <a:spcPts val="0"/>
              </a:spcAft>
              <a:buClr>
                <a:srgbClr val="1E1E1E"/>
              </a:buClr>
              <a:buSzPts val="1300"/>
              <a:buChar char="●"/>
              <a:defRPr b="1" sz="1300">
                <a:solidFill>
                  <a:srgbClr val="1E1E1E"/>
                </a:solidFill>
              </a:defRPr>
            </a:lvl1pPr>
            <a:lvl2pPr indent="-311150" lvl="1" marL="914400" algn="l">
              <a:lnSpc>
                <a:spcPct val="115000"/>
              </a:lnSpc>
              <a:spcBef>
                <a:spcPts val="1300"/>
              </a:spcBef>
              <a:spcAft>
                <a:spcPts val="0"/>
              </a:spcAft>
              <a:buClr>
                <a:srgbClr val="1E1E1E"/>
              </a:buClr>
              <a:buSzPts val="1300"/>
              <a:buChar char="○"/>
              <a:defRPr sz="1300">
                <a:solidFill>
                  <a:srgbClr val="1E1E1E"/>
                </a:solidFill>
              </a:defRPr>
            </a:lvl2pPr>
            <a:lvl3pPr indent="-311150" lvl="2" marL="1371600" algn="l">
              <a:lnSpc>
                <a:spcPct val="115000"/>
              </a:lnSpc>
              <a:spcBef>
                <a:spcPts val="1300"/>
              </a:spcBef>
              <a:spcAft>
                <a:spcPts val="0"/>
              </a:spcAft>
              <a:buClr>
                <a:srgbClr val="1E1E1E"/>
              </a:buClr>
              <a:buSzPts val="1300"/>
              <a:buChar char="■"/>
              <a:defRPr sz="1300">
                <a:solidFill>
                  <a:srgbClr val="1E1E1E"/>
                </a:solidFill>
              </a:defRPr>
            </a:lvl3pPr>
            <a:lvl4pPr indent="-311150" lvl="3" marL="1828800" algn="l">
              <a:lnSpc>
                <a:spcPct val="115000"/>
              </a:lnSpc>
              <a:spcBef>
                <a:spcPts val="1300"/>
              </a:spcBef>
              <a:spcAft>
                <a:spcPts val="0"/>
              </a:spcAft>
              <a:buClr>
                <a:srgbClr val="1E1E1E"/>
              </a:buClr>
              <a:buSzPts val="1300"/>
              <a:buChar char="●"/>
              <a:defRPr sz="1300">
                <a:solidFill>
                  <a:srgbClr val="1E1E1E"/>
                </a:solidFill>
              </a:defRPr>
            </a:lvl4pPr>
            <a:lvl5pPr indent="-311150" lvl="4" marL="2286000" algn="l">
              <a:lnSpc>
                <a:spcPct val="115000"/>
              </a:lnSpc>
              <a:spcBef>
                <a:spcPts val="1300"/>
              </a:spcBef>
              <a:spcAft>
                <a:spcPts val="0"/>
              </a:spcAft>
              <a:buClr>
                <a:srgbClr val="1E1E1E"/>
              </a:buClr>
              <a:buSzPts val="1300"/>
              <a:buChar char="○"/>
              <a:defRPr sz="1300">
                <a:solidFill>
                  <a:srgbClr val="1E1E1E"/>
                </a:solidFill>
              </a:defRPr>
            </a:lvl5pPr>
            <a:lvl6pPr indent="-311150" lvl="5" marL="2743200" algn="l">
              <a:lnSpc>
                <a:spcPct val="115000"/>
              </a:lnSpc>
              <a:spcBef>
                <a:spcPts val="1300"/>
              </a:spcBef>
              <a:spcAft>
                <a:spcPts val="0"/>
              </a:spcAft>
              <a:buClr>
                <a:srgbClr val="1E1E1E"/>
              </a:buClr>
              <a:buSzPts val="1300"/>
              <a:buChar char="■"/>
              <a:defRPr sz="1300">
                <a:solidFill>
                  <a:srgbClr val="1E1E1E"/>
                </a:solidFill>
              </a:defRPr>
            </a:lvl6pPr>
            <a:lvl7pPr indent="-311150" lvl="6" marL="3200400" algn="l">
              <a:lnSpc>
                <a:spcPct val="115000"/>
              </a:lnSpc>
              <a:spcBef>
                <a:spcPts val="1300"/>
              </a:spcBef>
              <a:spcAft>
                <a:spcPts val="0"/>
              </a:spcAft>
              <a:buClr>
                <a:srgbClr val="1E1E1E"/>
              </a:buClr>
              <a:buSzPts val="1300"/>
              <a:buChar char="●"/>
              <a:defRPr sz="1300">
                <a:solidFill>
                  <a:srgbClr val="1E1E1E"/>
                </a:solidFill>
              </a:defRPr>
            </a:lvl7pPr>
            <a:lvl8pPr indent="-311150" lvl="7" marL="3657600" algn="l">
              <a:lnSpc>
                <a:spcPct val="115000"/>
              </a:lnSpc>
              <a:spcBef>
                <a:spcPts val="1300"/>
              </a:spcBef>
              <a:spcAft>
                <a:spcPts val="0"/>
              </a:spcAft>
              <a:buClr>
                <a:srgbClr val="1E1E1E"/>
              </a:buClr>
              <a:buSzPts val="1300"/>
              <a:buChar char="○"/>
              <a:defRPr sz="1300">
                <a:solidFill>
                  <a:srgbClr val="1E1E1E"/>
                </a:solidFill>
              </a:defRPr>
            </a:lvl8pPr>
            <a:lvl9pPr indent="-311150" lvl="8" marL="4114800" algn="l">
              <a:lnSpc>
                <a:spcPct val="115000"/>
              </a:lnSpc>
              <a:spcBef>
                <a:spcPts val="1300"/>
              </a:spcBef>
              <a:spcAft>
                <a:spcPts val="0"/>
              </a:spcAft>
              <a:buClr>
                <a:srgbClr val="1E1E1E"/>
              </a:buClr>
              <a:buSzPts val="1300"/>
              <a:buChar char="■"/>
              <a:defRPr sz="1300">
                <a:solidFill>
                  <a:srgbClr val="1E1E1E"/>
                </a:solidFill>
              </a:defRPr>
            </a:lvl9pPr>
          </a:lstStyle>
          <a:p/>
        </p:txBody>
      </p:sp>
      <p:sp>
        <p:nvSpPr>
          <p:cNvPr id="6666" name="Google Shape;6666;p482"/>
          <p:cNvSpPr txBox="1"/>
          <p:nvPr>
            <p:ph idx="6" type="title"/>
          </p:nvPr>
        </p:nvSpPr>
        <p:spPr>
          <a:xfrm>
            <a:off x="9330000" y="648367"/>
            <a:ext cx="2453700" cy="631500"/>
          </a:xfrm>
          <a:prstGeom prst="rect">
            <a:avLst/>
          </a:prstGeom>
          <a:noFill/>
          <a:ln>
            <a:noFill/>
          </a:ln>
        </p:spPr>
        <p:txBody>
          <a:bodyPr anchorCtr="0" anchor="t" bIns="121900" lIns="0" spcFirstLastPara="1" rIns="121900" wrap="square" tIns="121900">
            <a:noAutofit/>
          </a:bodyPr>
          <a:lstStyle>
            <a:lvl1pPr lvl="0" algn="l">
              <a:lnSpc>
                <a:spcPct val="100000"/>
              </a:lnSpc>
              <a:spcBef>
                <a:spcPts val="0"/>
              </a:spcBef>
              <a:spcAft>
                <a:spcPts val="0"/>
              </a:spcAft>
              <a:buClr>
                <a:srgbClr val="FA500F"/>
              </a:buClr>
              <a:buSzPts val="2100"/>
              <a:buNone/>
              <a:defRPr b="1" sz="2100">
                <a:solidFill>
                  <a:srgbClr val="FA500F"/>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6667" name="Google Shape;6667;p482"/>
          <p:cNvSpPr txBox="1"/>
          <p:nvPr>
            <p:ph idx="7" type="title"/>
          </p:nvPr>
        </p:nvSpPr>
        <p:spPr>
          <a:xfrm>
            <a:off x="453900" y="622470"/>
            <a:ext cx="2571600" cy="3450900"/>
          </a:xfrm>
          <a:prstGeom prst="rect">
            <a:avLst/>
          </a:prstGeom>
          <a:noFill/>
          <a:ln>
            <a:noFill/>
          </a:ln>
        </p:spPr>
        <p:txBody>
          <a:bodyPr anchorCtr="0" anchor="t" bIns="121900" lIns="121900" spcFirstLastPara="1" rIns="121900" wrap="square" tIns="121900">
            <a:noAutofit/>
          </a:bodyPr>
          <a:lstStyle>
            <a:lvl1pPr lvl="0" algn="l">
              <a:lnSpc>
                <a:spcPct val="90000"/>
              </a:lnSpc>
              <a:spcBef>
                <a:spcPts val="0"/>
              </a:spcBef>
              <a:spcAft>
                <a:spcPts val="0"/>
              </a:spcAft>
              <a:buSzPts val="3500"/>
              <a:buNone/>
              <a:defRPr b="1" sz="3500"/>
            </a:lvl1pPr>
            <a:lvl2pPr lvl="1" algn="l">
              <a:lnSpc>
                <a:spcPct val="90000"/>
              </a:lnSpc>
              <a:spcBef>
                <a:spcPts val="0"/>
              </a:spcBef>
              <a:spcAft>
                <a:spcPts val="0"/>
              </a:spcAft>
              <a:buSzPts val="3200"/>
              <a:buNone/>
              <a:defRPr sz="3200"/>
            </a:lvl2pPr>
            <a:lvl3pPr lvl="2" algn="l">
              <a:lnSpc>
                <a:spcPct val="90000"/>
              </a:lnSpc>
              <a:spcBef>
                <a:spcPts val="0"/>
              </a:spcBef>
              <a:spcAft>
                <a:spcPts val="0"/>
              </a:spcAft>
              <a:buSzPts val="3200"/>
              <a:buNone/>
              <a:defRPr sz="3200"/>
            </a:lvl3pPr>
            <a:lvl4pPr lvl="3" algn="l">
              <a:lnSpc>
                <a:spcPct val="90000"/>
              </a:lnSpc>
              <a:spcBef>
                <a:spcPts val="0"/>
              </a:spcBef>
              <a:spcAft>
                <a:spcPts val="0"/>
              </a:spcAft>
              <a:buSzPts val="3200"/>
              <a:buNone/>
              <a:defRPr sz="3200"/>
            </a:lvl4pPr>
            <a:lvl5pPr lvl="4" algn="l">
              <a:lnSpc>
                <a:spcPct val="90000"/>
              </a:lnSpc>
              <a:spcBef>
                <a:spcPts val="0"/>
              </a:spcBef>
              <a:spcAft>
                <a:spcPts val="0"/>
              </a:spcAft>
              <a:buSzPts val="3200"/>
              <a:buNone/>
              <a:defRPr sz="3200"/>
            </a:lvl5pPr>
            <a:lvl6pPr lvl="5" algn="l">
              <a:lnSpc>
                <a:spcPct val="90000"/>
              </a:lnSpc>
              <a:spcBef>
                <a:spcPts val="0"/>
              </a:spcBef>
              <a:spcAft>
                <a:spcPts val="0"/>
              </a:spcAft>
              <a:buSzPts val="3200"/>
              <a:buNone/>
              <a:defRPr sz="3200"/>
            </a:lvl6pPr>
            <a:lvl7pPr lvl="6" algn="l">
              <a:lnSpc>
                <a:spcPct val="90000"/>
              </a:lnSpc>
              <a:spcBef>
                <a:spcPts val="0"/>
              </a:spcBef>
              <a:spcAft>
                <a:spcPts val="0"/>
              </a:spcAft>
              <a:buSzPts val="3200"/>
              <a:buNone/>
              <a:defRPr sz="3200"/>
            </a:lvl7pPr>
            <a:lvl8pPr lvl="7" algn="l">
              <a:lnSpc>
                <a:spcPct val="90000"/>
              </a:lnSpc>
              <a:spcBef>
                <a:spcPts val="0"/>
              </a:spcBef>
              <a:spcAft>
                <a:spcPts val="0"/>
              </a:spcAft>
              <a:buSzPts val="3200"/>
              <a:buNone/>
              <a:defRPr sz="3200"/>
            </a:lvl8pPr>
            <a:lvl9pPr lvl="8" algn="l">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ards 1">
  <p:cSld name="ONE_COLUMN_TEXT_2_1_1_2">
    <p:spTree>
      <p:nvGrpSpPr>
        <p:cNvPr id="6668" name="Shape 6668"/>
        <p:cNvGrpSpPr/>
        <p:nvPr/>
      </p:nvGrpSpPr>
      <p:grpSpPr>
        <a:xfrm>
          <a:off x="0" y="0"/>
          <a:ext cx="0" cy="0"/>
          <a:chOff x="0" y="0"/>
          <a:chExt cx="0" cy="0"/>
        </a:xfrm>
      </p:grpSpPr>
      <p:sp>
        <p:nvSpPr>
          <p:cNvPr id="6669" name="Google Shape;6669;p483"/>
          <p:cNvSpPr/>
          <p:nvPr/>
        </p:nvSpPr>
        <p:spPr>
          <a:xfrm>
            <a:off x="35052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70" name="Google Shape;6670;p483"/>
          <p:cNvSpPr/>
          <p:nvPr/>
        </p:nvSpPr>
        <p:spPr>
          <a:xfrm>
            <a:off x="35052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71" name="Google Shape;6671;p483"/>
          <p:cNvSpPr/>
          <p:nvPr/>
        </p:nvSpPr>
        <p:spPr>
          <a:xfrm>
            <a:off x="63541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72" name="Google Shape;6672;p483"/>
          <p:cNvSpPr/>
          <p:nvPr/>
        </p:nvSpPr>
        <p:spPr>
          <a:xfrm>
            <a:off x="63541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73" name="Google Shape;6673;p483"/>
          <p:cNvSpPr/>
          <p:nvPr/>
        </p:nvSpPr>
        <p:spPr>
          <a:xfrm>
            <a:off x="9203000" y="783933"/>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74" name="Google Shape;6674;p483"/>
          <p:cNvSpPr/>
          <p:nvPr/>
        </p:nvSpPr>
        <p:spPr>
          <a:xfrm>
            <a:off x="9203000" y="3511767"/>
            <a:ext cx="2532300" cy="25071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75" name="Google Shape;6675;p483"/>
          <p:cNvSpPr/>
          <p:nvPr/>
        </p:nvSpPr>
        <p:spPr>
          <a:xfrm>
            <a:off x="0" y="0"/>
            <a:ext cx="3013500" cy="68640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76" name="Google Shape;6676;p483"/>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indent="0" lvl="0" marL="0" rtl="0" algn="r">
              <a:spcBef>
                <a:spcPts val="0"/>
              </a:spcBef>
              <a:spcAft>
                <a:spcPts val="0"/>
              </a:spcAft>
              <a:buNone/>
            </a:pPr>
            <a:fld id="{00000000-1234-1234-1234-123412341234}" type="slidenum">
              <a:rPr lang="en"/>
              <a:t>‹#›</a:t>
            </a:fld>
            <a:endParaRPr/>
          </a:p>
        </p:txBody>
      </p:sp>
      <p:cxnSp>
        <p:nvCxnSpPr>
          <p:cNvPr id="6677" name="Google Shape;6677;p483"/>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678" name="Google Shape;6678;p483"/>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679" name="Google Shape;6679;p483"/>
          <p:cNvSpPr txBox="1"/>
          <p:nvPr>
            <p:ph type="title"/>
          </p:nvPr>
        </p:nvSpPr>
        <p:spPr>
          <a:xfrm>
            <a:off x="453900" y="622473"/>
            <a:ext cx="2571600" cy="4242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3500"/>
              <a:buNone/>
              <a:defRPr b="1" sz="3500">
                <a:solidFill>
                  <a:srgbClr val="1E1E1E"/>
                </a:solidFill>
              </a:defRPr>
            </a:lvl1pPr>
            <a:lvl2pPr lvl="1">
              <a:lnSpc>
                <a:spcPct val="90000"/>
              </a:lnSpc>
              <a:spcBef>
                <a:spcPts val="0"/>
              </a:spcBef>
              <a:spcAft>
                <a:spcPts val="0"/>
              </a:spcAft>
              <a:buSzPts val="3200"/>
              <a:buNone/>
              <a:defRPr sz="3200"/>
            </a:lvl2pPr>
            <a:lvl3pPr lvl="2">
              <a:lnSpc>
                <a:spcPct val="90000"/>
              </a:lnSpc>
              <a:spcBef>
                <a:spcPts val="0"/>
              </a:spcBef>
              <a:spcAft>
                <a:spcPts val="0"/>
              </a:spcAft>
              <a:buSzPts val="3200"/>
              <a:buNone/>
              <a:defRPr sz="3200"/>
            </a:lvl3pPr>
            <a:lvl4pPr lvl="3">
              <a:lnSpc>
                <a:spcPct val="90000"/>
              </a:lnSpc>
              <a:spcBef>
                <a:spcPts val="0"/>
              </a:spcBef>
              <a:spcAft>
                <a:spcPts val="0"/>
              </a:spcAft>
              <a:buSzPts val="3200"/>
              <a:buNone/>
              <a:defRPr sz="3200"/>
            </a:lvl4pPr>
            <a:lvl5pPr lvl="4">
              <a:lnSpc>
                <a:spcPct val="90000"/>
              </a:lnSpc>
              <a:spcBef>
                <a:spcPts val="0"/>
              </a:spcBef>
              <a:spcAft>
                <a:spcPts val="0"/>
              </a:spcAft>
              <a:buSzPts val="3200"/>
              <a:buNone/>
              <a:defRPr sz="3200"/>
            </a:lvl5pPr>
            <a:lvl6pPr lvl="5">
              <a:lnSpc>
                <a:spcPct val="90000"/>
              </a:lnSpc>
              <a:spcBef>
                <a:spcPts val="0"/>
              </a:spcBef>
              <a:spcAft>
                <a:spcPts val="0"/>
              </a:spcAft>
              <a:buSzPts val="3200"/>
              <a:buNone/>
              <a:defRPr sz="3200"/>
            </a:lvl6pPr>
            <a:lvl7pPr lvl="6">
              <a:lnSpc>
                <a:spcPct val="90000"/>
              </a:lnSpc>
              <a:spcBef>
                <a:spcPts val="0"/>
              </a:spcBef>
              <a:spcAft>
                <a:spcPts val="0"/>
              </a:spcAft>
              <a:buSzPts val="3200"/>
              <a:buNone/>
              <a:defRPr sz="3200"/>
            </a:lvl7pPr>
            <a:lvl8pPr lvl="7">
              <a:lnSpc>
                <a:spcPct val="90000"/>
              </a:lnSpc>
              <a:spcBef>
                <a:spcPts val="0"/>
              </a:spcBef>
              <a:spcAft>
                <a:spcPts val="0"/>
              </a:spcAft>
              <a:buSzPts val="3200"/>
              <a:buNone/>
              <a:defRPr sz="3200"/>
            </a:lvl8pPr>
            <a:lvl9pPr lvl="8">
              <a:lnSpc>
                <a:spcPct val="90000"/>
              </a:lnSpc>
              <a:spcBef>
                <a:spcPts val="0"/>
              </a:spcBef>
              <a:spcAft>
                <a:spcPts val="0"/>
              </a:spcAft>
              <a:buSzPts val="3200"/>
              <a:buNone/>
              <a:defRPr sz="3200"/>
            </a:lvl9pPr>
          </a:lstStyle>
          <a:p/>
        </p:txBody>
      </p:sp>
      <p:sp>
        <p:nvSpPr>
          <p:cNvPr id="6680" name="Google Shape;6680;p483"/>
          <p:cNvSpPr/>
          <p:nvPr/>
        </p:nvSpPr>
        <p:spPr>
          <a:xfrm>
            <a:off x="0" y="788833"/>
            <a:ext cx="375600" cy="375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81" name="Google Shape;6681;p483"/>
          <p:cNvSpPr txBox="1"/>
          <p:nvPr>
            <p:ph idx="1" type="body"/>
          </p:nvPr>
        </p:nvSpPr>
        <p:spPr>
          <a:xfrm>
            <a:off x="3750800" y="2284900"/>
            <a:ext cx="1997100" cy="890100"/>
          </a:xfrm>
          <a:prstGeom prst="rect">
            <a:avLst/>
          </a:prstGeom>
        </p:spPr>
        <p:txBody>
          <a:bodyPr anchorCtr="0" anchor="t" bIns="121900" lIns="0" spcFirstLastPara="1" rIns="121900" wrap="square" tIns="121900">
            <a:noAutofit/>
          </a:bodyPr>
          <a:lstStyle>
            <a:lvl1pPr indent="-298450" lvl="0" marL="457200">
              <a:spcBef>
                <a:spcPts val="0"/>
              </a:spcBef>
              <a:spcAft>
                <a:spcPts val="0"/>
              </a:spcAft>
              <a:buClr>
                <a:srgbClr val="1E1E1E"/>
              </a:buClr>
              <a:buSzPts val="1100"/>
              <a:buChar char="●"/>
              <a:defRPr b="1" sz="1100">
                <a:solidFill>
                  <a:srgbClr val="1E1E1E"/>
                </a:solidFill>
              </a:defRPr>
            </a:lvl1pPr>
            <a:lvl2pPr indent="-298450" lvl="1" marL="914400">
              <a:spcBef>
                <a:spcPts val="0"/>
              </a:spcBef>
              <a:spcAft>
                <a:spcPts val="0"/>
              </a:spcAft>
              <a:buClr>
                <a:srgbClr val="1E1E1E"/>
              </a:buClr>
              <a:buSzPts val="1100"/>
              <a:buChar char="○"/>
              <a:defRPr sz="1100">
                <a:solidFill>
                  <a:srgbClr val="1E1E1E"/>
                </a:solidFill>
              </a:defRPr>
            </a:lvl2pPr>
            <a:lvl3pPr indent="-298450" lvl="2" marL="1371600">
              <a:spcBef>
                <a:spcPts val="0"/>
              </a:spcBef>
              <a:spcAft>
                <a:spcPts val="0"/>
              </a:spcAft>
              <a:buClr>
                <a:srgbClr val="1E1E1E"/>
              </a:buClr>
              <a:buSzPts val="1100"/>
              <a:buChar char="■"/>
              <a:defRPr sz="1100">
                <a:solidFill>
                  <a:srgbClr val="1E1E1E"/>
                </a:solidFill>
              </a:defRPr>
            </a:lvl3pPr>
            <a:lvl4pPr indent="-298450" lvl="3" marL="1828800">
              <a:spcBef>
                <a:spcPts val="0"/>
              </a:spcBef>
              <a:spcAft>
                <a:spcPts val="0"/>
              </a:spcAft>
              <a:buClr>
                <a:srgbClr val="1E1E1E"/>
              </a:buClr>
              <a:buSzPts val="1100"/>
              <a:buChar char="●"/>
              <a:defRPr sz="1100">
                <a:solidFill>
                  <a:srgbClr val="1E1E1E"/>
                </a:solidFill>
              </a:defRPr>
            </a:lvl4pPr>
            <a:lvl5pPr indent="-298450" lvl="4" marL="2286000">
              <a:spcBef>
                <a:spcPts val="0"/>
              </a:spcBef>
              <a:spcAft>
                <a:spcPts val="0"/>
              </a:spcAft>
              <a:buClr>
                <a:srgbClr val="1E1E1E"/>
              </a:buClr>
              <a:buSzPts val="1100"/>
              <a:buChar char="○"/>
              <a:defRPr sz="1100">
                <a:solidFill>
                  <a:srgbClr val="1E1E1E"/>
                </a:solidFill>
              </a:defRPr>
            </a:lvl5pPr>
            <a:lvl6pPr indent="-298450" lvl="5" marL="2743200">
              <a:spcBef>
                <a:spcPts val="0"/>
              </a:spcBef>
              <a:spcAft>
                <a:spcPts val="0"/>
              </a:spcAft>
              <a:buClr>
                <a:srgbClr val="1E1E1E"/>
              </a:buClr>
              <a:buSzPts val="1100"/>
              <a:buChar char="■"/>
              <a:defRPr sz="1100">
                <a:solidFill>
                  <a:srgbClr val="1E1E1E"/>
                </a:solidFill>
              </a:defRPr>
            </a:lvl6pPr>
            <a:lvl7pPr indent="-298450" lvl="6" marL="3200400">
              <a:spcBef>
                <a:spcPts val="0"/>
              </a:spcBef>
              <a:spcAft>
                <a:spcPts val="0"/>
              </a:spcAft>
              <a:buClr>
                <a:srgbClr val="1E1E1E"/>
              </a:buClr>
              <a:buSzPts val="1100"/>
              <a:buChar char="●"/>
              <a:defRPr sz="1100">
                <a:solidFill>
                  <a:srgbClr val="1E1E1E"/>
                </a:solidFill>
              </a:defRPr>
            </a:lvl7pPr>
            <a:lvl8pPr indent="-298450" lvl="7" marL="3657600">
              <a:spcBef>
                <a:spcPts val="0"/>
              </a:spcBef>
              <a:spcAft>
                <a:spcPts val="0"/>
              </a:spcAft>
              <a:buClr>
                <a:srgbClr val="1E1E1E"/>
              </a:buClr>
              <a:buSzPts val="1100"/>
              <a:buChar char="○"/>
              <a:defRPr sz="1100">
                <a:solidFill>
                  <a:srgbClr val="1E1E1E"/>
                </a:solidFill>
              </a:defRPr>
            </a:lvl8pPr>
            <a:lvl9pPr indent="-298450" lvl="8" marL="4114800">
              <a:spcBef>
                <a:spcPts val="0"/>
              </a:spcBef>
              <a:spcAft>
                <a:spcPts val="0"/>
              </a:spcAft>
              <a:buClr>
                <a:srgbClr val="1E1E1E"/>
              </a:buClr>
              <a:buSzPts val="1100"/>
              <a:buChar char="■"/>
              <a:defRPr sz="1100">
                <a:solidFill>
                  <a:srgbClr val="1E1E1E"/>
                </a:solidFill>
              </a:defRPr>
            </a:lvl9pPr>
          </a:lstStyle>
          <a:p/>
        </p:txBody>
      </p:sp>
      <p:sp>
        <p:nvSpPr>
          <p:cNvPr id="6682" name="Google Shape;6682;p483"/>
          <p:cNvSpPr txBox="1"/>
          <p:nvPr>
            <p:ph idx="3" type="title"/>
          </p:nvPr>
        </p:nvSpPr>
        <p:spPr>
          <a:xfrm>
            <a:off x="3755894"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683" name="Google Shape;6683;p483"/>
          <p:cNvSpPr txBox="1"/>
          <p:nvPr>
            <p:ph idx="4" type="body"/>
          </p:nvPr>
        </p:nvSpPr>
        <p:spPr>
          <a:xfrm>
            <a:off x="6600567" y="2284900"/>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684" name="Google Shape;6684;p483"/>
          <p:cNvSpPr txBox="1"/>
          <p:nvPr>
            <p:ph idx="5" type="title"/>
          </p:nvPr>
        </p:nvSpPr>
        <p:spPr>
          <a:xfrm>
            <a:off x="6605660"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685" name="Google Shape;6685;p483"/>
          <p:cNvSpPr txBox="1"/>
          <p:nvPr>
            <p:ph idx="6" type="body"/>
          </p:nvPr>
        </p:nvSpPr>
        <p:spPr>
          <a:xfrm>
            <a:off x="9461867" y="2284900"/>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686" name="Google Shape;6686;p483"/>
          <p:cNvSpPr txBox="1"/>
          <p:nvPr>
            <p:ph idx="7" type="title"/>
          </p:nvPr>
        </p:nvSpPr>
        <p:spPr>
          <a:xfrm>
            <a:off x="9466960" y="1640233"/>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687" name="Google Shape;6687;p483"/>
          <p:cNvSpPr txBox="1"/>
          <p:nvPr>
            <p:ph idx="8" type="body"/>
          </p:nvPr>
        </p:nvSpPr>
        <p:spPr>
          <a:xfrm>
            <a:off x="3750800"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688" name="Google Shape;6688;p483"/>
          <p:cNvSpPr txBox="1"/>
          <p:nvPr>
            <p:ph idx="9" type="title"/>
          </p:nvPr>
        </p:nvSpPr>
        <p:spPr>
          <a:xfrm>
            <a:off x="3755894"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689" name="Google Shape;6689;p483"/>
          <p:cNvSpPr txBox="1"/>
          <p:nvPr>
            <p:ph idx="13" type="body"/>
          </p:nvPr>
        </p:nvSpPr>
        <p:spPr>
          <a:xfrm>
            <a:off x="6600567"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690" name="Google Shape;6690;p483"/>
          <p:cNvSpPr txBox="1"/>
          <p:nvPr>
            <p:ph idx="14" type="title"/>
          </p:nvPr>
        </p:nvSpPr>
        <p:spPr>
          <a:xfrm>
            <a:off x="6605660"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
        <p:nvSpPr>
          <p:cNvPr id="6691" name="Google Shape;6691;p483"/>
          <p:cNvSpPr txBox="1"/>
          <p:nvPr>
            <p:ph idx="15" type="body"/>
          </p:nvPr>
        </p:nvSpPr>
        <p:spPr>
          <a:xfrm>
            <a:off x="9461867" y="5002237"/>
            <a:ext cx="1997100" cy="890100"/>
          </a:xfrm>
          <a:prstGeom prst="rect">
            <a:avLst/>
          </a:prstGeom>
        </p:spPr>
        <p:txBody>
          <a:bodyPr anchorCtr="0" anchor="t" bIns="121900" lIns="0" spcFirstLastPara="1" rIns="121900" wrap="square" tIns="121900">
            <a:noAutofit/>
          </a:bodyPr>
          <a:lstStyle>
            <a:lvl1pPr indent="-298450" lvl="0" marL="457200">
              <a:spcBef>
                <a:spcPts val="1300"/>
              </a:spcBef>
              <a:spcAft>
                <a:spcPts val="0"/>
              </a:spcAft>
              <a:buClr>
                <a:srgbClr val="1E1E1E"/>
              </a:buClr>
              <a:buSzPts val="1100"/>
              <a:buChar char="●"/>
              <a:defRPr b="1" sz="1100">
                <a:solidFill>
                  <a:srgbClr val="1E1E1E"/>
                </a:solidFill>
              </a:defRPr>
            </a:lvl1pPr>
            <a:lvl2pPr indent="-298450" lvl="1" marL="914400">
              <a:spcBef>
                <a:spcPts val="1300"/>
              </a:spcBef>
              <a:spcAft>
                <a:spcPts val="0"/>
              </a:spcAft>
              <a:buClr>
                <a:srgbClr val="1E1E1E"/>
              </a:buClr>
              <a:buSzPts val="1100"/>
              <a:buChar char="○"/>
              <a:defRPr sz="1100">
                <a:solidFill>
                  <a:srgbClr val="1E1E1E"/>
                </a:solidFill>
              </a:defRPr>
            </a:lvl2pPr>
            <a:lvl3pPr indent="-298450" lvl="2" marL="1371600">
              <a:spcBef>
                <a:spcPts val="1300"/>
              </a:spcBef>
              <a:spcAft>
                <a:spcPts val="0"/>
              </a:spcAft>
              <a:buClr>
                <a:srgbClr val="1E1E1E"/>
              </a:buClr>
              <a:buSzPts val="1100"/>
              <a:buChar char="■"/>
              <a:defRPr sz="1100">
                <a:solidFill>
                  <a:srgbClr val="1E1E1E"/>
                </a:solidFill>
              </a:defRPr>
            </a:lvl3pPr>
            <a:lvl4pPr indent="-298450" lvl="3" marL="1828800">
              <a:spcBef>
                <a:spcPts val="1300"/>
              </a:spcBef>
              <a:spcAft>
                <a:spcPts val="0"/>
              </a:spcAft>
              <a:buClr>
                <a:srgbClr val="1E1E1E"/>
              </a:buClr>
              <a:buSzPts val="1100"/>
              <a:buChar char="●"/>
              <a:defRPr sz="1100">
                <a:solidFill>
                  <a:srgbClr val="1E1E1E"/>
                </a:solidFill>
              </a:defRPr>
            </a:lvl4pPr>
            <a:lvl5pPr indent="-298450" lvl="4" marL="2286000">
              <a:spcBef>
                <a:spcPts val="1300"/>
              </a:spcBef>
              <a:spcAft>
                <a:spcPts val="0"/>
              </a:spcAft>
              <a:buClr>
                <a:srgbClr val="1E1E1E"/>
              </a:buClr>
              <a:buSzPts val="1100"/>
              <a:buChar char="○"/>
              <a:defRPr sz="1100">
                <a:solidFill>
                  <a:srgbClr val="1E1E1E"/>
                </a:solidFill>
              </a:defRPr>
            </a:lvl5pPr>
            <a:lvl6pPr indent="-298450" lvl="5" marL="2743200">
              <a:spcBef>
                <a:spcPts val="1300"/>
              </a:spcBef>
              <a:spcAft>
                <a:spcPts val="0"/>
              </a:spcAft>
              <a:buClr>
                <a:srgbClr val="1E1E1E"/>
              </a:buClr>
              <a:buSzPts val="1100"/>
              <a:buChar char="■"/>
              <a:defRPr sz="1100">
                <a:solidFill>
                  <a:srgbClr val="1E1E1E"/>
                </a:solidFill>
              </a:defRPr>
            </a:lvl6pPr>
            <a:lvl7pPr indent="-298450" lvl="6" marL="3200400">
              <a:spcBef>
                <a:spcPts val="1300"/>
              </a:spcBef>
              <a:spcAft>
                <a:spcPts val="0"/>
              </a:spcAft>
              <a:buClr>
                <a:srgbClr val="1E1E1E"/>
              </a:buClr>
              <a:buSzPts val="1100"/>
              <a:buChar char="●"/>
              <a:defRPr sz="1100">
                <a:solidFill>
                  <a:srgbClr val="1E1E1E"/>
                </a:solidFill>
              </a:defRPr>
            </a:lvl7pPr>
            <a:lvl8pPr indent="-298450" lvl="7" marL="3657600">
              <a:spcBef>
                <a:spcPts val="1300"/>
              </a:spcBef>
              <a:spcAft>
                <a:spcPts val="0"/>
              </a:spcAft>
              <a:buClr>
                <a:srgbClr val="1E1E1E"/>
              </a:buClr>
              <a:buSzPts val="1100"/>
              <a:buChar char="○"/>
              <a:defRPr sz="1100">
                <a:solidFill>
                  <a:srgbClr val="1E1E1E"/>
                </a:solidFill>
              </a:defRPr>
            </a:lvl8pPr>
            <a:lvl9pPr indent="-298450" lvl="8" marL="4114800">
              <a:spcBef>
                <a:spcPts val="1300"/>
              </a:spcBef>
              <a:spcAft>
                <a:spcPts val="0"/>
              </a:spcAft>
              <a:buClr>
                <a:srgbClr val="1E1E1E"/>
              </a:buClr>
              <a:buSzPts val="1100"/>
              <a:buChar char="■"/>
              <a:defRPr sz="1100">
                <a:solidFill>
                  <a:srgbClr val="1E1E1E"/>
                </a:solidFill>
              </a:defRPr>
            </a:lvl9pPr>
          </a:lstStyle>
          <a:p/>
        </p:txBody>
      </p:sp>
      <p:sp>
        <p:nvSpPr>
          <p:cNvPr id="6692" name="Google Shape;6692;p483"/>
          <p:cNvSpPr txBox="1"/>
          <p:nvPr>
            <p:ph idx="16" type="title"/>
          </p:nvPr>
        </p:nvSpPr>
        <p:spPr>
          <a:xfrm>
            <a:off x="9466960" y="4357582"/>
            <a:ext cx="2063100" cy="575700"/>
          </a:xfrm>
          <a:prstGeom prst="rect">
            <a:avLst/>
          </a:prstGeom>
        </p:spPr>
        <p:txBody>
          <a:bodyPr anchorCtr="0" anchor="t" bIns="121900" lIns="0" spcFirstLastPara="1" rIns="121900" wrap="square" tIns="121900">
            <a:noAutofit/>
          </a:bodyPr>
          <a:lstStyle>
            <a:lvl1pPr lvl="0">
              <a:lnSpc>
                <a:spcPct val="80000"/>
              </a:lnSpc>
              <a:spcBef>
                <a:spcPts val="0"/>
              </a:spcBef>
              <a:spcAft>
                <a:spcPts val="0"/>
              </a:spcAft>
              <a:buClr>
                <a:schemeClr val="dk1"/>
              </a:buClr>
              <a:buSzPts val="1600"/>
              <a:buNone/>
              <a:defRPr b="1" sz="1600">
                <a:solidFill>
                  <a:schemeClr val="dk1"/>
                </a:solidFill>
              </a:defRPr>
            </a:lvl1pPr>
            <a:lvl2pPr lvl="1">
              <a:lnSpc>
                <a:spcPct val="80000"/>
              </a:lnSpc>
              <a:spcBef>
                <a:spcPts val="0"/>
              </a:spcBef>
              <a:spcAft>
                <a:spcPts val="0"/>
              </a:spcAft>
              <a:buSzPts val="3700"/>
              <a:buNone/>
              <a:defRPr/>
            </a:lvl2pPr>
            <a:lvl3pPr lvl="2">
              <a:lnSpc>
                <a:spcPct val="80000"/>
              </a:lnSpc>
              <a:spcBef>
                <a:spcPts val="0"/>
              </a:spcBef>
              <a:spcAft>
                <a:spcPts val="0"/>
              </a:spcAft>
              <a:buSzPts val="3700"/>
              <a:buNone/>
              <a:defRPr/>
            </a:lvl3pPr>
            <a:lvl4pPr lvl="3">
              <a:lnSpc>
                <a:spcPct val="80000"/>
              </a:lnSpc>
              <a:spcBef>
                <a:spcPts val="0"/>
              </a:spcBef>
              <a:spcAft>
                <a:spcPts val="0"/>
              </a:spcAft>
              <a:buSzPts val="3700"/>
              <a:buNone/>
              <a:defRPr/>
            </a:lvl4pPr>
            <a:lvl5pPr lvl="4">
              <a:lnSpc>
                <a:spcPct val="80000"/>
              </a:lnSpc>
              <a:spcBef>
                <a:spcPts val="0"/>
              </a:spcBef>
              <a:spcAft>
                <a:spcPts val="0"/>
              </a:spcAft>
              <a:buSzPts val="3700"/>
              <a:buNone/>
              <a:defRPr/>
            </a:lvl5pPr>
            <a:lvl6pPr lvl="5">
              <a:lnSpc>
                <a:spcPct val="80000"/>
              </a:lnSpc>
              <a:spcBef>
                <a:spcPts val="0"/>
              </a:spcBef>
              <a:spcAft>
                <a:spcPts val="0"/>
              </a:spcAft>
              <a:buSzPts val="3700"/>
              <a:buNone/>
              <a:defRPr/>
            </a:lvl6pPr>
            <a:lvl7pPr lvl="6">
              <a:lnSpc>
                <a:spcPct val="80000"/>
              </a:lnSpc>
              <a:spcBef>
                <a:spcPts val="0"/>
              </a:spcBef>
              <a:spcAft>
                <a:spcPts val="0"/>
              </a:spcAft>
              <a:buSzPts val="3700"/>
              <a:buNone/>
              <a:defRPr/>
            </a:lvl7pPr>
            <a:lvl8pPr lvl="7">
              <a:lnSpc>
                <a:spcPct val="80000"/>
              </a:lnSpc>
              <a:spcBef>
                <a:spcPts val="0"/>
              </a:spcBef>
              <a:spcAft>
                <a:spcPts val="0"/>
              </a:spcAft>
              <a:buSzPts val="3700"/>
              <a:buNone/>
              <a:defRPr/>
            </a:lvl8pPr>
            <a:lvl9pPr lvl="8">
              <a:lnSpc>
                <a:spcPct val="80000"/>
              </a:lnSpc>
              <a:spcBef>
                <a:spcPts val="0"/>
              </a:spcBef>
              <a:spcAft>
                <a:spcPts val="0"/>
              </a:spcAft>
              <a:buSzPts val="3700"/>
              <a:buNone/>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olumn text + Chart (Light) 1">
  <p:cSld name="ONE_COLUMN_TEXT_4_2_2_1_1">
    <p:spTree>
      <p:nvGrpSpPr>
        <p:cNvPr id="6693" name="Shape 6693"/>
        <p:cNvGrpSpPr/>
        <p:nvPr/>
      </p:nvGrpSpPr>
      <p:grpSpPr>
        <a:xfrm>
          <a:off x="0" y="0"/>
          <a:ext cx="0" cy="0"/>
          <a:chOff x="0" y="0"/>
          <a:chExt cx="0" cy="0"/>
        </a:xfrm>
      </p:grpSpPr>
      <p:sp>
        <p:nvSpPr>
          <p:cNvPr id="6694" name="Google Shape;6694;p484"/>
          <p:cNvSpPr/>
          <p:nvPr/>
        </p:nvSpPr>
        <p:spPr>
          <a:xfrm>
            <a:off x="133" y="0"/>
            <a:ext cx="12192000" cy="6236400"/>
          </a:xfrm>
          <a:prstGeom prst="rect">
            <a:avLst/>
          </a:prstGeom>
          <a:solidFill>
            <a:srgbClr val="FFFAEB"/>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95" name="Google Shape;6695;p484"/>
          <p:cNvSpPr/>
          <p:nvPr/>
        </p:nvSpPr>
        <p:spPr>
          <a:xfrm>
            <a:off x="0" y="0"/>
            <a:ext cx="3013500" cy="6864000"/>
          </a:xfrm>
          <a:prstGeom prst="rect">
            <a:avLst/>
          </a:prstGeom>
          <a:solidFill>
            <a:srgbClr val="FA500F"/>
          </a:solidFill>
          <a:ln>
            <a:noFill/>
          </a:ln>
        </p:spPr>
        <p:txBody>
          <a:bodyPr anchorCtr="0" anchor="ctr" bIns="121900" lIns="0" spcFirstLastPara="1" rIns="12190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96" name="Google Shape;6696;p484"/>
          <p:cNvSpPr txBox="1"/>
          <p:nvPr>
            <p:ph idx="12" type="sldNum"/>
          </p:nvPr>
        </p:nvSpPr>
        <p:spPr>
          <a:xfrm>
            <a:off x="112966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697" name="Google Shape;6697;p484"/>
          <p:cNvCxnSpPr/>
          <p:nvPr/>
        </p:nvCxnSpPr>
        <p:spPr>
          <a:xfrm>
            <a:off x="11447879" y="6493113"/>
            <a:ext cx="0" cy="152100"/>
          </a:xfrm>
          <a:prstGeom prst="straightConnector1">
            <a:avLst/>
          </a:prstGeom>
          <a:noFill/>
          <a:ln cap="flat" cmpd="sng" w="12700">
            <a:solidFill>
              <a:schemeClr val="dk2"/>
            </a:solidFill>
            <a:prstDash val="solid"/>
            <a:round/>
            <a:headEnd len="sm" w="sm" type="none"/>
            <a:tailEnd len="sm" w="sm" type="none"/>
          </a:ln>
        </p:spPr>
      </p:cxnSp>
      <p:sp>
        <p:nvSpPr>
          <p:cNvPr id="6698" name="Google Shape;6698;p484"/>
          <p:cNvSpPr txBox="1"/>
          <p:nvPr>
            <p:ph idx="2" type="sldNum"/>
          </p:nvPr>
        </p:nvSpPr>
        <p:spPr>
          <a:xfrm>
            <a:off x="7815104" y="6303367"/>
            <a:ext cx="3425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DADAD"/>
                </a:solidFill>
                <a:latin typeface="Arial"/>
                <a:ea typeface="Arial"/>
                <a:cs typeface="Arial"/>
                <a:sym typeface="Arial"/>
              </a:defRPr>
            </a:lvl9pPr>
          </a:lstStyle>
          <a:p>
            <a:pPr indent="0" lvl="0" marL="0" rtl="0" algn="r">
              <a:spcBef>
                <a:spcPts val="0"/>
              </a:spcBef>
              <a:spcAft>
                <a:spcPts val="0"/>
              </a:spcAft>
              <a:buNone/>
            </a:pPr>
            <a:r>
              <a:rPr lang="en"/>
              <a:t>Confidential ©2024 Mistral AI. All rights reserved.</a:t>
            </a:r>
            <a:endParaRPr/>
          </a:p>
        </p:txBody>
      </p:sp>
      <p:sp>
        <p:nvSpPr>
          <p:cNvPr id="6699" name="Google Shape;6699;p484"/>
          <p:cNvSpPr/>
          <p:nvPr/>
        </p:nvSpPr>
        <p:spPr>
          <a:xfrm>
            <a:off x="0" y="788833"/>
            <a:ext cx="375600" cy="375600"/>
          </a:xfrm>
          <a:prstGeom prst="rect">
            <a:avLst/>
          </a:prstGeom>
          <a:solidFill>
            <a:srgbClr val="FFFAEB"/>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00" name="Google Shape;6700;p484"/>
          <p:cNvSpPr txBox="1"/>
          <p:nvPr>
            <p:ph idx="1" type="body"/>
          </p:nvPr>
        </p:nvSpPr>
        <p:spPr>
          <a:xfrm>
            <a:off x="3491267" y="1393467"/>
            <a:ext cx="3776100" cy="4312500"/>
          </a:xfrm>
          <a:prstGeom prst="rect">
            <a:avLst/>
          </a:prstGeom>
          <a:noFill/>
          <a:ln>
            <a:noFill/>
          </a:ln>
        </p:spPr>
        <p:txBody>
          <a:bodyPr anchorCtr="0" anchor="t" bIns="121900" lIns="0" spcFirstLastPara="1" rIns="121900" wrap="square" tIns="121900">
            <a:noAutofit/>
          </a:bodyPr>
          <a:lstStyle>
            <a:lvl1pPr indent="-311150" lvl="0" marL="457200" algn="l">
              <a:lnSpc>
                <a:spcPct val="115000"/>
              </a:lnSpc>
              <a:spcBef>
                <a:spcPts val="1300"/>
              </a:spcBef>
              <a:spcAft>
                <a:spcPts val="0"/>
              </a:spcAft>
              <a:buClr>
                <a:srgbClr val="1E1E1E"/>
              </a:buClr>
              <a:buSzPts val="1300"/>
              <a:buChar char="●"/>
              <a:defRPr b="1" sz="1300">
                <a:solidFill>
                  <a:srgbClr val="1E1E1E"/>
                </a:solidFill>
              </a:defRPr>
            </a:lvl1pPr>
            <a:lvl2pPr indent="-311150" lvl="1" marL="914400" algn="l">
              <a:lnSpc>
                <a:spcPct val="115000"/>
              </a:lnSpc>
              <a:spcBef>
                <a:spcPts val="1300"/>
              </a:spcBef>
              <a:spcAft>
                <a:spcPts val="0"/>
              </a:spcAft>
              <a:buClr>
                <a:srgbClr val="1E1E1E"/>
              </a:buClr>
              <a:buSzPts val="1300"/>
              <a:buChar char="○"/>
              <a:defRPr sz="1300">
                <a:solidFill>
                  <a:srgbClr val="1E1E1E"/>
                </a:solidFill>
              </a:defRPr>
            </a:lvl2pPr>
            <a:lvl3pPr indent="-311150" lvl="2" marL="1371600" algn="l">
              <a:lnSpc>
                <a:spcPct val="115000"/>
              </a:lnSpc>
              <a:spcBef>
                <a:spcPts val="1300"/>
              </a:spcBef>
              <a:spcAft>
                <a:spcPts val="0"/>
              </a:spcAft>
              <a:buClr>
                <a:srgbClr val="1E1E1E"/>
              </a:buClr>
              <a:buSzPts val="1300"/>
              <a:buChar char="■"/>
              <a:defRPr sz="1300">
                <a:solidFill>
                  <a:srgbClr val="1E1E1E"/>
                </a:solidFill>
              </a:defRPr>
            </a:lvl3pPr>
            <a:lvl4pPr indent="-311150" lvl="3" marL="1828800" algn="l">
              <a:lnSpc>
                <a:spcPct val="115000"/>
              </a:lnSpc>
              <a:spcBef>
                <a:spcPts val="1300"/>
              </a:spcBef>
              <a:spcAft>
                <a:spcPts val="0"/>
              </a:spcAft>
              <a:buClr>
                <a:srgbClr val="1E1E1E"/>
              </a:buClr>
              <a:buSzPts val="1300"/>
              <a:buChar char="●"/>
              <a:defRPr sz="1300">
                <a:solidFill>
                  <a:srgbClr val="1E1E1E"/>
                </a:solidFill>
              </a:defRPr>
            </a:lvl4pPr>
            <a:lvl5pPr indent="-311150" lvl="4" marL="2286000" algn="l">
              <a:lnSpc>
                <a:spcPct val="115000"/>
              </a:lnSpc>
              <a:spcBef>
                <a:spcPts val="1300"/>
              </a:spcBef>
              <a:spcAft>
                <a:spcPts val="0"/>
              </a:spcAft>
              <a:buClr>
                <a:srgbClr val="1E1E1E"/>
              </a:buClr>
              <a:buSzPts val="1300"/>
              <a:buChar char="○"/>
              <a:defRPr sz="1300">
                <a:solidFill>
                  <a:srgbClr val="1E1E1E"/>
                </a:solidFill>
              </a:defRPr>
            </a:lvl5pPr>
            <a:lvl6pPr indent="-311150" lvl="5" marL="2743200" algn="l">
              <a:lnSpc>
                <a:spcPct val="115000"/>
              </a:lnSpc>
              <a:spcBef>
                <a:spcPts val="1300"/>
              </a:spcBef>
              <a:spcAft>
                <a:spcPts val="0"/>
              </a:spcAft>
              <a:buClr>
                <a:srgbClr val="1E1E1E"/>
              </a:buClr>
              <a:buSzPts val="1300"/>
              <a:buChar char="■"/>
              <a:defRPr sz="1300">
                <a:solidFill>
                  <a:srgbClr val="1E1E1E"/>
                </a:solidFill>
              </a:defRPr>
            </a:lvl6pPr>
            <a:lvl7pPr indent="-311150" lvl="6" marL="3200400" algn="l">
              <a:lnSpc>
                <a:spcPct val="115000"/>
              </a:lnSpc>
              <a:spcBef>
                <a:spcPts val="1300"/>
              </a:spcBef>
              <a:spcAft>
                <a:spcPts val="0"/>
              </a:spcAft>
              <a:buClr>
                <a:srgbClr val="1E1E1E"/>
              </a:buClr>
              <a:buSzPts val="1300"/>
              <a:buChar char="●"/>
              <a:defRPr sz="1300">
                <a:solidFill>
                  <a:srgbClr val="1E1E1E"/>
                </a:solidFill>
              </a:defRPr>
            </a:lvl7pPr>
            <a:lvl8pPr indent="-311150" lvl="7" marL="3657600" algn="l">
              <a:lnSpc>
                <a:spcPct val="115000"/>
              </a:lnSpc>
              <a:spcBef>
                <a:spcPts val="1300"/>
              </a:spcBef>
              <a:spcAft>
                <a:spcPts val="0"/>
              </a:spcAft>
              <a:buClr>
                <a:srgbClr val="1E1E1E"/>
              </a:buClr>
              <a:buSzPts val="1300"/>
              <a:buChar char="○"/>
              <a:defRPr sz="1300">
                <a:solidFill>
                  <a:srgbClr val="1E1E1E"/>
                </a:solidFill>
              </a:defRPr>
            </a:lvl8pPr>
            <a:lvl9pPr indent="-311150" lvl="8" marL="4114800" algn="l">
              <a:lnSpc>
                <a:spcPct val="115000"/>
              </a:lnSpc>
              <a:spcBef>
                <a:spcPts val="1300"/>
              </a:spcBef>
              <a:spcAft>
                <a:spcPts val="0"/>
              </a:spcAft>
              <a:buClr>
                <a:srgbClr val="1E1E1E"/>
              </a:buClr>
              <a:buSzPts val="1300"/>
              <a:buChar char="■"/>
              <a:defRPr sz="1300">
                <a:solidFill>
                  <a:srgbClr val="1E1E1E"/>
                </a:solidFill>
              </a:defRPr>
            </a:lvl9pPr>
          </a:lstStyle>
          <a:p/>
        </p:txBody>
      </p:sp>
      <p:sp>
        <p:nvSpPr>
          <p:cNvPr id="6701" name="Google Shape;6701;p484"/>
          <p:cNvSpPr txBox="1"/>
          <p:nvPr>
            <p:ph type="title"/>
          </p:nvPr>
        </p:nvSpPr>
        <p:spPr>
          <a:xfrm>
            <a:off x="3491267" y="648367"/>
            <a:ext cx="3776100" cy="524700"/>
          </a:xfrm>
          <a:prstGeom prst="rect">
            <a:avLst/>
          </a:prstGeom>
          <a:noFill/>
          <a:ln>
            <a:noFill/>
          </a:ln>
        </p:spPr>
        <p:txBody>
          <a:bodyPr anchorCtr="0" anchor="t" bIns="121900" lIns="0" spcFirstLastPara="1" rIns="121900" wrap="square" tIns="121900">
            <a:noAutofit/>
          </a:bodyPr>
          <a:lstStyle>
            <a:lvl1pPr lvl="0" algn="l">
              <a:lnSpc>
                <a:spcPct val="100000"/>
              </a:lnSpc>
              <a:spcBef>
                <a:spcPts val="0"/>
              </a:spcBef>
              <a:spcAft>
                <a:spcPts val="0"/>
              </a:spcAft>
              <a:buClr>
                <a:srgbClr val="FA500F"/>
              </a:buClr>
              <a:buSzPts val="2100"/>
              <a:buNone/>
              <a:defRPr b="1" sz="2100">
                <a:solidFill>
                  <a:srgbClr val="FA500F"/>
                </a:solidFill>
              </a:defRPr>
            </a:lvl1pPr>
            <a:lvl2pPr lvl="1" algn="l">
              <a:lnSpc>
                <a:spcPct val="100000"/>
              </a:lnSpc>
              <a:spcBef>
                <a:spcPts val="0"/>
              </a:spcBef>
              <a:spcAft>
                <a:spcPts val="0"/>
              </a:spcAft>
              <a:buClr>
                <a:srgbClr val="FA500F"/>
              </a:buClr>
              <a:buSzPts val="2100"/>
              <a:buNone/>
              <a:defRPr sz="2100">
                <a:solidFill>
                  <a:srgbClr val="FA500F"/>
                </a:solidFill>
              </a:defRPr>
            </a:lvl2pPr>
            <a:lvl3pPr lvl="2" algn="l">
              <a:lnSpc>
                <a:spcPct val="100000"/>
              </a:lnSpc>
              <a:spcBef>
                <a:spcPts val="0"/>
              </a:spcBef>
              <a:spcAft>
                <a:spcPts val="0"/>
              </a:spcAft>
              <a:buClr>
                <a:srgbClr val="FA500F"/>
              </a:buClr>
              <a:buSzPts val="2100"/>
              <a:buNone/>
              <a:defRPr sz="2100">
                <a:solidFill>
                  <a:srgbClr val="FA500F"/>
                </a:solidFill>
              </a:defRPr>
            </a:lvl3pPr>
            <a:lvl4pPr lvl="3" algn="l">
              <a:lnSpc>
                <a:spcPct val="100000"/>
              </a:lnSpc>
              <a:spcBef>
                <a:spcPts val="0"/>
              </a:spcBef>
              <a:spcAft>
                <a:spcPts val="0"/>
              </a:spcAft>
              <a:buClr>
                <a:srgbClr val="FA500F"/>
              </a:buClr>
              <a:buSzPts val="2100"/>
              <a:buNone/>
              <a:defRPr sz="2100">
                <a:solidFill>
                  <a:srgbClr val="FA500F"/>
                </a:solidFill>
              </a:defRPr>
            </a:lvl4pPr>
            <a:lvl5pPr lvl="4" algn="l">
              <a:lnSpc>
                <a:spcPct val="100000"/>
              </a:lnSpc>
              <a:spcBef>
                <a:spcPts val="0"/>
              </a:spcBef>
              <a:spcAft>
                <a:spcPts val="0"/>
              </a:spcAft>
              <a:buClr>
                <a:srgbClr val="FA500F"/>
              </a:buClr>
              <a:buSzPts val="2100"/>
              <a:buNone/>
              <a:defRPr sz="2100">
                <a:solidFill>
                  <a:srgbClr val="FA500F"/>
                </a:solidFill>
              </a:defRPr>
            </a:lvl5pPr>
            <a:lvl6pPr lvl="5" algn="l">
              <a:lnSpc>
                <a:spcPct val="100000"/>
              </a:lnSpc>
              <a:spcBef>
                <a:spcPts val="0"/>
              </a:spcBef>
              <a:spcAft>
                <a:spcPts val="0"/>
              </a:spcAft>
              <a:buClr>
                <a:srgbClr val="FA500F"/>
              </a:buClr>
              <a:buSzPts val="2100"/>
              <a:buNone/>
              <a:defRPr sz="2100">
                <a:solidFill>
                  <a:srgbClr val="FA500F"/>
                </a:solidFill>
              </a:defRPr>
            </a:lvl6pPr>
            <a:lvl7pPr lvl="6" algn="l">
              <a:lnSpc>
                <a:spcPct val="100000"/>
              </a:lnSpc>
              <a:spcBef>
                <a:spcPts val="0"/>
              </a:spcBef>
              <a:spcAft>
                <a:spcPts val="0"/>
              </a:spcAft>
              <a:buClr>
                <a:srgbClr val="FA500F"/>
              </a:buClr>
              <a:buSzPts val="2100"/>
              <a:buNone/>
              <a:defRPr sz="2100">
                <a:solidFill>
                  <a:srgbClr val="FA500F"/>
                </a:solidFill>
              </a:defRPr>
            </a:lvl7pPr>
            <a:lvl8pPr lvl="7" algn="l">
              <a:lnSpc>
                <a:spcPct val="100000"/>
              </a:lnSpc>
              <a:spcBef>
                <a:spcPts val="0"/>
              </a:spcBef>
              <a:spcAft>
                <a:spcPts val="0"/>
              </a:spcAft>
              <a:buClr>
                <a:srgbClr val="FA500F"/>
              </a:buClr>
              <a:buSzPts val="2100"/>
              <a:buNone/>
              <a:defRPr sz="2100">
                <a:solidFill>
                  <a:srgbClr val="FA500F"/>
                </a:solidFill>
              </a:defRPr>
            </a:lvl8pPr>
            <a:lvl9pPr lvl="8" algn="l">
              <a:lnSpc>
                <a:spcPct val="100000"/>
              </a:lnSpc>
              <a:spcBef>
                <a:spcPts val="0"/>
              </a:spcBef>
              <a:spcAft>
                <a:spcPts val="0"/>
              </a:spcAft>
              <a:buClr>
                <a:srgbClr val="FA500F"/>
              </a:buClr>
              <a:buSzPts val="2100"/>
              <a:buNone/>
              <a:defRPr sz="2100">
                <a:solidFill>
                  <a:srgbClr val="FA500F"/>
                </a:solidFill>
              </a:defRPr>
            </a:lvl9pPr>
          </a:lstStyle>
          <a:p/>
        </p:txBody>
      </p:sp>
      <p:sp>
        <p:nvSpPr>
          <p:cNvPr id="6702" name="Google Shape;6702;p484"/>
          <p:cNvSpPr txBox="1"/>
          <p:nvPr>
            <p:ph idx="3" type="title"/>
          </p:nvPr>
        </p:nvSpPr>
        <p:spPr>
          <a:xfrm>
            <a:off x="453900" y="622470"/>
            <a:ext cx="2571600" cy="3450900"/>
          </a:xfrm>
          <a:prstGeom prst="rect">
            <a:avLst/>
          </a:prstGeom>
          <a:noFill/>
          <a:ln>
            <a:noFill/>
          </a:ln>
        </p:spPr>
        <p:txBody>
          <a:bodyPr anchorCtr="0" anchor="t" bIns="121900" lIns="121900" spcFirstLastPara="1" rIns="121900" wrap="square" tIns="121900">
            <a:noAutofit/>
          </a:bodyPr>
          <a:lstStyle>
            <a:lvl1pPr lvl="0" algn="l">
              <a:lnSpc>
                <a:spcPct val="90000"/>
              </a:lnSpc>
              <a:spcBef>
                <a:spcPts val="0"/>
              </a:spcBef>
              <a:spcAft>
                <a:spcPts val="0"/>
              </a:spcAft>
              <a:buSzPts val="3500"/>
              <a:buNone/>
              <a:defRPr b="1" sz="3500"/>
            </a:lvl1pPr>
            <a:lvl2pPr lvl="1" algn="l">
              <a:lnSpc>
                <a:spcPct val="90000"/>
              </a:lnSpc>
              <a:spcBef>
                <a:spcPts val="0"/>
              </a:spcBef>
              <a:spcAft>
                <a:spcPts val="0"/>
              </a:spcAft>
              <a:buSzPts val="3200"/>
              <a:buNone/>
              <a:defRPr sz="3200"/>
            </a:lvl2pPr>
            <a:lvl3pPr lvl="2" algn="l">
              <a:lnSpc>
                <a:spcPct val="90000"/>
              </a:lnSpc>
              <a:spcBef>
                <a:spcPts val="0"/>
              </a:spcBef>
              <a:spcAft>
                <a:spcPts val="0"/>
              </a:spcAft>
              <a:buSzPts val="3200"/>
              <a:buNone/>
              <a:defRPr sz="3200"/>
            </a:lvl3pPr>
            <a:lvl4pPr lvl="3" algn="l">
              <a:lnSpc>
                <a:spcPct val="90000"/>
              </a:lnSpc>
              <a:spcBef>
                <a:spcPts val="0"/>
              </a:spcBef>
              <a:spcAft>
                <a:spcPts val="0"/>
              </a:spcAft>
              <a:buSzPts val="3200"/>
              <a:buNone/>
              <a:defRPr sz="3200"/>
            </a:lvl4pPr>
            <a:lvl5pPr lvl="4" algn="l">
              <a:lnSpc>
                <a:spcPct val="90000"/>
              </a:lnSpc>
              <a:spcBef>
                <a:spcPts val="0"/>
              </a:spcBef>
              <a:spcAft>
                <a:spcPts val="0"/>
              </a:spcAft>
              <a:buSzPts val="3200"/>
              <a:buNone/>
              <a:defRPr sz="3200"/>
            </a:lvl5pPr>
            <a:lvl6pPr lvl="5" algn="l">
              <a:lnSpc>
                <a:spcPct val="90000"/>
              </a:lnSpc>
              <a:spcBef>
                <a:spcPts val="0"/>
              </a:spcBef>
              <a:spcAft>
                <a:spcPts val="0"/>
              </a:spcAft>
              <a:buSzPts val="3200"/>
              <a:buNone/>
              <a:defRPr sz="3200"/>
            </a:lvl6pPr>
            <a:lvl7pPr lvl="6" algn="l">
              <a:lnSpc>
                <a:spcPct val="90000"/>
              </a:lnSpc>
              <a:spcBef>
                <a:spcPts val="0"/>
              </a:spcBef>
              <a:spcAft>
                <a:spcPts val="0"/>
              </a:spcAft>
              <a:buSzPts val="3200"/>
              <a:buNone/>
              <a:defRPr sz="3200"/>
            </a:lvl7pPr>
            <a:lvl8pPr lvl="7" algn="l">
              <a:lnSpc>
                <a:spcPct val="90000"/>
              </a:lnSpc>
              <a:spcBef>
                <a:spcPts val="0"/>
              </a:spcBef>
              <a:spcAft>
                <a:spcPts val="0"/>
              </a:spcAft>
              <a:buSzPts val="3200"/>
              <a:buNone/>
              <a:defRPr sz="3200"/>
            </a:lvl8pPr>
            <a:lvl9pPr lvl="8" algn="l">
              <a:lnSpc>
                <a:spcPct val="90000"/>
              </a:lnSpc>
              <a:spcBef>
                <a:spcPts val="0"/>
              </a:spcBef>
              <a:spcAft>
                <a:spcPts val="0"/>
              </a:spcAft>
              <a:buSzPts val="3200"/>
              <a:buNone/>
              <a:defRPr sz="3200"/>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type="title">
  <p:cSld name="TITLE">
    <p:bg>
      <p:bgPr>
        <a:solidFill>
          <a:srgbClr val="1E1E1E"/>
        </a:solidFill>
      </p:bgPr>
    </p:bg>
    <p:spTree>
      <p:nvGrpSpPr>
        <p:cNvPr id="6711" name="Shape 6711"/>
        <p:cNvGrpSpPr/>
        <p:nvPr/>
      </p:nvGrpSpPr>
      <p:grpSpPr>
        <a:xfrm>
          <a:off x="0" y="0"/>
          <a:ext cx="0" cy="0"/>
          <a:chOff x="0" y="0"/>
          <a:chExt cx="0" cy="0"/>
        </a:xfrm>
      </p:grpSpPr>
      <p:sp>
        <p:nvSpPr>
          <p:cNvPr id="6712" name="Google Shape;6712;p486"/>
          <p:cNvSpPr/>
          <p:nvPr/>
        </p:nvSpPr>
        <p:spPr>
          <a:xfrm flipH="1" rot="10800000">
            <a:off x="0" y="167"/>
            <a:ext cx="12192000" cy="68499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13" name="Google Shape;6713;p486"/>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buNone/>
              <a:defRPr>
                <a:solidFill>
                  <a:srgbClr val="FFFAEB"/>
                </a:solidFill>
              </a:defRPr>
            </a:lvl1pPr>
            <a:lvl2pPr lvl="1">
              <a:buNone/>
              <a:defRPr>
                <a:solidFill>
                  <a:srgbClr val="FFFAEB"/>
                </a:solidFill>
              </a:defRPr>
            </a:lvl2pPr>
            <a:lvl3pPr lvl="2">
              <a:buNone/>
              <a:defRPr>
                <a:solidFill>
                  <a:srgbClr val="FFFAEB"/>
                </a:solidFill>
              </a:defRPr>
            </a:lvl3pPr>
            <a:lvl4pPr lvl="3">
              <a:buNone/>
              <a:defRPr>
                <a:solidFill>
                  <a:srgbClr val="FFFAEB"/>
                </a:solidFill>
              </a:defRPr>
            </a:lvl4pPr>
            <a:lvl5pPr lvl="4">
              <a:buNone/>
              <a:defRPr>
                <a:solidFill>
                  <a:srgbClr val="FFFAEB"/>
                </a:solidFill>
              </a:defRPr>
            </a:lvl5pPr>
            <a:lvl6pPr lvl="5">
              <a:buNone/>
              <a:defRPr>
                <a:solidFill>
                  <a:srgbClr val="FFFAEB"/>
                </a:solidFill>
              </a:defRPr>
            </a:lvl6pPr>
            <a:lvl7pPr lvl="6">
              <a:buNone/>
              <a:defRPr>
                <a:solidFill>
                  <a:srgbClr val="FFFAEB"/>
                </a:solidFill>
              </a:defRPr>
            </a:lvl7pPr>
            <a:lvl8pPr lvl="7">
              <a:buNone/>
              <a:defRPr>
                <a:solidFill>
                  <a:srgbClr val="FFFAEB"/>
                </a:solidFill>
              </a:defRPr>
            </a:lvl8pPr>
            <a:lvl9pPr lvl="8">
              <a:buNone/>
              <a:defRPr>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sp>
        <p:nvSpPr>
          <p:cNvPr id="6714" name="Google Shape;6714;p486"/>
          <p:cNvSpPr/>
          <p:nvPr/>
        </p:nvSpPr>
        <p:spPr>
          <a:xfrm>
            <a:off x="0" y="4754300"/>
            <a:ext cx="12192000" cy="21045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715" name="Google Shape;6715;p486"/>
          <p:cNvPicPr preferRelativeResize="0"/>
          <p:nvPr/>
        </p:nvPicPr>
        <p:blipFill rotWithShape="1">
          <a:blip r:embed="rId2">
            <a:alphaModFix amt="40000"/>
          </a:blip>
          <a:srcRect b="1874" l="0" r="29720" t="0"/>
          <a:stretch/>
        </p:blipFill>
        <p:spPr>
          <a:xfrm>
            <a:off x="6734033" y="1492533"/>
            <a:ext cx="5457965" cy="5365466"/>
          </a:xfrm>
          <a:prstGeom prst="rect">
            <a:avLst/>
          </a:prstGeom>
          <a:noFill/>
          <a:ln>
            <a:noFill/>
          </a:ln>
        </p:spPr>
      </p:pic>
      <p:pic>
        <p:nvPicPr>
          <p:cNvPr id="6716" name="Google Shape;6716;p486"/>
          <p:cNvPicPr preferRelativeResize="0"/>
          <p:nvPr/>
        </p:nvPicPr>
        <p:blipFill rotWithShape="1">
          <a:blip r:embed="rId3">
            <a:alphaModFix/>
          </a:blip>
          <a:srcRect b="0" l="0" r="10" t="0"/>
          <a:stretch/>
        </p:blipFill>
        <p:spPr>
          <a:xfrm>
            <a:off x="495744" y="558800"/>
            <a:ext cx="2136400" cy="528667"/>
          </a:xfrm>
          <a:prstGeom prst="rect">
            <a:avLst/>
          </a:prstGeom>
          <a:noFill/>
          <a:ln>
            <a:noFill/>
          </a:ln>
        </p:spPr>
      </p:pic>
      <p:sp>
        <p:nvSpPr>
          <p:cNvPr id="6717" name="Google Shape;6717;p486"/>
          <p:cNvSpPr txBox="1"/>
          <p:nvPr>
            <p:ph type="ctrTitle"/>
          </p:nvPr>
        </p:nvSpPr>
        <p:spPr>
          <a:xfrm>
            <a:off x="415600" y="2137933"/>
            <a:ext cx="4942500" cy="2226900"/>
          </a:xfrm>
          <a:prstGeom prst="rect">
            <a:avLst/>
          </a:prstGeom>
        </p:spPr>
        <p:txBody>
          <a:bodyPr anchorCtr="0" anchor="b" bIns="121900" lIns="121900" spcFirstLastPara="1" rIns="121900" wrap="square" tIns="121900">
            <a:noAutofit/>
          </a:bodyPr>
          <a:lstStyle>
            <a:lvl1pPr lvl="0">
              <a:lnSpc>
                <a:spcPct val="90000"/>
              </a:lnSpc>
              <a:spcBef>
                <a:spcPts val="0"/>
              </a:spcBef>
              <a:spcAft>
                <a:spcPts val="0"/>
              </a:spcAft>
              <a:buClr>
                <a:srgbClr val="FFFAEB"/>
              </a:buClr>
              <a:buSzPts val="4700"/>
              <a:buNone/>
              <a:defRPr b="1" sz="4700">
                <a:solidFill>
                  <a:srgbClr val="FFFAEB"/>
                </a:solidFill>
              </a:defRPr>
            </a:lvl1pPr>
            <a:lvl2pPr lvl="1" algn="ctr">
              <a:lnSpc>
                <a:spcPct val="90000"/>
              </a:lnSpc>
              <a:spcBef>
                <a:spcPts val="0"/>
              </a:spcBef>
              <a:spcAft>
                <a:spcPts val="0"/>
              </a:spcAft>
              <a:buClr>
                <a:srgbClr val="FFFAEB"/>
              </a:buClr>
              <a:buSzPts val="6900"/>
              <a:buNone/>
              <a:defRPr sz="6900">
                <a:solidFill>
                  <a:srgbClr val="FFFAEB"/>
                </a:solidFill>
              </a:defRPr>
            </a:lvl2pPr>
            <a:lvl3pPr lvl="2" algn="ctr">
              <a:lnSpc>
                <a:spcPct val="90000"/>
              </a:lnSpc>
              <a:spcBef>
                <a:spcPts val="0"/>
              </a:spcBef>
              <a:spcAft>
                <a:spcPts val="0"/>
              </a:spcAft>
              <a:buClr>
                <a:srgbClr val="FFFAEB"/>
              </a:buClr>
              <a:buSzPts val="6900"/>
              <a:buNone/>
              <a:defRPr sz="6900">
                <a:solidFill>
                  <a:srgbClr val="FFFAEB"/>
                </a:solidFill>
              </a:defRPr>
            </a:lvl3pPr>
            <a:lvl4pPr lvl="3" algn="ctr">
              <a:lnSpc>
                <a:spcPct val="90000"/>
              </a:lnSpc>
              <a:spcBef>
                <a:spcPts val="0"/>
              </a:spcBef>
              <a:spcAft>
                <a:spcPts val="0"/>
              </a:spcAft>
              <a:buClr>
                <a:srgbClr val="FFFAEB"/>
              </a:buClr>
              <a:buSzPts val="6900"/>
              <a:buNone/>
              <a:defRPr sz="6900">
                <a:solidFill>
                  <a:srgbClr val="FFFAEB"/>
                </a:solidFill>
              </a:defRPr>
            </a:lvl4pPr>
            <a:lvl5pPr lvl="4" algn="ctr">
              <a:lnSpc>
                <a:spcPct val="90000"/>
              </a:lnSpc>
              <a:spcBef>
                <a:spcPts val="0"/>
              </a:spcBef>
              <a:spcAft>
                <a:spcPts val="0"/>
              </a:spcAft>
              <a:buClr>
                <a:srgbClr val="FFFAEB"/>
              </a:buClr>
              <a:buSzPts val="6900"/>
              <a:buNone/>
              <a:defRPr sz="6900">
                <a:solidFill>
                  <a:srgbClr val="FFFAEB"/>
                </a:solidFill>
              </a:defRPr>
            </a:lvl5pPr>
            <a:lvl6pPr lvl="5" algn="ctr">
              <a:lnSpc>
                <a:spcPct val="90000"/>
              </a:lnSpc>
              <a:spcBef>
                <a:spcPts val="0"/>
              </a:spcBef>
              <a:spcAft>
                <a:spcPts val="0"/>
              </a:spcAft>
              <a:buClr>
                <a:srgbClr val="FFFAEB"/>
              </a:buClr>
              <a:buSzPts val="6900"/>
              <a:buNone/>
              <a:defRPr sz="6900">
                <a:solidFill>
                  <a:srgbClr val="FFFAEB"/>
                </a:solidFill>
              </a:defRPr>
            </a:lvl6pPr>
            <a:lvl7pPr lvl="6" algn="ctr">
              <a:lnSpc>
                <a:spcPct val="90000"/>
              </a:lnSpc>
              <a:spcBef>
                <a:spcPts val="0"/>
              </a:spcBef>
              <a:spcAft>
                <a:spcPts val="0"/>
              </a:spcAft>
              <a:buClr>
                <a:srgbClr val="FFFAEB"/>
              </a:buClr>
              <a:buSzPts val="6900"/>
              <a:buNone/>
              <a:defRPr sz="6900">
                <a:solidFill>
                  <a:srgbClr val="FFFAEB"/>
                </a:solidFill>
              </a:defRPr>
            </a:lvl7pPr>
            <a:lvl8pPr lvl="7" algn="ctr">
              <a:lnSpc>
                <a:spcPct val="90000"/>
              </a:lnSpc>
              <a:spcBef>
                <a:spcPts val="0"/>
              </a:spcBef>
              <a:spcAft>
                <a:spcPts val="0"/>
              </a:spcAft>
              <a:buClr>
                <a:srgbClr val="FFFAEB"/>
              </a:buClr>
              <a:buSzPts val="6900"/>
              <a:buNone/>
              <a:defRPr sz="6900">
                <a:solidFill>
                  <a:srgbClr val="FFFAEB"/>
                </a:solidFill>
              </a:defRPr>
            </a:lvl8pPr>
            <a:lvl9pPr lvl="8" algn="ctr">
              <a:lnSpc>
                <a:spcPct val="90000"/>
              </a:lnSpc>
              <a:spcBef>
                <a:spcPts val="0"/>
              </a:spcBef>
              <a:spcAft>
                <a:spcPts val="0"/>
              </a:spcAft>
              <a:buClr>
                <a:srgbClr val="FFFAEB"/>
              </a:buClr>
              <a:buSzPts val="6900"/>
              <a:buNone/>
              <a:defRPr sz="6900">
                <a:solidFill>
                  <a:srgbClr val="FFFAEB"/>
                </a:solidFill>
              </a:defRPr>
            </a:lvl9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TITLE_2">
    <p:bg>
      <p:bgPr>
        <a:solidFill>
          <a:schemeClr val="lt1"/>
        </a:solidFill>
      </p:bgPr>
    </p:bg>
    <p:spTree>
      <p:nvGrpSpPr>
        <p:cNvPr id="6718" name="Shape 6718"/>
        <p:cNvGrpSpPr/>
        <p:nvPr/>
      </p:nvGrpSpPr>
      <p:grpSpPr>
        <a:xfrm>
          <a:off x="0" y="0"/>
          <a:ext cx="0" cy="0"/>
          <a:chOff x="0" y="0"/>
          <a:chExt cx="0" cy="0"/>
        </a:xfrm>
      </p:grpSpPr>
      <p:sp>
        <p:nvSpPr>
          <p:cNvPr id="6719" name="Google Shape;6719;p487"/>
          <p:cNvSpPr/>
          <p:nvPr/>
        </p:nvSpPr>
        <p:spPr>
          <a:xfrm flipH="1" rot="10800000">
            <a:off x="0" y="167"/>
            <a:ext cx="12192000" cy="68499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20" name="Google Shape;6720;p487"/>
          <p:cNvSpPr/>
          <p:nvPr/>
        </p:nvSpPr>
        <p:spPr>
          <a:xfrm>
            <a:off x="0" y="5087833"/>
            <a:ext cx="12192000" cy="17709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21" name="Google Shape;6721;p487"/>
          <p:cNvSpPr/>
          <p:nvPr/>
        </p:nvSpPr>
        <p:spPr>
          <a:xfrm flipH="1">
            <a:off x="9053101" y="5954710"/>
            <a:ext cx="3138900" cy="903900"/>
          </a:xfrm>
          <a:prstGeom prst="rect">
            <a:avLst/>
          </a:prstGeom>
          <a:solidFill>
            <a:srgbClr val="E105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722" name="Google Shape;6722;p487"/>
          <p:cNvPicPr preferRelativeResize="0"/>
          <p:nvPr/>
        </p:nvPicPr>
        <p:blipFill rotWithShape="1">
          <a:blip r:embed="rId2">
            <a:alphaModFix/>
          </a:blip>
          <a:srcRect b="0" l="0" r="10" t="0"/>
          <a:stretch/>
        </p:blipFill>
        <p:spPr>
          <a:xfrm>
            <a:off x="495744" y="558800"/>
            <a:ext cx="2136400" cy="528667"/>
          </a:xfrm>
          <a:prstGeom prst="rect">
            <a:avLst/>
          </a:prstGeom>
          <a:noFill/>
          <a:ln>
            <a:noFill/>
          </a:ln>
        </p:spPr>
      </p:pic>
      <p:sp>
        <p:nvSpPr>
          <p:cNvPr id="6723" name="Google Shape;6723;p487"/>
          <p:cNvSpPr/>
          <p:nvPr/>
        </p:nvSpPr>
        <p:spPr>
          <a:xfrm flipH="1">
            <a:off x="9938701" y="5078589"/>
            <a:ext cx="2253300" cy="8907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24" name="Google Shape;6724;p487"/>
          <p:cNvSpPr/>
          <p:nvPr/>
        </p:nvSpPr>
        <p:spPr>
          <a:xfrm flipH="1">
            <a:off x="9053101" y="4197045"/>
            <a:ext cx="3138900" cy="890700"/>
          </a:xfrm>
          <a:prstGeom prst="rect">
            <a:avLst/>
          </a:prstGeom>
          <a:solidFill>
            <a:srgbClr val="FF820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25" name="Google Shape;6725;p487"/>
          <p:cNvSpPr/>
          <p:nvPr/>
        </p:nvSpPr>
        <p:spPr>
          <a:xfrm flipH="1">
            <a:off x="9053101" y="3313923"/>
            <a:ext cx="3138900" cy="890700"/>
          </a:xfrm>
          <a:prstGeom prst="rect">
            <a:avLst/>
          </a:prstGeom>
          <a:solidFill>
            <a:srgbClr val="FFAF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26" name="Google Shape;6726;p487"/>
          <p:cNvSpPr/>
          <p:nvPr/>
        </p:nvSpPr>
        <p:spPr>
          <a:xfrm flipH="1">
            <a:off x="9938701" y="2439380"/>
            <a:ext cx="2253300" cy="890700"/>
          </a:xfrm>
          <a:prstGeom prst="rect">
            <a:avLst/>
          </a:prstGeom>
          <a:solidFill>
            <a:srgbClr val="FFD7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727" name="Google Shape;6727;p487"/>
          <p:cNvPicPr preferRelativeResize="0"/>
          <p:nvPr/>
        </p:nvPicPr>
        <p:blipFill rotWithShape="1">
          <a:blip r:embed="rId3">
            <a:alphaModFix/>
          </a:blip>
          <a:srcRect b="1647" l="1075" r="1192" t="886"/>
          <a:stretch/>
        </p:blipFill>
        <p:spPr>
          <a:xfrm flipH="1">
            <a:off x="5451432" y="2405833"/>
            <a:ext cx="6340415" cy="4452261"/>
          </a:xfrm>
          <a:prstGeom prst="rect">
            <a:avLst/>
          </a:prstGeom>
          <a:noFill/>
          <a:ln>
            <a:noFill/>
          </a:ln>
        </p:spPr>
      </p:pic>
      <p:sp>
        <p:nvSpPr>
          <p:cNvPr id="6728" name="Google Shape;6728;p487"/>
          <p:cNvSpPr txBox="1"/>
          <p:nvPr>
            <p:ph type="ctrTitle"/>
          </p:nvPr>
        </p:nvSpPr>
        <p:spPr>
          <a:xfrm>
            <a:off x="415600" y="2544333"/>
            <a:ext cx="4942500" cy="2226900"/>
          </a:xfrm>
          <a:prstGeom prst="rect">
            <a:avLst/>
          </a:prstGeom>
        </p:spPr>
        <p:txBody>
          <a:bodyPr anchorCtr="0" anchor="b" bIns="121900" lIns="121900" spcFirstLastPara="1" rIns="121900" wrap="square" tIns="121900">
            <a:noAutofit/>
          </a:bodyPr>
          <a:lstStyle>
            <a:lvl1pPr lvl="0">
              <a:lnSpc>
                <a:spcPct val="90000"/>
              </a:lnSpc>
              <a:spcBef>
                <a:spcPts val="0"/>
              </a:spcBef>
              <a:spcAft>
                <a:spcPts val="0"/>
              </a:spcAft>
              <a:buClr>
                <a:srgbClr val="FFFAEB"/>
              </a:buClr>
              <a:buSzPts val="4700"/>
              <a:buNone/>
              <a:defRPr b="1" sz="4700">
                <a:solidFill>
                  <a:srgbClr val="FFFAEB"/>
                </a:solidFill>
              </a:defRPr>
            </a:lvl1pPr>
            <a:lvl2pPr lvl="1" algn="ctr">
              <a:lnSpc>
                <a:spcPct val="90000"/>
              </a:lnSpc>
              <a:spcBef>
                <a:spcPts val="0"/>
              </a:spcBef>
              <a:spcAft>
                <a:spcPts val="0"/>
              </a:spcAft>
              <a:buClr>
                <a:srgbClr val="FFFAEB"/>
              </a:buClr>
              <a:buSzPts val="6900"/>
              <a:buNone/>
              <a:defRPr sz="6900">
                <a:solidFill>
                  <a:srgbClr val="FFFAEB"/>
                </a:solidFill>
              </a:defRPr>
            </a:lvl2pPr>
            <a:lvl3pPr lvl="2" algn="ctr">
              <a:lnSpc>
                <a:spcPct val="90000"/>
              </a:lnSpc>
              <a:spcBef>
                <a:spcPts val="0"/>
              </a:spcBef>
              <a:spcAft>
                <a:spcPts val="0"/>
              </a:spcAft>
              <a:buClr>
                <a:srgbClr val="FFFAEB"/>
              </a:buClr>
              <a:buSzPts val="6900"/>
              <a:buNone/>
              <a:defRPr sz="6900">
                <a:solidFill>
                  <a:srgbClr val="FFFAEB"/>
                </a:solidFill>
              </a:defRPr>
            </a:lvl3pPr>
            <a:lvl4pPr lvl="3" algn="ctr">
              <a:lnSpc>
                <a:spcPct val="90000"/>
              </a:lnSpc>
              <a:spcBef>
                <a:spcPts val="0"/>
              </a:spcBef>
              <a:spcAft>
                <a:spcPts val="0"/>
              </a:spcAft>
              <a:buClr>
                <a:srgbClr val="FFFAEB"/>
              </a:buClr>
              <a:buSzPts val="6900"/>
              <a:buNone/>
              <a:defRPr sz="6900">
                <a:solidFill>
                  <a:srgbClr val="FFFAEB"/>
                </a:solidFill>
              </a:defRPr>
            </a:lvl4pPr>
            <a:lvl5pPr lvl="4" algn="ctr">
              <a:lnSpc>
                <a:spcPct val="90000"/>
              </a:lnSpc>
              <a:spcBef>
                <a:spcPts val="0"/>
              </a:spcBef>
              <a:spcAft>
                <a:spcPts val="0"/>
              </a:spcAft>
              <a:buClr>
                <a:srgbClr val="FFFAEB"/>
              </a:buClr>
              <a:buSzPts val="6900"/>
              <a:buNone/>
              <a:defRPr sz="6900">
                <a:solidFill>
                  <a:srgbClr val="FFFAEB"/>
                </a:solidFill>
              </a:defRPr>
            </a:lvl5pPr>
            <a:lvl6pPr lvl="5" algn="ctr">
              <a:lnSpc>
                <a:spcPct val="90000"/>
              </a:lnSpc>
              <a:spcBef>
                <a:spcPts val="0"/>
              </a:spcBef>
              <a:spcAft>
                <a:spcPts val="0"/>
              </a:spcAft>
              <a:buClr>
                <a:srgbClr val="FFFAEB"/>
              </a:buClr>
              <a:buSzPts val="6900"/>
              <a:buNone/>
              <a:defRPr sz="6900">
                <a:solidFill>
                  <a:srgbClr val="FFFAEB"/>
                </a:solidFill>
              </a:defRPr>
            </a:lvl6pPr>
            <a:lvl7pPr lvl="6" algn="ctr">
              <a:lnSpc>
                <a:spcPct val="90000"/>
              </a:lnSpc>
              <a:spcBef>
                <a:spcPts val="0"/>
              </a:spcBef>
              <a:spcAft>
                <a:spcPts val="0"/>
              </a:spcAft>
              <a:buClr>
                <a:srgbClr val="FFFAEB"/>
              </a:buClr>
              <a:buSzPts val="6900"/>
              <a:buNone/>
              <a:defRPr sz="6900">
                <a:solidFill>
                  <a:srgbClr val="FFFAEB"/>
                </a:solidFill>
              </a:defRPr>
            </a:lvl7pPr>
            <a:lvl8pPr lvl="7" algn="ctr">
              <a:lnSpc>
                <a:spcPct val="90000"/>
              </a:lnSpc>
              <a:spcBef>
                <a:spcPts val="0"/>
              </a:spcBef>
              <a:spcAft>
                <a:spcPts val="0"/>
              </a:spcAft>
              <a:buClr>
                <a:srgbClr val="FFFAEB"/>
              </a:buClr>
              <a:buSzPts val="6900"/>
              <a:buNone/>
              <a:defRPr sz="6900">
                <a:solidFill>
                  <a:srgbClr val="FFFAEB"/>
                </a:solidFill>
              </a:defRPr>
            </a:lvl8pPr>
            <a:lvl9pPr lvl="8" algn="ctr">
              <a:lnSpc>
                <a:spcPct val="90000"/>
              </a:lnSpc>
              <a:spcBef>
                <a:spcPts val="0"/>
              </a:spcBef>
              <a:spcAft>
                <a:spcPts val="0"/>
              </a:spcAft>
              <a:buClr>
                <a:srgbClr val="FFFAEB"/>
              </a:buClr>
              <a:buSzPts val="6900"/>
              <a:buNone/>
              <a:defRPr sz="6900">
                <a:solidFill>
                  <a:srgbClr val="FFFAEB"/>
                </a:solidFill>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3">
  <p:cSld name="TITLE_1">
    <p:bg>
      <p:bgPr>
        <a:solidFill>
          <a:srgbClr val="FA500F"/>
        </a:solidFill>
      </p:bgPr>
    </p:bg>
    <p:spTree>
      <p:nvGrpSpPr>
        <p:cNvPr id="6729" name="Shape 6729"/>
        <p:cNvGrpSpPr/>
        <p:nvPr/>
      </p:nvGrpSpPr>
      <p:grpSpPr>
        <a:xfrm>
          <a:off x="0" y="0"/>
          <a:ext cx="0" cy="0"/>
          <a:chOff x="0" y="0"/>
          <a:chExt cx="0" cy="0"/>
        </a:xfrm>
      </p:grpSpPr>
      <p:sp>
        <p:nvSpPr>
          <p:cNvPr id="6730" name="Google Shape;6730;p488"/>
          <p:cNvSpPr/>
          <p:nvPr/>
        </p:nvSpPr>
        <p:spPr>
          <a:xfrm flipH="1" rot="10800000">
            <a:off x="0" y="167"/>
            <a:ext cx="12192000" cy="68499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31" name="Google Shape;6731;p488"/>
          <p:cNvSpPr txBox="1"/>
          <p:nvPr>
            <p:ph type="ctrTitle"/>
          </p:nvPr>
        </p:nvSpPr>
        <p:spPr>
          <a:xfrm>
            <a:off x="415600" y="2075900"/>
            <a:ext cx="5077200" cy="2226900"/>
          </a:xfrm>
          <a:prstGeom prst="rect">
            <a:avLst/>
          </a:prstGeom>
        </p:spPr>
        <p:txBody>
          <a:bodyPr anchorCtr="0" anchor="b" bIns="121900" lIns="121900" spcFirstLastPara="1" rIns="121900" wrap="square" tIns="121900">
            <a:noAutofit/>
          </a:bodyPr>
          <a:lstStyle>
            <a:lvl1pPr lvl="0">
              <a:lnSpc>
                <a:spcPct val="90000"/>
              </a:lnSpc>
              <a:spcBef>
                <a:spcPts val="0"/>
              </a:spcBef>
              <a:spcAft>
                <a:spcPts val="0"/>
              </a:spcAft>
              <a:buClr>
                <a:srgbClr val="FFFAEB"/>
              </a:buClr>
              <a:buSzPts val="4700"/>
              <a:buNone/>
              <a:defRPr b="1" sz="4700">
                <a:solidFill>
                  <a:srgbClr val="FFFAEB"/>
                </a:solidFill>
              </a:defRPr>
            </a:lvl1pPr>
            <a:lvl2pPr lvl="1" algn="ctr">
              <a:lnSpc>
                <a:spcPct val="90000"/>
              </a:lnSpc>
              <a:spcBef>
                <a:spcPts val="0"/>
              </a:spcBef>
              <a:spcAft>
                <a:spcPts val="0"/>
              </a:spcAft>
              <a:buClr>
                <a:srgbClr val="FFFAEB"/>
              </a:buClr>
              <a:buSzPts val="6900"/>
              <a:buNone/>
              <a:defRPr sz="6900">
                <a:solidFill>
                  <a:srgbClr val="FFFAEB"/>
                </a:solidFill>
              </a:defRPr>
            </a:lvl2pPr>
            <a:lvl3pPr lvl="2" algn="ctr">
              <a:lnSpc>
                <a:spcPct val="90000"/>
              </a:lnSpc>
              <a:spcBef>
                <a:spcPts val="0"/>
              </a:spcBef>
              <a:spcAft>
                <a:spcPts val="0"/>
              </a:spcAft>
              <a:buClr>
                <a:srgbClr val="FFFAEB"/>
              </a:buClr>
              <a:buSzPts val="6900"/>
              <a:buNone/>
              <a:defRPr sz="6900">
                <a:solidFill>
                  <a:srgbClr val="FFFAEB"/>
                </a:solidFill>
              </a:defRPr>
            </a:lvl3pPr>
            <a:lvl4pPr lvl="3" algn="ctr">
              <a:lnSpc>
                <a:spcPct val="90000"/>
              </a:lnSpc>
              <a:spcBef>
                <a:spcPts val="0"/>
              </a:spcBef>
              <a:spcAft>
                <a:spcPts val="0"/>
              </a:spcAft>
              <a:buClr>
                <a:srgbClr val="FFFAEB"/>
              </a:buClr>
              <a:buSzPts val="6900"/>
              <a:buNone/>
              <a:defRPr sz="6900">
                <a:solidFill>
                  <a:srgbClr val="FFFAEB"/>
                </a:solidFill>
              </a:defRPr>
            </a:lvl4pPr>
            <a:lvl5pPr lvl="4" algn="ctr">
              <a:lnSpc>
                <a:spcPct val="90000"/>
              </a:lnSpc>
              <a:spcBef>
                <a:spcPts val="0"/>
              </a:spcBef>
              <a:spcAft>
                <a:spcPts val="0"/>
              </a:spcAft>
              <a:buClr>
                <a:srgbClr val="FFFAEB"/>
              </a:buClr>
              <a:buSzPts val="6900"/>
              <a:buNone/>
              <a:defRPr sz="6900">
                <a:solidFill>
                  <a:srgbClr val="FFFAEB"/>
                </a:solidFill>
              </a:defRPr>
            </a:lvl5pPr>
            <a:lvl6pPr lvl="5" algn="ctr">
              <a:lnSpc>
                <a:spcPct val="90000"/>
              </a:lnSpc>
              <a:spcBef>
                <a:spcPts val="0"/>
              </a:spcBef>
              <a:spcAft>
                <a:spcPts val="0"/>
              </a:spcAft>
              <a:buClr>
                <a:srgbClr val="FFFAEB"/>
              </a:buClr>
              <a:buSzPts val="6900"/>
              <a:buNone/>
              <a:defRPr sz="6900">
                <a:solidFill>
                  <a:srgbClr val="FFFAEB"/>
                </a:solidFill>
              </a:defRPr>
            </a:lvl6pPr>
            <a:lvl7pPr lvl="6" algn="ctr">
              <a:lnSpc>
                <a:spcPct val="90000"/>
              </a:lnSpc>
              <a:spcBef>
                <a:spcPts val="0"/>
              </a:spcBef>
              <a:spcAft>
                <a:spcPts val="0"/>
              </a:spcAft>
              <a:buClr>
                <a:srgbClr val="FFFAEB"/>
              </a:buClr>
              <a:buSzPts val="6900"/>
              <a:buNone/>
              <a:defRPr sz="6900">
                <a:solidFill>
                  <a:srgbClr val="FFFAEB"/>
                </a:solidFill>
              </a:defRPr>
            </a:lvl7pPr>
            <a:lvl8pPr lvl="7" algn="ctr">
              <a:lnSpc>
                <a:spcPct val="90000"/>
              </a:lnSpc>
              <a:spcBef>
                <a:spcPts val="0"/>
              </a:spcBef>
              <a:spcAft>
                <a:spcPts val="0"/>
              </a:spcAft>
              <a:buClr>
                <a:srgbClr val="FFFAEB"/>
              </a:buClr>
              <a:buSzPts val="6900"/>
              <a:buNone/>
              <a:defRPr sz="6900">
                <a:solidFill>
                  <a:srgbClr val="FFFAEB"/>
                </a:solidFill>
              </a:defRPr>
            </a:lvl8pPr>
            <a:lvl9pPr lvl="8" algn="ctr">
              <a:lnSpc>
                <a:spcPct val="90000"/>
              </a:lnSpc>
              <a:spcBef>
                <a:spcPts val="0"/>
              </a:spcBef>
              <a:spcAft>
                <a:spcPts val="0"/>
              </a:spcAft>
              <a:buClr>
                <a:srgbClr val="FFFAEB"/>
              </a:buClr>
              <a:buSzPts val="6900"/>
              <a:buNone/>
              <a:defRPr sz="6900">
                <a:solidFill>
                  <a:srgbClr val="FFFAEB"/>
                </a:solidFill>
              </a:defRPr>
            </a:lvl9pPr>
          </a:lstStyle>
          <a:p/>
        </p:txBody>
      </p:sp>
      <p:sp>
        <p:nvSpPr>
          <p:cNvPr id="6732" name="Google Shape;6732;p488"/>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buNone/>
              <a:defRPr>
                <a:solidFill>
                  <a:srgbClr val="FFFAEB"/>
                </a:solidFill>
              </a:defRPr>
            </a:lvl1pPr>
            <a:lvl2pPr lvl="1">
              <a:buNone/>
              <a:defRPr>
                <a:solidFill>
                  <a:srgbClr val="FFFAEB"/>
                </a:solidFill>
              </a:defRPr>
            </a:lvl2pPr>
            <a:lvl3pPr lvl="2">
              <a:buNone/>
              <a:defRPr>
                <a:solidFill>
                  <a:srgbClr val="FFFAEB"/>
                </a:solidFill>
              </a:defRPr>
            </a:lvl3pPr>
            <a:lvl4pPr lvl="3">
              <a:buNone/>
              <a:defRPr>
                <a:solidFill>
                  <a:srgbClr val="FFFAEB"/>
                </a:solidFill>
              </a:defRPr>
            </a:lvl4pPr>
            <a:lvl5pPr lvl="4">
              <a:buNone/>
              <a:defRPr>
                <a:solidFill>
                  <a:srgbClr val="FFFAEB"/>
                </a:solidFill>
              </a:defRPr>
            </a:lvl5pPr>
            <a:lvl6pPr lvl="5">
              <a:buNone/>
              <a:defRPr>
                <a:solidFill>
                  <a:srgbClr val="FFFAEB"/>
                </a:solidFill>
              </a:defRPr>
            </a:lvl6pPr>
            <a:lvl7pPr lvl="6">
              <a:buNone/>
              <a:defRPr>
                <a:solidFill>
                  <a:srgbClr val="FFFAEB"/>
                </a:solidFill>
              </a:defRPr>
            </a:lvl7pPr>
            <a:lvl8pPr lvl="7">
              <a:buNone/>
              <a:defRPr>
                <a:solidFill>
                  <a:srgbClr val="FFFAEB"/>
                </a:solidFill>
              </a:defRPr>
            </a:lvl8pPr>
            <a:lvl9pPr lvl="8">
              <a:buNone/>
              <a:defRPr>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sp>
        <p:nvSpPr>
          <p:cNvPr id="6733" name="Google Shape;6733;p488"/>
          <p:cNvSpPr/>
          <p:nvPr/>
        </p:nvSpPr>
        <p:spPr>
          <a:xfrm>
            <a:off x="0" y="4754300"/>
            <a:ext cx="12192000" cy="21045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734" name="Google Shape;6734;p488"/>
          <p:cNvPicPr preferRelativeResize="0"/>
          <p:nvPr/>
        </p:nvPicPr>
        <p:blipFill rotWithShape="1">
          <a:blip r:embed="rId2">
            <a:alphaModFix/>
          </a:blip>
          <a:srcRect b="1874" l="0" r="29720" t="0"/>
          <a:stretch/>
        </p:blipFill>
        <p:spPr>
          <a:xfrm>
            <a:off x="6734033" y="1492533"/>
            <a:ext cx="5457965" cy="5365466"/>
          </a:xfrm>
          <a:prstGeom prst="rect">
            <a:avLst/>
          </a:prstGeom>
          <a:noFill/>
          <a:ln>
            <a:noFill/>
          </a:ln>
        </p:spPr>
      </p:pic>
      <p:pic>
        <p:nvPicPr>
          <p:cNvPr id="6735" name="Google Shape;6735;p488"/>
          <p:cNvPicPr preferRelativeResize="0"/>
          <p:nvPr/>
        </p:nvPicPr>
        <p:blipFill rotWithShape="1">
          <a:blip r:embed="rId3">
            <a:alphaModFix/>
          </a:blip>
          <a:srcRect b="0" l="0" r="10" t="0"/>
          <a:stretch/>
        </p:blipFill>
        <p:spPr>
          <a:xfrm>
            <a:off x="495744" y="558800"/>
            <a:ext cx="2136400" cy="528667"/>
          </a:xfrm>
          <a:prstGeom prst="rect">
            <a:avLst/>
          </a:prstGeom>
          <a:noFill/>
          <a:ln>
            <a:noFill/>
          </a:ln>
        </p:spPr>
      </p:pic>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4" type="secHead">
  <p:cSld name="SECTION_HEADER">
    <p:bg>
      <p:bgPr>
        <a:solidFill>
          <a:srgbClr val="FA500F"/>
        </a:solidFill>
      </p:bgPr>
    </p:bg>
    <p:spTree>
      <p:nvGrpSpPr>
        <p:cNvPr id="6736" name="Shape 6736"/>
        <p:cNvGrpSpPr/>
        <p:nvPr/>
      </p:nvGrpSpPr>
      <p:grpSpPr>
        <a:xfrm>
          <a:off x="0" y="0"/>
          <a:ext cx="0" cy="0"/>
          <a:chOff x="0" y="0"/>
          <a:chExt cx="0" cy="0"/>
        </a:xfrm>
      </p:grpSpPr>
      <p:sp>
        <p:nvSpPr>
          <p:cNvPr id="6737" name="Google Shape;6737;p489"/>
          <p:cNvSpPr/>
          <p:nvPr/>
        </p:nvSpPr>
        <p:spPr>
          <a:xfrm flipH="1" rot="10800000">
            <a:off x="0" y="-300"/>
            <a:ext cx="12192000" cy="68601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38" name="Google Shape;6738;p489"/>
          <p:cNvSpPr/>
          <p:nvPr/>
        </p:nvSpPr>
        <p:spPr>
          <a:xfrm>
            <a:off x="0" y="5059500"/>
            <a:ext cx="12192000" cy="17988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rgbClr val="FF8205"/>
              </a:solidFill>
            </a:endParaRPr>
          </a:p>
        </p:txBody>
      </p:sp>
      <p:pic>
        <p:nvPicPr>
          <p:cNvPr id="6739" name="Google Shape;6739;p489"/>
          <p:cNvPicPr preferRelativeResize="0"/>
          <p:nvPr/>
        </p:nvPicPr>
        <p:blipFill rotWithShape="1">
          <a:blip r:embed="rId2">
            <a:alphaModFix amt="35000"/>
          </a:blip>
          <a:srcRect b="13818" l="6556" r="5678" t="30794"/>
          <a:stretch/>
        </p:blipFill>
        <p:spPr>
          <a:xfrm>
            <a:off x="-5" y="0"/>
            <a:ext cx="12192005" cy="6157563"/>
          </a:xfrm>
          <a:prstGeom prst="rect">
            <a:avLst/>
          </a:prstGeom>
          <a:noFill/>
          <a:ln>
            <a:noFill/>
          </a:ln>
        </p:spPr>
      </p:pic>
      <p:sp>
        <p:nvSpPr>
          <p:cNvPr id="6740" name="Google Shape;6740;p489"/>
          <p:cNvSpPr txBox="1"/>
          <p:nvPr>
            <p:ph type="title"/>
          </p:nvPr>
        </p:nvSpPr>
        <p:spPr>
          <a:xfrm>
            <a:off x="415600" y="2471493"/>
            <a:ext cx="6978900" cy="2052900"/>
          </a:xfrm>
          <a:prstGeom prst="rect">
            <a:avLst/>
          </a:prstGeom>
        </p:spPr>
        <p:txBody>
          <a:bodyPr anchorCtr="0" anchor="ctr" bIns="121900" lIns="121900" spcFirstLastPara="1" rIns="121900" wrap="square" tIns="121900">
            <a:noAutofit/>
          </a:bodyPr>
          <a:lstStyle>
            <a:lvl1pPr lvl="0">
              <a:lnSpc>
                <a:spcPct val="80000"/>
              </a:lnSpc>
              <a:spcBef>
                <a:spcPts val="0"/>
              </a:spcBef>
              <a:spcAft>
                <a:spcPts val="0"/>
              </a:spcAft>
              <a:buClr>
                <a:schemeClr val="lt1"/>
              </a:buClr>
              <a:buSzPts val="6300"/>
              <a:buNone/>
              <a:defRPr b="1" sz="6300">
                <a:solidFill>
                  <a:schemeClr val="lt1"/>
                </a:solidFill>
              </a:defRPr>
            </a:lvl1pPr>
            <a:lvl2pPr lvl="1" algn="ctr">
              <a:lnSpc>
                <a:spcPct val="80000"/>
              </a:lnSpc>
              <a:spcBef>
                <a:spcPts val="0"/>
              </a:spcBef>
              <a:spcAft>
                <a:spcPts val="0"/>
              </a:spcAft>
              <a:buSzPts val="4800"/>
              <a:buNone/>
              <a:defRPr b="1" sz="4800"/>
            </a:lvl2pPr>
            <a:lvl3pPr lvl="2" algn="ctr">
              <a:lnSpc>
                <a:spcPct val="80000"/>
              </a:lnSpc>
              <a:spcBef>
                <a:spcPts val="0"/>
              </a:spcBef>
              <a:spcAft>
                <a:spcPts val="0"/>
              </a:spcAft>
              <a:buSzPts val="4800"/>
              <a:buNone/>
              <a:defRPr b="1" sz="4800"/>
            </a:lvl3pPr>
            <a:lvl4pPr lvl="3" algn="ctr">
              <a:lnSpc>
                <a:spcPct val="80000"/>
              </a:lnSpc>
              <a:spcBef>
                <a:spcPts val="0"/>
              </a:spcBef>
              <a:spcAft>
                <a:spcPts val="0"/>
              </a:spcAft>
              <a:buSzPts val="4800"/>
              <a:buNone/>
              <a:defRPr b="1" sz="4800"/>
            </a:lvl4pPr>
            <a:lvl5pPr lvl="4" algn="ctr">
              <a:lnSpc>
                <a:spcPct val="80000"/>
              </a:lnSpc>
              <a:spcBef>
                <a:spcPts val="0"/>
              </a:spcBef>
              <a:spcAft>
                <a:spcPts val="0"/>
              </a:spcAft>
              <a:buSzPts val="4800"/>
              <a:buNone/>
              <a:defRPr b="1" sz="4800"/>
            </a:lvl5pPr>
            <a:lvl6pPr lvl="5" algn="ctr">
              <a:lnSpc>
                <a:spcPct val="80000"/>
              </a:lnSpc>
              <a:spcBef>
                <a:spcPts val="0"/>
              </a:spcBef>
              <a:spcAft>
                <a:spcPts val="0"/>
              </a:spcAft>
              <a:buSzPts val="4800"/>
              <a:buNone/>
              <a:defRPr b="1" sz="4800"/>
            </a:lvl6pPr>
            <a:lvl7pPr lvl="6" algn="ctr">
              <a:lnSpc>
                <a:spcPct val="80000"/>
              </a:lnSpc>
              <a:spcBef>
                <a:spcPts val="0"/>
              </a:spcBef>
              <a:spcAft>
                <a:spcPts val="0"/>
              </a:spcAft>
              <a:buSzPts val="4800"/>
              <a:buNone/>
              <a:defRPr b="1" sz="4800"/>
            </a:lvl7pPr>
            <a:lvl8pPr lvl="7" algn="ctr">
              <a:lnSpc>
                <a:spcPct val="80000"/>
              </a:lnSpc>
              <a:spcBef>
                <a:spcPts val="0"/>
              </a:spcBef>
              <a:spcAft>
                <a:spcPts val="0"/>
              </a:spcAft>
              <a:buSzPts val="4800"/>
              <a:buNone/>
              <a:defRPr b="1" sz="4800"/>
            </a:lvl8pPr>
            <a:lvl9pPr lvl="8" algn="ctr">
              <a:lnSpc>
                <a:spcPct val="80000"/>
              </a:lnSpc>
              <a:spcBef>
                <a:spcPts val="0"/>
              </a:spcBef>
              <a:spcAft>
                <a:spcPts val="0"/>
              </a:spcAft>
              <a:buSzPts val="4800"/>
              <a:buNone/>
              <a:defRPr b="1" sz="4800"/>
            </a:lvl9pPr>
          </a:lstStyle>
          <a:p/>
        </p:txBody>
      </p:sp>
      <p:pic>
        <p:nvPicPr>
          <p:cNvPr id="6741" name="Google Shape;6741;p489"/>
          <p:cNvPicPr preferRelativeResize="0"/>
          <p:nvPr/>
        </p:nvPicPr>
        <p:blipFill rotWithShape="1">
          <a:blip r:embed="rId3">
            <a:alphaModFix/>
          </a:blip>
          <a:srcRect b="0" l="0" r="10" t="0"/>
          <a:stretch/>
        </p:blipFill>
        <p:spPr>
          <a:xfrm>
            <a:off x="9214022" y="5650722"/>
            <a:ext cx="2490833" cy="616367"/>
          </a:xfrm>
          <a:prstGeom prst="rect">
            <a:avLst/>
          </a:prstGeom>
          <a:noFill/>
          <a:ln>
            <a:noFill/>
          </a:ln>
        </p:spPr>
      </p:pic>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type="tx">
  <p:cSld name="TITLE_AND_BODY">
    <p:bg>
      <p:bgPr>
        <a:noFill/>
      </p:bgPr>
    </p:bg>
    <p:spTree>
      <p:nvGrpSpPr>
        <p:cNvPr id="6742" name="Shape 6742"/>
        <p:cNvGrpSpPr/>
        <p:nvPr/>
      </p:nvGrpSpPr>
      <p:grpSpPr>
        <a:xfrm>
          <a:off x="0" y="0"/>
          <a:ext cx="0" cy="0"/>
          <a:chOff x="0" y="0"/>
          <a:chExt cx="0" cy="0"/>
        </a:xfrm>
      </p:grpSpPr>
      <p:pic>
        <p:nvPicPr>
          <p:cNvPr id="6743" name="Google Shape;6743;p49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44" name="Google Shape;6744;p490"/>
          <p:cNvSpPr/>
          <p:nvPr/>
        </p:nvSpPr>
        <p:spPr>
          <a:xfrm>
            <a:off x="0" y="2898711"/>
            <a:ext cx="375600" cy="375600"/>
          </a:xfrm>
          <a:prstGeom prst="rect">
            <a:avLst/>
          </a:prstGeom>
          <a:solidFill>
            <a:srgbClr val="FFD7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45" name="Google Shape;6745;p490"/>
          <p:cNvSpPr txBox="1"/>
          <p:nvPr>
            <p:ph type="title"/>
          </p:nvPr>
        </p:nvSpPr>
        <p:spPr>
          <a:xfrm>
            <a:off x="415600"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SzPts val="3700"/>
              <a:buNone/>
              <a:defRPr/>
            </a:lvl2pPr>
            <a:lvl3pPr lvl="2">
              <a:lnSpc>
                <a:spcPct val="90000"/>
              </a:lnSpc>
              <a:spcBef>
                <a:spcPts val="0"/>
              </a:spcBef>
              <a:spcAft>
                <a:spcPts val="0"/>
              </a:spcAft>
              <a:buSzPts val="3700"/>
              <a:buNone/>
              <a:defRPr/>
            </a:lvl3pPr>
            <a:lvl4pPr lvl="3">
              <a:lnSpc>
                <a:spcPct val="90000"/>
              </a:lnSpc>
              <a:spcBef>
                <a:spcPts val="0"/>
              </a:spcBef>
              <a:spcAft>
                <a:spcPts val="0"/>
              </a:spcAft>
              <a:buSzPts val="3700"/>
              <a:buNone/>
              <a:defRPr/>
            </a:lvl4pPr>
            <a:lvl5pPr lvl="4">
              <a:lnSpc>
                <a:spcPct val="90000"/>
              </a:lnSpc>
              <a:spcBef>
                <a:spcPts val="0"/>
              </a:spcBef>
              <a:spcAft>
                <a:spcPts val="0"/>
              </a:spcAft>
              <a:buSzPts val="3700"/>
              <a:buNone/>
              <a:defRPr/>
            </a:lvl5pPr>
            <a:lvl6pPr lvl="5">
              <a:lnSpc>
                <a:spcPct val="90000"/>
              </a:lnSpc>
              <a:spcBef>
                <a:spcPts val="0"/>
              </a:spcBef>
              <a:spcAft>
                <a:spcPts val="0"/>
              </a:spcAft>
              <a:buSzPts val="3700"/>
              <a:buNone/>
              <a:defRPr/>
            </a:lvl6pPr>
            <a:lvl7pPr lvl="6">
              <a:lnSpc>
                <a:spcPct val="90000"/>
              </a:lnSpc>
              <a:spcBef>
                <a:spcPts val="0"/>
              </a:spcBef>
              <a:spcAft>
                <a:spcPts val="0"/>
              </a:spcAft>
              <a:buSzPts val="3700"/>
              <a:buNone/>
              <a:defRPr/>
            </a:lvl7pPr>
            <a:lvl8pPr lvl="7">
              <a:lnSpc>
                <a:spcPct val="90000"/>
              </a:lnSpc>
              <a:spcBef>
                <a:spcPts val="0"/>
              </a:spcBef>
              <a:spcAft>
                <a:spcPts val="0"/>
              </a:spcAft>
              <a:buSzPts val="3700"/>
              <a:buNone/>
              <a:defRPr/>
            </a:lvl8pPr>
            <a:lvl9pPr lvl="8">
              <a:lnSpc>
                <a:spcPct val="90000"/>
              </a:lnSpc>
              <a:spcBef>
                <a:spcPts val="0"/>
              </a:spcBef>
              <a:spcAft>
                <a:spcPts val="0"/>
              </a:spcAft>
              <a:buSzPts val="3700"/>
              <a:buNone/>
              <a:defRPr/>
            </a:lvl9pPr>
          </a:lstStyle>
          <a:p/>
        </p:txBody>
      </p:sp>
      <p:pic>
        <p:nvPicPr>
          <p:cNvPr id="6746" name="Google Shape;6746;p490"/>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6747" name="Google Shape;6747;p490"/>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748" name="Google Shape;6748;p490"/>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749" name="Google Shape;6749;p490"/>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TITLE_AND_BODY_2">
    <p:bg>
      <p:bgPr>
        <a:noFill/>
      </p:bgPr>
    </p:bg>
    <p:spTree>
      <p:nvGrpSpPr>
        <p:cNvPr id="6750" name="Shape 6750"/>
        <p:cNvGrpSpPr/>
        <p:nvPr/>
      </p:nvGrpSpPr>
      <p:grpSpPr>
        <a:xfrm>
          <a:off x="0" y="0"/>
          <a:ext cx="0" cy="0"/>
          <a:chOff x="0" y="0"/>
          <a:chExt cx="0" cy="0"/>
        </a:xfrm>
      </p:grpSpPr>
      <p:pic>
        <p:nvPicPr>
          <p:cNvPr id="6751" name="Google Shape;6751;p49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52" name="Google Shape;6752;p491"/>
          <p:cNvSpPr/>
          <p:nvPr/>
        </p:nvSpPr>
        <p:spPr>
          <a:xfrm>
            <a:off x="0" y="2898711"/>
            <a:ext cx="375600" cy="375600"/>
          </a:xfrm>
          <a:prstGeom prst="rect">
            <a:avLst/>
          </a:prstGeom>
          <a:solidFill>
            <a:srgbClr val="FFD7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53" name="Google Shape;6753;p491"/>
          <p:cNvSpPr txBox="1"/>
          <p:nvPr>
            <p:ph type="title"/>
          </p:nvPr>
        </p:nvSpPr>
        <p:spPr>
          <a:xfrm>
            <a:off x="415600"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SzPts val="3700"/>
              <a:buNone/>
              <a:defRPr/>
            </a:lvl2pPr>
            <a:lvl3pPr lvl="2">
              <a:lnSpc>
                <a:spcPct val="90000"/>
              </a:lnSpc>
              <a:spcBef>
                <a:spcPts val="0"/>
              </a:spcBef>
              <a:spcAft>
                <a:spcPts val="0"/>
              </a:spcAft>
              <a:buSzPts val="3700"/>
              <a:buNone/>
              <a:defRPr/>
            </a:lvl3pPr>
            <a:lvl4pPr lvl="3">
              <a:lnSpc>
                <a:spcPct val="90000"/>
              </a:lnSpc>
              <a:spcBef>
                <a:spcPts val="0"/>
              </a:spcBef>
              <a:spcAft>
                <a:spcPts val="0"/>
              </a:spcAft>
              <a:buSzPts val="3700"/>
              <a:buNone/>
              <a:defRPr/>
            </a:lvl4pPr>
            <a:lvl5pPr lvl="4">
              <a:lnSpc>
                <a:spcPct val="90000"/>
              </a:lnSpc>
              <a:spcBef>
                <a:spcPts val="0"/>
              </a:spcBef>
              <a:spcAft>
                <a:spcPts val="0"/>
              </a:spcAft>
              <a:buSzPts val="3700"/>
              <a:buNone/>
              <a:defRPr/>
            </a:lvl5pPr>
            <a:lvl6pPr lvl="5">
              <a:lnSpc>
                <a:spcPct val="90000"/>
              </a:lnSpc>
              <a:spcBef>
                <a:spcPts val="0"/>
              </a:spcBef>
              <a:spcAft>
                <a:spcPts val="0"/>
              </a:spcAft>
              <a:buSzPts val="3700"/>
              <a:buNone/>
              <a:defRPr/>
            </a:lvl6pPr>
            <a:lvl7pPr lvl="6">
              <a:lnSpc>
                <a:spcPct val="90000"/>
              </a:lnSpc>
              <a:spcBef>
                <a:spcPts val="0"/>
              </a:spcBef>
              <a:spcAft>
                <a:spcPts val="0"/>
              </a:spcAft>
              <a:buSzPts val="3700"/>
              <a:buNone/>
              <a:defRPr/>
            </a:lvl7pPr>
            <a:lvl8pPr lvl="7">
              <a:lnSpc>
                <a:spcPct val="90000"/>
              </a:lnSpc>
              <a:spcBef>
                <a:spcPts val="0"/>
              </a:spcBef>
              <a:spcAft>
                <a:spcPts val="0"/>
              </a:spcAft>
              <a:buSzPts val="3700"/>
              <a:buNone/>
              <a:defRPr/>
            </a:lvl8pPr>
            <a:lvl9pPr lvl="8">
              <a:lnSpc>
                <a:spcPct val="90000"/>
              </a:lnSpc>
              <a:spcBef>
                <a:spcPts val="0"/>
              </a:spcBef>
              <a:spcAft>
                <a:spcPts val="0"/>
              </a:spcAft>
              <a:buSzPts val="3700"/>
              <a:buNone/>
              <a:defRPr/>
            </a:lvl9pPr>
          </a:lstStyle>
          <a:p/>
        </p:txBody>
      </p:sp>
      <p:sp>
        <p:nvSpPr>
          <p:cNvPr id="6754" name="Google Shape;6754;p491"/>
          <p:cNvSpPr/>
          <p:nvPr/>
        </p:nvSpPr>
        <p:spPr>
          <a:xfrm>
            <a:off x="0" y="6226383"/>
            <a:ext cx="12192000" cy="657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755" name="Google Shape;6755;p491"/>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6756" name="Google Shape;6756;p491"/>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sp>
        <p:nvSpPr>
          <p:cNvPr id="6757" name="Google Shape;6757;p491"/>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6758" name="Google Shape;6758;p491"/>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767" name="Shape 767"/>
        <p:cNvGrpSpPr/>
        <p:nvPr/>
      </p:nvGrpSpPr>
      <p:grpSpPr>
        <a:xfrm>
          <a:off x="0" y="0"/>
          <a:ext cx="0" cy="0"/>
          <a:chOff x="0" y="0"/>
          <a:chExt cx="0" cy="0"/>
        </a:xfrm>
      </p:grpSpPr>
      <p:sp>
        <p:nvSpPr>
          <p:cNvPr id="768" name="Google Shape;768;p50"/>
          <p:cNvSpPr/>
          <p:nvPr/>
        </p:nvSpPr>
        <p:spPr>
          <a:xfrm>
            <a:off x="8877225" y="5878875"/>
            <a:ext cx="33147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770" name="Google Shape;770;p50"/>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p:txBody>
      </p:sp>
      <p:sp>
        <p:nvSpPr>
          <p:cNvPr id="771" name="Google Shape;771;p50"/>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9pPr>
          </a:lstStyle>
          <a:p/>
        </p:txBody>
      </p:sp>
      <p:sp>
        <p:nvSpPr>
          <p:cNvPr id="772" name="Google Shape;772;p50"/>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9pPr>
          </a:lstStyle>
          <a:p/>
        </p:txBody>
      </p:sp>
      <p:cxnSp>
        <p:nvCxnSpPr>
          <p:cNvPr id="773" name="Google Shape;773;p5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74" name="Google Shape;774;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75" name="Google Shape;775;p50"/>
          <p:cNvPicPr preferRelativeResize="0"/>
          <p:nvPr/>
        </p:nvPicPr>
        <p:blipFill>
          <a:blip r:embed="rId3">
            <a:alphaModFix/>
          </a:blip>
          <a:stretch>
            <a:fillRect/>
          </a:stretch>
        </p:blipFill>
        <p:spPr>
          <a:xfrm>
            <a:off x="10106850" y="6164023"/>
            <a:ext cx="1580275" cy="372766"/>
          </a:xfrm>
          <a:prstGeom prst="rect">
            <a:avLst/>
          </a:prstGeom>
          <a:noFill/>
          <a:ln>
            <a:noFill/>
          </a:ln>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TITLE_AND_BODY_1">
    <p:bg>
      <p:bgPr>
        <a:noFill/>
      </p:bgPr>
    </p:bg>
    <p:spTree>
      <p:nvGrpSpPr>
        <p:cNvPr id="6759" name="Shape 6759"/>
        <p:cNvGrpSpPr/>
        <p:nvPr/>
      </p:nvGrpSpPr>
      <p:grpSpPr>
        <a:xfrm>
          <a:off x="0" y="0"/>
          <a:ext cx="0" cy="0"/>
          <a:chOff x="0" y="0"/>
          <a:chExt cx="0" cy="0"/>
        </a:xfrm>
      </p:grpSpPr>
      <p:pic>
        <p:nvPicPr>
          <p:cNvPr id="6760" name="Google Shape;6760;p49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61" name="Google Shape;6761;p492"/>
          <p:cNvSpPr/>
          <p:nvPr/>
        </p:nvSpPr>
        <p:spPr>
          <a:xfrm>
            <a:off x="0" y="6226383"/>
            <a:ext cx="12192000" cy="657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62" name="Google Shape;6762;p492"/>
          <p:cNvSpPr txBox="1"/>
          <p:nvPr>
            <p:ph type="title"/>
          </p:nvPr>
        </p:nvSpPr>
        <p:spPr>
          <a:xfrm>
            <a:off x="415600"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SzPts val="3700"/>
              <a:buNone/>
              <a:defRPr/>
            </a:lvl2pPr>
            <a:lvl3pPr lvl="2">
              <a:lnSpc>
                <a:spcPct val="90000"/>
              </a:lnSpc>
              <a:spcBef>
                <a:spcPts val="0"/>
              </a:spcBef>
              <a:spcAft>
                <a:spcPts val="0"/>
              </a:spcAft>
              <a:buSzPts val="3700"/>
              <a:buNone/>
              <a:defRPr/>
            </a:lvl3pPr>
            <a:lvl4pPr lvl="3">
              <a:lnSpc>
                <a:spcPct val="90000"/>
              </a:lnSpc>
              <a:spcBef>
                <a:spcPts val="0"/>
              </a:spcBef>
              <a:spcAft>
                <a:spcPts val="0"/>
              </a:spcAft>
              <a:buSzPts val="3700"/>
              <a:buNone/>
              <a:defRPr/>
            </a:lvl4pPr>
            <a:lvl5pPr lvl="4">
              <a:lnSpc>
                <a:spcPct val="90000"/>
              </a:lnSpc>
              <a:spcBef>
                <a:spcPts val="0"/>
              </a:spcBef>
              <a:spcAft>
                <a:spcPts val="0"/>
              </a:spcAft>
              <a:buSzPts val="3700"/>
              <a:buNone/>
              <a:defRPr/>
            </a:lvl5pPr>
            <a:lvl6pPr lvl="5">
              <a:lnSpc>
                <a:spcPct val="90000"/>
              </a:lnSpc>
              <a:spcBef>
                <a:spcPts val="0"/>
              </a:spcBef>
              <a:spcAft>
                <a:spcPts val="0"/>
              </a:spcAft>
              <a:buSzPts val="3700"/>
              <a:buNone/>
              <a:defRPr/>
            </a:lvl6pPr>
            <a:lvl7pPr lvl="6">
              <a:lnSpc>
                <a:spcPct val="90000"/>
              </a:lnSpc>
              <a:spcBef>
                <a:spcPts val="0"/>
              </a:spcBef>
              <a:spcAft>
                <a:spcPts val="0"/>
              </a:spcAft>
              <a:buSzPts val="3700"/>
              <a:buNone/>
              <a:defRPr/>
            </a:lvl7pPr>
            <a:lvl8pPr lvl="7">
              <a:lnSpc>
                <a:spcPct val="90000"/>
              </a:lnSpc>
              <a:spcBef>
                <a:spcPts val="0"/>
              </a:spcBef>
              <a:spcAft>
                <a:spcPts val="0"/>
              </a:spcAft>
              <a:buSzPts val="3700"/>
              <a:buNone/>
              <a:defRPr/>
            </a:lvl8pPr>
            <a:lvl9pPr lvl="8">
              <a:lnSpc>
                <a:spcPct val="90000"/>
              </a:lnSpc>
              <a:spcBef>
                <a:spcPts val="0"/>
              </a:spcBef>
              <a:spcAft>
                <a:spcPts val="0"/>
              </a:spcAft>
              <a:buSzPts val="3700"/>
              <a:buNone/>
              <a:defRPr/>
            </a:lvl9pPr>
          </a:lstStyle>
          <a:p/>
        </p:txBody>
      </p:sp>
      <p:sp>
        <p:nvSpPr>
          <p:cNvPr id="6763" name="Google Shape;6763;p492"/>
          <p:cNvSpPr/>
          <p:nvPr/>
        </p:nvSpPr>
        <p:spPr>
          <a:xfrm>
            <a:off x="0" y="2898711"/>
            <a:ext cx="375600" cy="375600"/>
          </a:xfrm>
          <a:prstGeom prst="rect">
            <a:avLst/>
          </a:prstGeom>
          <a:solidFill>
            <a:srgbClr val="FF820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764" name="Google Shape;6764;p492"/>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6765" name="Google Shape;6765;p492"/>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sp>
        <p:nvSpPr>
          <p:cNvPr id="6766" name="Google Shape;6766;p492"/>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6767" name="Google Shape;6767;p492"/>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p:cSld name="TITLE_AND_BODY_1_1">
    <p:bg>
      <p:bgPr>
        <a:noFill/>
      </p:bgPr>
    </p:bg>
    <p:spTree>
      <p:nvGrpSpPr>
        <p:cNvPr id="6768" name="Shape 6768"/>
        <p:cNvGrpSpPr/>
        <p:nvPr/>
      </p:nvGrpSpPr>
      <p:grpSpPr>
        <a:xfrm>
          <a:off x="0" y="0"/>
          <a:ext cx="0" cy="0"/>
          <a:chOff x="0" y="0"/>
          <a:chExt cx="0" cy="0"/>
        </a:xfrm>
      </p:grpSpPr>
      <p:pic>
        <p:nvPicPr>
          <p:cNvPr id="6769" name="Google Shape;6769;p49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70" name="Google Shape;6770;p493"/>
          <p:cNvSpPr txBox="1"/>
          <p:nvPr>
            <p:ph type="title"/>
          </p:nvPr>
        </p:nvSpPr>
        <p:spPr>
          <a:xfrm>
            <a:off x="415600"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Clr>
                <a:srgbClr val="FFFAEB"/>
              </a:buClr>
              <a:buSzPts val="3700"/>
              <a:buNone/>
              <a:defRPr>
                <a:solidFill>
                  <a:srgbClr val="FFFAEB"/>
                </a:solidFill>
              </a:defRPr>
            </a:lvl2pPr>
            <a:lvl3pPr lvl="2">
              <a:lnSpc>
                <a:spcPct val="90000"/>
              </a:lnSpc>
              <a:spcBef>
                <a:spcPts val="0"/>
              </a:spcBef>
              <a:spcAft>
                <a:spcPts val="0"/>
              </a:spcAft>
              <a:buClr>
                <a:srgbClr val="FFFAEB"/>
              </a:buClr>
              <a:buSzPts val="3700"/>
              <a:buNone/>
              <a:defRPr>
                <a:solidFill>
                  <a:srgbClr val="FFFAEB"/>
                </a:solidFill>
              </a:defRPr>
            </a:lvl3pPr>
            <a:lvl4pPr lvl="3">
              <a:lnSpc>
                <a:spcPct val="90000"/>
              </a:lnSpc>
              <a:spcBef>
                <a:spcPts val="0"/>
              </a:spcBef>
              <a:spcAft>
                <a:spcPts val="0"/>
              </a:spcAft>
              <a:buClr>
                <a:srgbClr val="FFFAEB"/>
              </a:buClr>
              <a:buSzPts val="3700"/>
              <a:buNone/>
              <a:defRPr>
                <a:solidFill>
                  <a:srgbClr val="FFFAEB"/>
                </a:solidFill>
              </a:defRPr>
            </a:lvl4pPr>
            <a:lvl5pPr lvl="4">
              <a:lnSpc>
                <a:spcPct val="90000"/>
              </a:lnSpc>
              <a:spcBef>
                <a:spcPts val="0"/>
              </a:spcBef>
              <a:spcAft>
                <a:spcPts val="0"/>
              </a:spcAft>
              <a:buClr>
                <a:srgbClr val="FFFAEB"/>
              </a:buClr>
              <a:buSzPts val="3700"/>
              <a:buNone/>
              <a:defRPr>
                <a:solidFill>
                  <a:srgbClr val="FFFAEB"/>
                </a:solidFill>
              </a:defRPr>
            </a:lvl5pPr>
            <a:lvl6pPr lvl="5">
              <a:lnSpc>
                <a:spcPct val="90000"/>
              </a:lnSpc>
              <a:spcBef>
                <a:spcPts val="0"/>
              </a:spcBef>
              <a:spcAft>
                <a:spcPts val="0"/>
              </a:spcAft>
              <a:buClr>
                <a:srgbClr val="FFFAEB"/>
              </a:buClr>
              <a:buSzPts val="3700"/>
              <a:buNone/>
              <a:defRPr>
                <a:solidFill>
                  <a:srgbClr val="FFFAEB"/>
                </a:solidFill>
              </a:defRPr>
            </a:lvl6pPr>
            <a:lvl7pPr lvl="6">
              <a:lnSpc>
                <a:spcPct val="90000"/>
              </a:lnSpc>
              <a:spcBef>
                <a:spcPts val="0"/>
              </a:spcBef>
              <a:spcAft>
                <a:spcPts val="0"/>
              </a:spcAft>
              <a:buClr>
                <a:srgbClr val="FFFAEB"/>
              </a:buClr>
              <a:buSzPts val="3700"/>
              <a:buNone/>
              <a:defRPr>
                <a:solidFill>
                  <a:srgbClr val="FFFAEB"/>
                </a:solidFill>
              </a:defRPr>
            </a:lvl7pPr>
            <a:lvl8pPr lvl="7">
              <a:lnSpc>
                <a:spcPct val="90000"/>
              </a:lnSpc>
              <a:spcBef>
                <a:spcPts val="0"/>
              </a:spcBef>
              <a:spcAft>
                <a:spcPts val="0"/>
              </a:spcAft>
              <a:buClr>
                <a:srgbClr val="FFFAEB"/>
              </a:buClr>
              <a:buSzPts val="3700"/>
              <a:buNone/>
              <a:defRPr>
                <a:solidFill>
                  <a:srgbClr val="FFFAEB"/>
                </a:solidFill>
              </a:defRPr>
            </a:lvl8pPr>
            <a:lvl9pPr lvl="8">
              <a:lnSpc>
                <a:spcPct val="90000"/>
              </a:lnSpc>
              <a:spcBef>
                <a:spcPts val="0"/>
              </a:spcBef>
              <a:spcAft>
                <a:spcPts val="0"/>
              </a:spcAft>
              <a:buClr>
                <a:srgbClr val="FFFAEB"/>
              </a:buClr>
              <a:buSzPts val="3700"/>
              <a:buNone/>
              <a:defRPr>
                <a:solidFill>
                  <a:srgbClr val="FFFAEB"/>
                </a:solidFill>
              </a:defRPr>
            </a:lvl9pPr>
          </a:lstStyle>
          <a:p/>
        </p:txBody>
      </p:sp>
      <p:sp>
        <p:nvSpPr>
          <p:cNvPr id="6771" name="Google Shape;6771;p493"/>
          <p:cNvSpPr/>
          <p:nvPr/>
        </p:nvSpPr>
        <p:spPr>
          <a:xfrm>
            <a:off x="0" y="2898711"/>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72" name="Google Shape;6772;p493"/>
          <p:cNvSpPr/>
          <p:nvPr/>
        </p:nvSpPr>
        <p:spPr>
          <a:xfrm>
            <a:off x="0" y="6226383"/>
            <a:ext cx="12192000" cy="657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773" name="Google Shape;6773;p493"/>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6774" name="Google Shape;6774;p493"/>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sp>
        <p:nvSpPr>
          <p:cNvPr id="6775" name="Google Shape;6775;p493"/>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6776" name="Google Shape;6776;p493"/>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p:cSld name="TITLE_AND_BODY_1_1_1">
    <p:bg>
      <p:bgPr>
        <a:noFill/>
      </p:bgPr>
    </p:bg>
    <p:spTree>
      <p:nvGrpSpPr>
        <p:cNvPr id="6777" name="Shape 6777"/>
        <p:cNvGrpSpPr/>
        <p:nvPr/>
      </p:nvGrpSpPr>
      <p:grpSpPr>
        <a:xfrm>
          <a:off x="0" y="0"/>
          <a:ext cx="0" cy="0"/>
          <a:chOff x="0" y="0"/>
          <a:chExt cx="0" cy="0"/>
        </a:xfrm>
      </p:grpSpPr>
      <p:pic>
        <p:nvPicPr>
          <p:cNvPr id="6778" name="Google Shape;6778;p49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79" name="Google Shape;6779;p494"/>
          <p:cNvSpPr txBox="1"/>
          <p:nvPr>
            <p:ph type="title"/>
          </p:nvPr>
        </p:nvSpPr>
        <p:spPr>
          <a:xfrm>
            <a:off x="415600"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Clr>
                <a:srgbClr val="FFFAEB"/>
              </a:buClr>
              <a:buSzPts val="3700"/>
              <a:buNone/>
              <a:defRPr>
                <a:solidFill>
                  <a:srgbClr val="FFFAEB"/>
                </a:solidFill>
              </a:defRPr>
            </a:lvl2pPr>
            <a:lvl3pPr lvl="2">
              <a:lnSpc>
                <a:spcPct val="90000"/>
              </a:lnSpc>
              <a:spcBef>
                <a:spcPts val="0"/>
              </a:spcBef>
              <a:spcAft>
                <a:spcPts val="0"/>
              </a:spcAft>
              <a:buClr>
                <a:srgbClr val="FFFAEB"/>
              </a:buClr>
              <a:buSzPts val="3700"/>
              <a:buNone/>
              <a:defRPr>
                <a:solidFill>
                  <a:srgbClr val="FFFAEB"/>
                </a:solidFill>
              </a:defRPr>
            </a:lvl3pPr>
            <a:lvl4pPr lvl="3">
              <a:lnSpc>
                <a:spcPct val="90000"/>
              </a:lnSpc>
              <a:spcBef>
                <a:spcPts val="0"/>
              </a:spcBef>
              <a:spcAft>
                <a:spcPts val="0"/>
              </a:spcAft>
              <a:buClr>
                <a:srgbClr val="FFFAEB"/>
              </a:buClr>
              <a:buSzPts val="3700"/>
              <a:buNone/>
              <a:defRPr>
                <a:solidFill>
                  <a:srgbClr val="FFFAEB"/>
                </a:solidFill>
              </a:defRPr>
            </a:lvl4pPr>
            <a:lvl5pPr lvl="4">
              <a:lnSpc>
                <a:spcPct val="90000"/>
              </a:lnSpc>
              <a:spcBef>
                <a:spcPts val="0"/>
              </a:spcBef>
              <a:spcAft>
                <a:spcPts val="0"/>
              </a:spcAft>
              <a:buClr>
                <a:srgbClr val="FFFAEB"/>
              </a:buClr>
              <a:buSzPts val="3700"/>
              <a:buNone/>
              <a:defRPr>
                <a:solidFill>
                  <a:srgbClr val="FFFAEB"/>
                </a:solidFill>
              </a:defRPr>
            </a:lvl5pPr>
            <a:lvl6pPr lvl="5">
              <a:lnSpc>
                <a:spcPct val="90000"/>
              </a:lnSpc>
              <a:spcBef>
                <a:spcPts val="0"/>
              </a:spcBef>
              <a:spcAft>
                <a:spcPts val="0"/>
              </a:spcAft>
              <a:buClr>
                <a:srgbClr val="FFFAEB"/>
              </a:buClr>
              <a:buSzPts val="3700"/>
              <a:buNone/>
              <a:defRPr>
                <a:solidFill>
                  <a:srgbClr val="FFFAEB"/>
                </a:solidFill>
              </a:defRPr>
            </a:lvl6pPr>
            <a:lvl7pPr lvl="6">
              <a:lnSpc>
                <a:spcPct val="90000"/>
              </a:lnSpc>
              <a:spcBef>
                <a:spcPts val="0"/>
              </a:spcBef>
              <a:spcAft>
                <a:spcPts val="0"/>
              </a:spcAft>
              <a:buClr>
                <a:srgbClr val="FFFAEB"/>
              </a:buClr>
              <a:buSzPts val="3700"/>
              <a:buNone/>
              <a:defRPr>
                <a:solidFill>
                  <a:srgbClr val="FFFAEB"/>
                </a:solidFill>
              </a:defRPr>
            </a:lvl7pPr>
            <a:lvl8pPr lvl="7">
              <a:lnSpc>
                <a:spcPct val="90000"/>
              </a:lnSpc>
              <a:spcBef>
                <a:spcPts val="0"/>
              </a:spcBef>
              <a:spcAft>
                <a:spcPts val="0"/>
              </a:spcAft>
              <a:buClr>
                <a:srgbClr val="FFFAEB"/>
              </a:buClr>
              <a:buSzPts val="3700"/>
              <a:buNone/>
              <a:defRPr>
                <a:solidFill>
                  <a:srgbClr val="FFFAEB"/>
                </a:solidFill>
              </a:defRPr>
            </a:lvl8pPr>
            <a:lvl9pPr lvl="8">
              <a:lnSpc>
                <a:spcPct val="90000"/>
              </a:lnSpc>
              <a:spcBef>
                <a:spcPts val="0"/>
              </a:spcBef>
              <a:spcAft>
                <a:spcPts val="0"/>
              </a:spcAft>
              <a:buClr>
                <a:srgbClr val="FFFAEB"/>
              </a:buClr>
              <a:buSzPts val="3700"/>
              <a:buNone/>
              <a:defRPr>
                <a:solidFill>
                  <a:srgbClr val="FFFAEB"/>
                </a:solidFill>
              </a:defRPr>
            </a:lvl9pPr>
          </a:lstStyle>
          <a:p/>
        </p:txBody>
      </p:sp>
      <p:sp>
        <p:nvSpPr>
          <p:cNvPr id="6780" name="Google Shape;6780;p494"/>
          <p:cNvSpPr/>
          <p:nvPr/>
        </p:nvSpPr>
        <p:spPr>
          <a:xfrm>
            <a:off x="0" y="2898711"/>
            <a:ext cx="375600" cy="375600"/>
          </a:xfrm>
          <a:prstGeom prst="rect">
            <a:avLst/>
          </a:prstGeom>
          <a:solidFill>
            <a:srgbClr val="FFAF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81" name="Google Shape;6781;p494"/>
          <p:cNvSpPr/>
          <p:nvPr/>
        </p:nvSpPr>
        <p:spPr>
          <a:xfrm>
            <a:off x="0" y="6226383"/>
            <a:ext cx="12192000" cy="657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782" name="Google Shape;6782;p494"/>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6783" name="Google Shape;6783;p494"/>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sp>
        <p:nvSpPr>
          <p:cNvPr id="6784" name="Google Shape;6784;p494"/>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6785" name="Google Shape;6785;p494"/>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p:cSld name="TITLE_AND_BODY_1_1_1_1">
    <p:bg>
      <p:bgPr>
        <a:noFill/>
      </p:bgPr>
    </p:bg>
    <p:spTree>
      <p:nvGrpSpPr>
        <p:cNvPr id="6786" name="Shape 6786"/>
        <p:cNvGrpSpPr/>
        <p:nvPr/>
      </p:nvGrpSpPr>
      <p:grpSpPr>
        <a:xfrm>
          <a:off x="0" y="0"/>
          <a:ext cx="0" cy="0"/>
          <a:chOff x="0" y="0"/>
          <a:chExt cx="0" cy="0"/>
        </a:xfrm>
      </p:grpSpPr>
      <p:pic>
        <p:nvPicPr>
          <p:cNvPr id="6787" name="Google Shape;6787;p49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88" name="Google Shape;6788;p495"/>
          <p:cNvSpPr txBox="1"/>
          <p:nvPr>
            <p:ph type="title"/>
          </p:nvPr>
        </p:nvSpPr>
        <p:spPr>
          <a:xfrm>
            <a:off x="415600"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Clr>
                <a:srgbClr val="FFFAEB"/>
              </a:buClr>
              <a:buSzPts val="3700"/>
              <a:buNone/>
              <a:defRPr>
                <a:solidFill>
                  <a:srgbClr val="FFFAEB"/>
                </a:solidFill>
              </a:defRPr>
            </a:lvl2pPr>
            <a:lvl3pPr lvl="2">
              <a:lnSpc>
                <a:spcPct val="90000"/>
              </a:lnSpc>
              <a:spcBef>
                <a:spcPts val="0"/>
              </a:spcBef>
              <a:spcAft>
                <a:spcPts val="0"/>
              </a:spcAft>
              <a:buClr>
                <a:srgbClr val="FFFAEB"/>
              </a:buClr>
              <a:buSzPts val="3700"/>
              <a:buNone/>
              <a:defRPr>
                <a:solidFill>
                  <a:srgbClr val="FFFAEB"/>
                </a:solidFill>
              </a:defRPr>
            </a:lvl3pPr>
            <a:lvl4pPr lvl="3">
              <a:lnSpc>
                <a:spcPct val="90000"/>
              </a:lnSpc>
              <a:spcBef>
                <a:spcPts val="0"/>
              </a:spcBef>
              <a:spcAft>
                <a:spcPts val="0"/>
              </a:spcAft>
              <a:buClr>
                <a:srgbClr val="FFFAEB"/>
              </a:buClr>
              <a:buSzPts val="3700"/>
              <a:buNone/>
              <a:defRPr>
                <a:solidFill>
                  <a:srgbClr val="FFFAEB"/>
                </a:solidFill>
              </a:defRPr>
            </a:lvl4pPr>
            <a:lvl5pPr lvl="4">
              <a:lnSpc>
                <a:spcPct val="90000"/>
              </a:lnSpc>
              <a:spcBef>
                <a:spcPts val="0"/>
              </a:spcBef>
              <a:spcAft>
                <a:spcPts val="0"/>
              </a:spcAft>
              <a:buClr>
                <a:srgbClr val="FFFAEB"/>
              </a:buClr>
              <a:buSzPts val="3700"/>
              <a:buNone/>
              <a:defRPr>
                <a:solidFill>
                  <a:srgbClr val="FFFAEB"/>
                </a:solidFill>
              </a:defRPr>
            </a:lvl5pPr>
            <a:lvl6pPr lvl="5">
              <a:lnSpc>
                <a:spcPct val="90000"/>
              </a:lnSpc>
              <a:spcBef>
                <a:spcPts val="0"/>
              </a:spcBef>
              <a:spcAft>
                <a:spcPts val="0"/>
              </a:spcAft>
              <a:buClr>
                <a:srgbClr val="FFFAEB"/>
              </a:buClr>
              <a:buSzPts val="3700"/>
              <a:buNone/>
              <a:defRPr>
                <a:solidFill>
                  <a:srgbClr val="FFFAEB"/>
                </a:solidFill>
              </a:defRPr>
            </a:lvl6pPr>
            <a:lvl7pPr lvl="6">
              <a:lnSpc>
                <a:spcPct val="90000"/>
              </a:lnSpc>
              <a:spcBef>
                <a:spcPts val="0"/>
              </a:spcBef>
              <a:spcAft>
                <a:spcPts val="0"/>
              </a:spcAft>
              <a:buClr>
                <a:srgbClr val="FFFAEB"/>
              </a:buClr>
              <a:buSzPts val="3700"/>
              <a:buNone/>
              <a:defRPr>
                <a:solidFill>
                  <a:srgbClr val="FFFAEB"/>
                </a:solidFill>
              </a:defRPr>
            </a:lvl7pPr>
            <a:lvl8pPr lvl="7">
              <a:lnSpc>
                <a:spcPct val="90000"/>
              </a:lnSpc>
              <a:spcBef>
                <a:spcPts val="0"/>
              </a:spcBef>
              <a:spcAft>
                <a:spcPts val="0"/>
              </a:spcAft>
              <a:buClr>
                <a:srgbClr val="FFFAEB"/>
              </a:buClr>
              <a:buSzPts val="3700"/>
              <a:buNone/>
              <a:defRPr>
                <a:solidFill>
                  <a:srgbClr val="FFFAEB"/>
                </a:solidFill>
              </a:defRPr>
            </a:lvl8pPr>
            <a:lvl9pPr lvl="8">
              <a:lnSpc>
                <a:spcPct val="90000"/>
              </a:lnSpc>
              <a:spcBef>
                <a:spcPts val="0"/>
              </a:spcBef>
              <a:spcAft>
                <a:spcPts val="0"/>
              </a:spcAft>
              <a:buClr>
                <a:srgbClr val="FFFAEB"/>
              </a:buClr>
              <a:buSzPts val="3700"/>
              <a:buNone/>
              <a:defRPr>
                <a:solidFill>
                  <a:srgbClr val="FFFAEB"/>
                </a:solidFill>
              </a:defRPr>
            </a:lvl9pPr>
          </a:lstStyle>
          <a:p/>
        </p:txBody>
      </p:sp>
      <p:sp>
        <p:nvSpPr>
          <p:cNvPr id="6789" name="Google Shape;6789;p495"/>
          <p:cNvSpPr/>
          <p:nvPr/>
        </p:nvSpPr>
        <p:spPr>
          <a:xfrm>
            <a:off x="0" y="2898711"/>
            <a:ext cx="375600" cy="375600"/>
          </a:xfrm>
          <a:prstGeom prst="rect">
            <a:avLst/>
          </a:prstGeom>
          <a:solidFill>
            <a:srgbClr val="FF820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90" name="Google Shape;6790;p495"/>
          <p:cNvSpPr/>
          <p:nvPr/>
        </p:nvSpPr>
        <p:spPr>
          <a:xfrm>
            <a:off x="0" y="6226383"/>
            <a:ext cx="12192000" cy="657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791" name="Google Shape;6791;p495"/>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6792" name="Google Shape;6792;p495"/>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sp>
        <p:nvSpPr>
          <p:cNvPr id="6793" name="Google Shape;6793;p495"/>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6794" name="Google Shape;6794;p495"/>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1">
  <p:cSld name="TITLE_AND_BODY_1_1_1_1_1">
    <p:bg>
      <p:bgPr>
        <a:noFill/>
      </p:bgPr>
    </p:bg>
    <p:spTree>
      <p:nvGrpSpPr>
        <p:cNvPr id="6795" name="Shape 6795"/>
        <p:cNvGrpSpPr/>
        <p:nvPr/>
      </p:nvGrpSpPr>
      <p:grpSpPr>
        <a:xfrm>
          <a:off x="0" y="0"/>
          <a:ext cx="0" cy="0"/>
          <a:chOff x="0" y="0"/>
          <a:chExt cx="0" cy="0"/>
        </a:xfrm>
      </p:grpSpPr>
      <p:pic>
        <p:nvPicPr>
          <p:cNvPr id="6796" name="Google Shape;6796;p49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97" name="Google Shape;6797;p496"/>
          <p:cNvSpPr txBox="1"/>
          <p:nvPr>
            <p:ph type="title"/>
          </p:nvPr>
        </p:nvSpPr>
        <p:spPr>
          <a:xfrm>
            <a:off x="415600" y="2665700"/>
            <a:ext cx="4632900" cy="18663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FFFAEB"/>
              </a:buClr>
              <a:buSzPts val="4300"/>
              <a:buNone/>
              <a:defRPr b="1" sz="4300">
                <a:solidFill>
                  <a:srgbClr val="FFFAEB"/>
                </a:solidFill>
              </a:defRPr>
            </a:lvl1pPr>
            <a:lvl2pPr lvl="1">
              <a:lnSpc>
                <a:spcPct val="90000"/>
              </a:lnSpc>
              <a:spcBef>
                <a:spcPts val="0"/>
              </a:spcBef>
              <a:spcAft>
                <a:spcPts val="0"/>
              </a:spcAft>
              <a:buClr>
                <a:srgbClr val="FFFAEB"/>
              </a:buClr>
              <a:buSzPts val="3700"/>
              <a:buNone/>
              <a:defRPr>
                <a:solidFill>
                  <a:srgbClr val="FFFAEB"/>
                </a:solidFill>
              </a:defRPr>
            </a:lvl2pPr>
            <a:lvl3pPr lvl="2">
              <a:lnSpc>
                <a:spcPct val="90000"/>
              </a:lnSpc>
              <a:spcBef>
                <a:spcPts val="0"/>
              </a:spcBef>
              <a:spcAft>
                <a:spcPts val="0"/>
              </a:spcAft>
              <a:buClr>
                <a:srgbClr val="FFFAEB"/>
              </a:buClr>
              <a:buSzPts val="3700"/>
              <a:buNone/>
              <a:defRPr>
                <a:solidFill>
                  <a:srgbClr val="FFFAEB"/>
                </a:solidFill>
              </a:defRPr>
            </a:lvl3pPr>
            <a:lvl4pPr lvl="3">
              <a:lnSpc>
                <a:spcPct val="90000"/>
              </a:lnSpc>
              <a:spcBef>
                <a:spcPts val="0"/>
              </a:spcBef>
              <a:spcAft>
                <a:spcPts val="0"/>
              </a:spcAft>
              <a:buClr>
                <a:srgbClr val="FFFAEB"/>
              </a:buClr>
              <a:buSzPts val="3700"/>
              <a:buNone/>
              <a:defRPr>
                <a:solidFill>
                  <a:srgbClr val="FFFAEB"/>
                </a:solidFill>
              </a:defRPr>
            </a:lvl4pPr>
            <a:lvl5pPr lvl="4">
              <a:lnSpc>
                <a:spcPct val="90000"/>
              </a:lnSpc>
              <a:spcBef>
                <a:spcPts val="0"/>
              </a:spcBef>
              <a:spcAft>
                <a:spcPts val="0"/>
              </a:spcAft>
              <a:buClr>
                <a:srgbClr val="FFFAEB"/>
              </a:buClr>
              <a:buSzPts val="3700"/>
              <a:buNone/>
              <a:defRPr>
                <a:solidFill>
                  <a:srgbClr val="FFFAEB"/>
                </a:solidFill>
              </a:defRPr>
            </a:lvl5pPr>
            <a:lvl6pPr lvl="5">
              <a:lnSpc>
                <a:spcPct val="90000"/>
              </a:lnSpc>
              <a:spcBef>
                <a:spcPts val="0"/>
              </a:spcBef>
              <a:spcAft>
                <a:spcPts val="0"/>
              </a:spcAft>
              <a:buClr>
                <a:srgbClr val="FFFAEB"/>
              </a:buClr>
              <a:buSzPts val="3700"/>
              <a:buNone/>
              <a:defRPr>
                <a:solidFill>
                  <a:srgbClr val="FFFAEB"/>
                </a:solidFill>
              </a:defRPr>
            </a:lvl6pPr>
            <a:lvl7pPr lvl="6">
              <a:lnSpc>
                <a:spcPct val="90000"/>
              </a:lnSpc>
              <a:spcBef>
                <a:spcPts val="0"/>
              </a:spcBef>
              <a:spcAft>
                <a:spcPts val="0"/>
              </a:spcAft>
              <a:buClr>
                <a:srgbClr val="FFFAEB"/>
              </a:buClr>
              <a:buSzPts val="3700"/>
              <a:buNone/>
              <a:defRPr>
                <a:solidFill>
                  <a:srgbClr val="FFFAEB"/>
                </a:solidFill>
              </a:defRPr>
            </a:lvl7pPr>
            <a:lvl8pPr lvl="7">
              <a:lnSpc>
                <a:spcPct val="90000"/>
              </a:lnSpc>
              <a:spcBef>
                <a:spcPts val="0"/>
              </a:spcBef>
              <a:spcAft>
                <a:spcPts val="0"/>
              </a:spcAft>
              <a:buClr>
                <a:srgbClr val="FFFAEB"/>
              </a:buClr>
              <a:buSzPts val="3700"/>
              <a:buNone/>
              <a:defRPr>
                <a:solidFill>
                  <a:srgbClr val="FFFAEB"/>
                </a:solidFill>
              </a:defRPr>
            </a:lvl8pPr>
            <a:lvl9pPr lvl="8">
              <a:lnSpc>
                <a:spcPct val="90000"/>
              </a:lnSpc>
              <a:spcBef>
                <a:spcPts val="0"/>
              </a:spcBef>
              <a:spcAft>
                <a:spcPts val="0"/>
              </a:spcAft>
              <a:buClr>
                <a:srgbClr val="FFFAEB"/>
              </a:buClr>
              <a:buSzPts val="3700"/>
              <a:buNone/>
              <a:defRPr>
                <a:solidFill>
                  <a:srgbClr val="FFFAEB"/>
                </a:solidFill>
              </a:defRPr>
            </a:lvl9pPr>
          </a:lstStyle>
          <a:p/>
        </p:txBody>
      </p:sp>
      <p:sp>
        <p:nvSpPr>
          <p:cNvPr id="6798" name="Google Shape;6798;p496"/>
          <p:cNvSpPr/>
          <p:nvPr/>
        </p:nvSpPr>
        <p:spPr>
          <a:xfrm>
            <a:off x="0" y="2898711"/>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99" name="Google Shape;6799;p496"/>
          <p:cNvSpPr/>
          <p:nvPr/>
        </p:nvSpPr>
        <p:spPr>
          <a:xfrm>
            <a:off x="0" y="6226383"/>
            <a:ext cx="12192000" cy="657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6800" name="Google Shape;6800;p496"/>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6801" name="Google Shape;6801;p496"/>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sp>
        <p:nvSpPr>
          <p:cNvPr id="6802" name="Google Shape;6802;p496"/>
          <p:cNvSpPr txBox="1"/>
          <p:nvPr>
            <p:ph idx="2"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6803" name="Google Shape;6803;p496"/>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04" name="Shape 6804"/>
        <p:cNvGrpSpPr/>
        <p:nvPr/>
      </p:nvGrpSpPr>
      <p:grpSpPr>
        <a:xfrm>
          <a:off x="0" y="0"/>
          <a:ext cx="0" cy="0"/>
          <a:chOff x="0" y="0"/>
          <a:chExt cx="0" cy="0"/>
        </a:xfrm>
      </p:grpSpPr>
      <p:sp>
        <p:nvSpPr>
          <p:cNvPr id="6805" name="Google Shape;6805;p49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6806" name="Google Shape;6806;p497"/>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807" name="Google Shape;6807;p497"/>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808" name="Google Shape;6808;p497"/>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09" name="Google Shape;6809;p497"/>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buNone/>
              <a:defRPr sz="800">
                <a:solidFill>
                  <a:srgbClr val="ADADAD"/>
                </a:solidFill>
              </a:defRPr>
            </a:lvl1pPr>
            <a:lvl2pPr lvl="1">
              <a:buNone/>
              <a:defRPr sz="800">
                <a:solidFill>
                  <a:srgbClr val="ADADAD"/>
                </a:solidFill>
              </a:defRPr>
            </a:lvl2pPr>
            <a:lvl3pPr lvl="2">
              <a:buNone/>
              <a:defRPr sz="800">
                <a:solidFill>
                  <a:srgbClr val="ADADAD"/>
                </a:solidFill>
              </a:defRPr>
            </a:lvl3pPr>
            <a:lvl4pPr lvl="3">
              <a:buNone/>
              <a:defRPr sz="800">
                <a:solidFill>
                  <a:srgbClr val="ADADAD"/>
                </a:solidFill>
              </a:defRPr>
            </a:lvl4pPr>
            <a:lvl5pPr lvl="4">
              <a:buNone/>
              <a:defRPr sz="800">
                <a:solidFill>
                  <a:srgbClr val="ADADAD"/>
                </a:solidFill>
              </a:defRPr>
            </a:lvl5pPr>
            <a:lvl6pPr lvl="5">
              <a:buNone/>
              <a:defRPr sz="800">
                <a:solidFill>
                  <a:srgbClr val="ADADAD"/>
                </a:solidFill>
              </a:defRPr>
            </a:lvl6pPr>
            <a:lvl7pPr lvl="6">
              <a:buNone/>
              <a:defRPr sz="800">
                <a:solidFill>
                  <a:srgbClr val="ADADAD"/>
                </a:solidFill>
              </a:defRPr>
            </a:lvl7pPr>
            <a:lvl8pPr lvl="7">
              <a:buNone/>
              <a:defRPr sz="800">
                <a:solidFill>
                  <a:srgbClr val="ADADAD"/>
                </a:solidFill>
              </a:defRPr>
            </a:lvl8pPr>
            <a:lvl9pPr lvl="8">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6810" name="Google Shape;6810;p497"/>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type="titleOnly">
  <p:cSld name="TITLE_ONLY">
    <p:bg>
      <p:bgPr>
        <a:solidFill>
          <a:srgbClr val="1E1E1E"/>
        </a:solidFill>
      </p:bgPr>
    </p:bg>
    <p:spTree>
      <p:nvGrpSpPr>
        <p:cNvPr id="6811" name="Shape 6811"/>
        <p:cNvGrpSpPr/>
        <p:nvPr/>
      </p:nvGrpSpPr>
      <p:grpSpPr>
        <a:xfrm>
          <a:off x="0" y="0"/>
          <a:ext cx="0" cy="0"/>
          <a:chOff x="0" y="0"/>
          <a:chExt cx="0" cy="0"/>
        </a:xfrm>
      </p:grpSpPr>
      <p:pic>
        <p:nvPicPr>
          <p:cNvPr id="6812" name="Google Shape;6812;p498"/>
          <p:cNvPicPr preferRelativeResize="0"/>
          <p:nvPr/>
        </p:nvPicPr>
        <p:blipFill rotWithShape="1">
          <a:blip r:embed="rId2">
            <a:alphaModFix amt="20000"/>
          </a:blip>
          <a:srcRect b="3008" l="3924" r="-1542" t="-30494"/>
          <a:stretch/>
        </p:blipFill>
        <p:spPr>
          <a:xfrm>
            <a:off x="5013816" y="-609599"/>
            <a:ext cx="7458565" cy="6858002"/>
          </a:xfrm>
          <a:prstGeom prst="rect">
            <a:avLst/>
          </a:prstGeom>
          <a:noFill/>
          <a:ln>
            <a:noFill/>
          </a:ln>
        </p:spPr>
      </p:pic>
      <p:sp>
        <p:nvSpPr>
          <p:cNvPr id="6813" name="Google Shape;6813;p498"/>
          <p:cNvSpPr/>
          <p:nvPr/>
        </p:nvSpPr>
        <p:spPr>
          <a:xfrm>
            <a:off x="0" y="6226383"/>
            <a:ext cx="12192000" cy="6576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814" name="Google Shape;6814;p498"/>
          <p:cNvSpPr/>
          <p:nvPr/>
        </p:nvSpPr>
        <p:spPr>
          <a:xfrm>
            <a:off x="0" y="0"/>
            <a:ext cx="3013500" cy="68841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815" name="Google Shape;6815;p498"/>
          <p:cNvSpPr/>
          <p:nvPr/>
        </p:nvSpPr>
        <p:spPr>
          <a:xfrm>
            <a:off x="0" y="2423467"/>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816" name="Google Shape;6816;p498"/>
          <p:cNvSpPr txBox="1"/>
          <p:nvPr>
            <p:ph type="title"/>
          </p:nvPr>
        </p:nvSpPr>
        <p:spPr>
          <a:xfrm>
            <a:off x="415600" y="2171400"/>
            <a:ext cx="2383500" cy="3127200"/>
          </a:xfrm>
          <a:prstGeom prst="rect">
            <a:avLst/>
          </a:prstGeom>
        </p:spPr>
        <p:txBody>
          <a:bodyPr anchorCtr="0" anchor="t" bIns="121900" lIns="121900" spcFirstLastPara="1" rIns="121900" wrap="square" tIns="121900">
            <a:normAutofit/>
          </a:bodyPr>
          <a:lstStyle>
            <a:lvl1pPr lvl="0">
              <a:spcBef>
                <a:spcPts val="0"/>
              </a:spcBef>
              <a:spcAft>
                <a:spcPts val="0"/>
              </a:spcAft>
              <a:buClr>
                <a:srgbClr val="1E1E1E"/>
              </a:buClr>
              <a:buSzPts val="4000"/>
              <a:buNone/>
              <a:defRPr b="1" sz="4000">
                <a:solidFill>
                  <a:srgbClr val="1E1E1E"/>
                </a:solidFill>
              </a:defRPr>
            </a:lvl1pPr>
            <a:lvl2pPr lvl="1">
              <a:spcBef>
                <a:spcPts val="0"/>
              </a:spcBef>
              <a:spcAft>
                <a:spcPts val="0"/>
              </a:spcAft>
              <a:buClr>
                <a:srgbClr val="1E1E1E"/>
              </a:buClr>
              <a:buSzPts val="3700"/>
              <a:buNone/>
              <a:defRPr b="1">
                <a:solidFill>
                  <a:srgbClr val="1E1E1E"/>
                </a:solidFill>
              </a:defRPr>
            </a:lvl2pPr>
            <a:lvl3pPr lvl="2">
              <a:spcBef>
                <a:spcPts val="0"/>
              </a:spcBef>
              <a:spcAft>
                <a:spcPts val="0"/>
              </a:spcAft>
              <a:buClr>
                <a:srgbClr val="1E1E1E"/>
              </a:buClr>
              <a:buSzPts val="3700"/>
              <a:buNone/>
              <a:defRPr b="1">
                <a:solidFill>
                  <a:srgbClr val="1E1E1E"/>
                </a:solidFill>
              </a:defRPr>
            </a:lvl3pPr>
            <a:lvl4pPr lvl="3">
              <a:spcBef>
                <a:spcPts val="0"/>
              </a:spcBef>
              <a:spcAft>
                <a:spcPts val="0"/>
              </a:spcAft>
              <a:buClr>
                <a:srgbClr val="1E1E1E"/>
              </a:buClr>
              <a:buSzPts val="3700"/>
              <a:buNone/>
              <a:defRPr b="1">
                <a:solidFill>
                  <a:srgbClr val="1E1E1E"/>
                </a:solidFill>
              </a:defRPr>
            </a:lvl4pPr>
            <a:lvl5pPr lvl="4">
              <a:spcBef>
                <a:spcPts val="0"/>
              </a:spcBef>
              <a:spcAft>
                <a:spcPts val="0"/>
              </a:spcAft>
              <a:buClr>
                <a:srgbClr val="1E1E1E"/>
              </a:buClr>
              <a:buSzPts val="3700"/>
              <a:buNone/>
              <a:defRPr b="1">
                <a:solidFill>
                  <a:srgbClr val="1E1E1E"/>
                </a:solidFill>
              </a:defRPr>
            </a:lvl5pPr>
            <a:lvl6pPr lvl="5">
              <a:spcBef>
                <a:spcPts val="0"/>
              </a:spcBef>
              <a:spcAft>
                <a:spcPts val="0"/>
              </a:spcAft>
              <a:buClr>
                <a:srgbClr val="1E1E1E"/>
              </a:buClr>
              <a:buSzPts val="3700"/>
              <a:buNone/>
              <a:defRPr b="1">
                <a:solidFill>
                  <a:srgbClr val="1E1E1E"/>
                </a:solidFill>
              </a:defRPr>
            </a:lvl6pPr>
            <a:lvl7pPr lvl="6">
              <a:spcBef>
                <a:spcPts val="0"/>
              </a:spcBef>
              <a:spcAft>
                <a:spcPts val="0"/>
              </a:spcAft>
              <a:buClr>
                <a:srgbClr val="1E1E1E"/>
              </a:buClr>
              <a:buSzPts val="3700"/>
              <a:buNone/>
              <a:defRPr b="1">
                <a:solidFill>
                  <a:srgbClr val="1E1E1E"/>
                </a:solidFill>
              </a:defRPr>
            </a:lvl7pPr>
            <a:lvl8pPr lvl="7">
              <a:spcBef>
                <a:spcPts val="0"/>
              </a:spcBef>
              <a:spcAft>
                <a:spcPts val="0"/>
              </a:spcAft>
              <a:buClr>
                <a:srgbClr val="1E1E1E"/>
              </a:buClr>
              <a:buSzPts val="3700"/>
              <a:buNone/>
              <a:defRPr b="1">
                <a:solidFill>
                  <a:srgbClr val="1E1E1E"/>
                </a:solidFill>
              </a:defRPr>
            </a:lvl8pPr>
            <a:lvl9pPr lvl="8">
              <a:spcBef>
                <a:spcPts val="0"/>
              </a:spcBef>
              <a:spcAft>
                <a:spcPts val="0"/>
              </a:spcAft>
              <a:buClr>
                <a:srgbClr val="1E1E1E"/>
              </a:buClr>
              <a:buSzPts val="3700"/>
              <a:buNone/>
              <a:defRPr b="1">
                <a:solidFill>
                  <a:srgbClr val="1E1E1E"/>
                </a:solidFill>
              </a:defRPr>
            </a:lvl9pPr>
          </a:lstStyle>
          <a:p/>
        </p:txBody>
      </p:sp>
      <p:sp>
        <p:nvSpPr>
          <p:cNvPr id="6817" name="Google Shape;6817;p498"/>
          <p:cNvSpPr txBox="1"/>
          <p:nvPr>
            <p:ph idx="1" type="body"/>
          </p:nvPr>
        </p:nvSpPr>
        <p:spPr>
          <a:xfrm>
            <a:off x="3464433" y="2321867"/>
            <a:ext cx="7897200" cy="38553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Clr>
                <a:srgbClr val="FFFAEB"/>
              </a:buClr>
              <a:buSzPts val="2400"/>
              <a:buChar char="●"/>
              <a:defRPr>
                <a:solidFill>
                  <a:srgbClr val="FFFAEB"/>
                </a:solidFill>
              </a:defRPr>
            </a:lvl1pPr>
            <a:lvl2pPr indent="-381000" lvl="1" marL="914400">
              <a:spcBef>
                <a:spcPts val="0"/>
              </a:spcBef>
              <a:spcAft>
                <a:spcPts val="0"/>
              </a:spcAft>
              <a:buClr>
                <a:srgbClr val="FFFAEB"/>
              </a:buClr>
              <a:buSzPts val="2400"/>
              <a:buChar char="○"/>
              <a:defRPr sz="2400">
                <a:solidFill>
                  <a:srgbClr val="FFFAEB"/>
                </a:solidFill>
              </a:defRPr>
            </a:lvl2pPr>
            <a:lvl3pPr indent="-381000" lvl="2" marL="1371600">
              <a:spcBef>
                <a:spcPts val="0"/>
              </a:spcBef>
              <a:spcAft>
                <a:spcPts val="0"/>
              </a:spcAft>
              <a:buClr>
                <a:srgbClr val="FFFAEB"/>
              </a:buClr>
              <a:buSzPts val="2400"/>
              <a:buChar char="■"/>
              <a:defRPr sz="2400">
                <a:solidFill>
                  <a:srgbClr val="FFFAEB"/>
                </a:solidFill>
              </a:defRPr>
            </a:lvl3pPr>
            <a:lvl4pPr indent="-381000" lvl="3" marL="1828800">
              <a:spcBef>
                <a:spcPts val="0"/>
              </a:spcBef>
              <a:spcAft>
                <a:spcPts val="0"/>
              </a:spcAft>
              <a:buClr>
                <a:srgbClr val="FFFAEB"/>
              </a:buClr>
              <a:buSzPts val="2400"/>
              <a:buChar char="●"/>
              <a:defRPr sz="2400">
                <a:solidFill>
                  <a:srgbClr val="FFFAEB"/>
                </a:solidFill>
              </a:defRPr>
            </a:lvl4pPr>
            <a:lvl5pPr indent="-381000" lvl="4" marL="2286000">
              <a:spcBef>
                <a:spcPts val="0"/>
              </a:spcBef>
              <a:spcAft>
                <a:spcPts val="0"/>
              </a:spcAft>
              <a:buClr>
                <a:srgbClr val="FFFAEB"/>
              </a:buClr>
              <a:buSzPts val="2400"/>
              <a:buChar char="○"/>
              <a:defRPr sz="2400">
                <a:solidFill>
                  <a:srgbClr val="FFFAEB"/>
                </a:solidFill>
              </a:defRPr>
            </a:lvl5pPr>
            <a:lvl6pPr indent="-381000" lvl="5" marL="2743200">
              <a:spcBef>
                <a:spcPts val="0"/>
              </a:spcBef>
              <a:spcAft>
                <a:spcPts val="0"/>
              </a:spcAft>
              <a:buClr>
                <a:srgbClr val="FFFAEB"/>
              </a:buClr>
              <a:buSzPts val="2400"/>
              <a:buChar char="■"/>
              <a:defRPr sz="2400">
                <a:solidFill>
                  <a:srgbClr val="FFFAEB"/>
                </a:solidFill>
              </a:defRPr>
            </a:lvl6pPr>
            <a:lvl7pPr indent="-381000" lvl="6" marL="3200400">
              <a:spcBef>
                <a:spcPts val="0"/>
              </a:spcBef>
              <a:spcAft>
                <a:spcPts val="0"/>
              </a:spcAft>
              <a:buClr>
                <a:srgbClr val="FFFAEB"/>
              </a:buClr>
              <a:buSzPts val="2400"/>
              <a:buChar char="●"/>
              <a:defRPr sz="2400">
                <a:solidFill>
                  <a:srgbClr val="FFFAEB"/>
                </a:solidFill>
              </a:defRPr>
            </a:lvl7pPr>
            <a:lvl8pPr indent="-381000" lvl="7" marL="3657600">
              <a:spcBef>
                <a:spcPts val="0"/>
              </a:spcBef>
              <a:spcAft>
                <a:spcPts val="0"/>
              </a:spcAft>
              <a:buClr>
                <a:srgbClr val="FFFAEB"/>
              </a:buClr>
              <a:buSzPts val="2400"/>
              <a:buChar char="○"/>
              <a:defRPr sz="2400">
                <a:solidFill>
                  <a:srgbClr val="FFFAEB"/>
                </a:solidFill>
              </a:defRPr>
            </a:lvl8pPr>
            <a:lvl9pPr indent="-381000" lvl="8" marL="4114800">
              <a:spcBef>
                <a:spcPts val="0"/>
              </a:spcBef>
              <a:spcAft>
                <a:spcPts val="0"/>
              </a:spcAft>
              <a:buClr>
                <a:srgbClr val="FFFAEB"/>
              </a:buClr>
              <a:buSzPts val="2400"/>
              <a:buChar char="■"/>
              <a:defRPr sz="2400">
                <a:solidFill>
                  <a:srgbClr val="FFFAEB"/>
                </a:solidFill>
              </a:defRPr>
            </a:lvl9pPr>
          </a:lstStyle>
          <a:p/>
        </p:txBody>
      </p:sp>
      <p:sp>
        <p:nvSpPr>
          <p:cNvPr id="6818" name="Google Shape;6818;p498"/>
          <p:cNvSpPr txBox="1"/>
          <p:nvPr>
            <p:ph idx="12" type="sldNum"/>
          </p:nvPr>
        </p:nvSpPr>
        <p:spPr>
          <a:xfrm>
            <a:off x="11637171" y="6319233"/>
            <a:ext cx="391200" cy="524700"/>
          </a:xfrm>
          <a:prstGeom prst="rect">
            <a:avLst/>
          </a:prstGeom>
        </p:spPr>
        <p:txBody>
          <a:bodyPr anchorCtr="0" anchor="ctr" bIns="121900" lIns="121900" spcFirstLastPara="1" rIns="121900" wrap="square" tIns="121900">
            <a:norm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pic>
        <p:nvPicPr>
          <p:cNvPr id="6819" name="Google Shape;6819;p498"/>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cxnSp>
        <p:nvCxnSpPr>
          <p:cNvPr id="6820" name="Google Shape;6820;p498"/>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Ovr>
    <a:masterClrMapping/>
  </p:clrMapOvr>
  <p:extLst>
    <p:ext uri="{DCECCB84-F9BA-43D5-87BE-67443E8EF086}">
      <p15:sldGuideLst>
        <p15:guide id="1" pos="2112">
          <p15:clr>
            <a:srgbClr val="E46962"/>
          </p15:clr>
        </p15:guide>
      </p15:sldGuideLst>
    </p:ext>
  </p:extLst>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21" name="Shape 6821"/>
        <p:cNvGrpSpPr/>
        <p:nvPr/>
      </p:nvGrpSpPr>
      <p:grpSpPr>
        <a:xfrm>
          <a:off x="0" y="0"/>
          <a:ext cx="0" cy="0"/>
          <a:chOff x="0" y="0"/>
          <a:chExt cx="0" cy="0"/>
        </a:xfrm>
      </p:grpSpPr>
      <p:sp>
        <p:nvSpPr>
          <p:cNvPr id="6822" name="Google Shape;6822;p499"/>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823" name="Google Shape;6823;p499"/>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824" name="Google Shape;6824;p499"/>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25" name="Shape 6825"/>
        <p:cNvGrpSpPr/>
        <p:nvPr/>
      </p:nvGrpSpPr>
      <p:grpSpPr>
        <a:xfrm>
          <a:off x="0" y="0"/>
          <a:ext cx="0" cy="0"/>
          <a:chOff x="0" y="0"/>
          <a:chExt cx="0" cy="0"/>
        </a:xfrm>
      </p:grpSpPr>
      <p:sp>
        <p:nvSpPr>
          <p:cNvPr id="6826" name="Google Shape;6826;p500"/>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6827" name="Google Shape;6827;p500"/>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28" name="Shape 6828"/>
        <p:cNvGrpSpPr/>
        <p:nvPr/>
      </p:nvGrpSpPr>
      <p:grpSpPr>
        <a:xfrm>
          <a:off x="0" y="0"/>
          <a:ext cx="0" cy="0"/>
          <a:chOff x="0" y="0"/>
          <a:chExt cx="0" cy="0"/>
        </a:xfrm>
      </p:grpSpPr>
      <p:sp>
        <p:nvSpPr>
          <p:cNvPr id="6829" name="Google Shape;6829;p50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30" name="Google Shape;6830;p501"/>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6831" name="Google Shape;6831;p501"/>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832" name="Google Shape;6832;p501"/>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6833" name="Google Shape;6833;p501"/>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776" name="Shape 776"/>
        <p:cNvGrpSpPr/>
        <p:nvPr/>
      </p:nvGrpSpPr>
      <p:grpSpPr>
        <a:xfrm>
          <a:off x="0" y="0"/>
          <a:ext cx="0" cy="0"/>
          <a:chOff x="0" y="0"/>
          <a:chExt cx="0" cy="0"/>
        </a:xfrm>
      </p:grpSpPr>
      <p:sp>
        <p:nvSpPr>
          <p:cNvPr id="777" name="Google Shape;777;p51"/>
          <p:cNvSpPr/>
          <p:nvPr/>
        </p:nvSpPr>
        <p:spPr>
          <a:xfrm>
            <a:off x="8914175" y="5878875"/>
            <a:ext cx="32778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None/>
              <a:defRPr sz="1400">
                <a:solidFill>
                  <a:schemeClr val="lt1"/>
                </a:solidFill>
              </a:defRPr>
            </a:lvl2pPr>
            <a:lvl3pPr lvl="2">
              <a:lnSpc>
                <a:spcPct val="180000"/>
              </a:lnSpc>
              <a:spcBef>
                <a:spcPts val="0"/>
              </a:spcBef>
              <a:spcAft>
                <a:spcPts val="0"/>
              </a:spcAft>
              <a:buClr>
                <a:schemeClr val="lt1"/>
              </a:buClr>
              <a:buSzPts val="1400"/>
              <a:buNone/>
              <a:defRPr sz="1400">
                <a:solidFill>
                  <a:schemeClr val="lt1"/>
                </a:solidFill>
              </a:defRPr>
            </a:lvl3pPr>
            <a:lvl4pPr lvl="3">
              <a:lnSpc>
                <a:spcPct val="180000"/>
              </a:lnSpc>
              <a:spcBef>
                <a:spcPts val="0"/>
              </a:spcBef>
              <a:spcAft>
                <a:spcPts val="0"/>
              </a:spcAft>
              <a:buClr>
                <a:schemeClr val="lt1"/>
              </a:buClr>
              <a:buSzPts val="1400"/>
              <a:buNone/>
              <a:defRPr sz="1400">
                <a:solidFill>
                  <a:schemeClr val="lt1"/>
                </a:solidFill>
              </a:defRPr>
            </a:lvl4pPr>
            <a:lvl5pPr lvl="4">
              <a:lnSpc>
                <a:spcPct val="180000"/>
              </a:lnSpc>
              <a:spcBef>
                <a:spcPts val="0"/>
              </a:spcBef>
              <a:spcAft>
                <a:spcPts val="0"/>
              </a:spcAft>
              <a:buClr>
                <a:schemeClr val="lt1"/>
              </a:buClr>
              <a:buSzPts val="1400"/>
              <a:buNone/>
              <a:defRPr sz="1400">
                <a:solidFill>
                  <a:schemeClr val="lt1"/>
                </a:solidFill>
              </a:defRPr>
            </a:lvl5pPr>
            <a:lvl6pPr lvl="5">
              <a:lnSpc>
                <a:spcPct val="180000"/>
              </a:lnSpc>
              <a:spcBef>
                <a:spcPts val="0"/>
              </a:spcBef>
              <a:spcAft>
                <a:spcPts val="0"/>
              </a:spcAft>
              <a:buClr>
                <a:schemeClr val="lt1"/>
              </a:buClr>
              <a:buSzPts val="1400"/>
              <a:buNone/>
              <a:defRPr sz="1400">
                <a:solidFill>
                  <a:schemeClr val="lt1"/>
                </a:solidFill>
              </a:defRPr>
            </a:lvl6pPr>
            <a:lvl7pPr lvl="6">
              <a:lnSpc>
                <a:spcPct val="180000"/>
              </a:lnSpc>
              <a:spcBef>
                <a:spcPts val="0"/>
              </a:spcBef>
              <a:spcAft>
                <a:spcPts val="0"/>
              </a:spcAft>
              <a:buClr>
                <a:schemeClr val="lt1"/>
              </a:buClr>
              <a:buSzPts val="1400"/>
              <a:buNone/>
              <a:defRPr sz="1400">
                <a:solidFill>
                  <a:schemeClr val="lt1"/>
                </a:solidFill>
              </a:defRPr>
            </a:lvl7pPr>
            <a:lvl8pPr lvl="7">
              <a:lnSpc>
                <a:spcPct val="180000"/>
              </a:lnSpc>
              <a:spcBef>
                <a:spcPts val="0"/>
              </a:spcBef>
              <a:spcAft>
                <a:spcPts val="0"/>
              </a:spcAft>
              <a:buClr>
                <a:schemeClr val="lt1"/>
              </a:buClr>
              <a:buSzPts val="1400"/>
              <a:buNone/>
              <a:defRPr sz="1400">
                <a:solidFill>
                  <a:schemeClr val="lt1"/>
                </a:solidFill>
              </a:defRPr>
            </a:lvl8pPr>
            <a:lvl9pPr lvl="8">
              <a:lnSpc>
                <a:spcPct val="180000"/>
              </a:lnSpc>
              <a:spcBef>
                <a:spcPts val="0"/>
              </a:spcBef>
              <a:spcAft>
                <a:spcPts val="0"/>
              </a:spcAft>
              <a:buClr>
                <a:schemeClr val="lt1"/>
              </a:buClr>
              <a:buSzPts val="1400"/>
              <a:buNone/>
              <a:defRPr sz="1400">
                <a:solidFill>
                  <a:schemeClr val="lt1"/>
                </a:solidFill>
              </a:defRPr>
            </a:lvl9pPr>
          </a:lstStyle>
          <a:p/>
        </p:txBody>
      </p:sp>
      <p:sp>
        <p:nvSpPr>
          <p:cNvPr id="779" name="Google Shape;779;p51"/>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800">
                <a:solidFill>
                  <a:schemeClr val="lt1"/>
                </a:solidFill>
              </a:defRPr>
            </a:lvl2pPr>
            <a:lvl3pPr lvl="2">
              <a:lnSpc>
                <a:spcPct val="105000"/>
              </a:lnSpc>
              <a:spcBef>
                <a:spcPts val="0"/>
              </a:spcBef>
              <a:spcAft>
                <a:spcPts val="0"/>
              </a:spcAft>
              <a:buNone/>
              <a:defRPr sz="4800">
                <a:solidFill>
                  <a:schemeClr val="lt1"/>
                </a:solidFill>
              </a:defRPr>
            </a:lvl3pPr>
            <a:lvl4pPr lvl="3">
              <a:lnSpc>
                <a:spcPct val="105000"/>
              </a:lnSpc>
              <a:spcBef>
                <a:spcPts val="0"/>
              </a:spcBef>
              <a:spcAft>
                <a:spcPts val="0"/>
              </a:spcAft>
              <a:buNone/>
              <a:defRPr sz="4800">
                <a:solidFill>
                  <a:schemeClr val="lt1"/>
                </a:solidFill>
              </a:defRPr>
            </a:lvl4pPr>
            <a:lvl5pPr lvl="4">
              <a:lnSpc>
                <a:spcPct val="105000"/>
              </a:lnSpc>
              <a:spcBef>
                <a:spcPts val="0"/>
              </a:spcBef>
              <a:spcAft>
                <a:spcPts val="0"/>
              </a:spcAft>
              <a:buNone/>
              <a:defRPr sz="4800">
                <a:solidFill>
                  <a:schemeClr val="lt1"/>
                </a:solidFill>
              </a:defRPr>
            </a:lvl5pPr>
            <a:lvl6pPr lvl="5">
              <a:lnSpc>
                <a:spcPct val="105000"/>
              </a:lnSpc>
              <a:spcBef>
                <a:spcPts val="0"/>
              </a:spcBef>
              <a:spcAft>
                <a:spcPts val="0"/>
              </a:spcAft>
              <a:buNone/>
              <a:defRPr sz="4800">
                <a:solidFill>
                  <a:schemeClr val="lt1"/>
                </a:solidFill>
              </a:defRPr>
            </a:lvl6pPr>
            <a:lvl7pPr lvl="6">
              <a:lnSpc>
                <a:spcPct val="105000"/>
              </a:lnSpc>
              <a:spcBef>
                <a:spcPts val="0"/>
              </a:spcBef>
              <a:spcAft>
                <a:spcPts val="0"/>
              </a:spcAft>
              <a:buNone/>
              <a:defRPr sz="4800">
                <a:solidFill>
                  <a:schemeClr val="lt1"/>
                </a:solidFill>
              </a:defRPr>
            </a:lvl7pPr>
            <a:lvl8pPr lvl="7">
              <a:lnSpc>
                <a:spcPct val="105000"/>
              </a:lnSpc>
              <a:spcBef>
                <a:spcPts val="0"/>
              </a:spcBef>
              <a:spcAft>
                <a:spcPts val="0"/>
              </a:spcAft>
              <a:buNone/>
              <a:defRPr sz="4800">
                <a:solidFill>
                  <a:schemeClr val="lt1"/>
                </a:solidFill>
              </a:defRPr>
            </a:lvl8pPr>
            <a:lvl9pPr lvl="8">
              <a:lnSpc>
                <a:spcPct val="105000"/>
              </a:lnSpc>
              <a:spcBef>
                <a:spcPts val="0"/>
              </a:spcBef>
              <a:spcAft>
                <a:spcPts val="0"/>
              </a:spcAft>
              <a:buNone/>
              <a:defRPr sz="4800">
                <a:solidFill>
                  <a:schemeClr val="lt1"/>
                </a:solidFill>
              </a:defRPr>
            </a:lvl9pPr>
          </a:lstStyle>
          <a:p/>
        </p:txBody>
      </p:sp>
      <p:pic>
        <p:nvPicPr>
          <p:cNvPr id="780" name="Google Shape;780;p51"/>
          <p:cNvPicPr preferRelativeResize="0"/>
          <p:nvPr/>
        </p:nvPicPr>
        <p:blipFill rotWithShape="1">
          <a:blip r:embed="rId3">
            <a:alphaModFix/>
          </a:blip>
          <a:srcRect b="0" l="0" r="0" t="0"/>
          <a:stretch/>
        </p:blipFill>
        <p:spPr>
          <a:xfrm>
            <a:off x="7542672" y="3470249"/>
            <a:ext cx="282625" cy="282625"/>
          </a:xfrm>
          <a:prstGeom prst="rect">
            <a:avLst/>
          </a:prstGeom>
          <a:noFill/>
          <a:ln>
            <a:noFill/>
          </a:ln>
        </p:spPr>
      </p:pic>
      <p:pic>
        <p:nvPicPr>
          <p:cNvPr id="781" name="Google Shape;781;p51"/>
          <p:cNvPicPr preferRelativeResize="0"/>
          <p:nvPr/>
        </p:nvPicPr>
        <p:blipFill rotWithShape="1">
          <a:blip r:embed="rId4">
            <a:alphaModFix/>
          </a:blip>
          <a:srcRect b="0" l="0" r="0" t="0"/>
          <a:stretch/>
        </p:blipFill>
        <p:spPr>
          <a:xfrm>
            <a:off x="7542672" y="2778374"/>
            <a:ext cx="282625" cy="282625"/>
          </a:xfrm>
          <a:prstGeom prst="rect">
            <a:avLst/>
          </a:prstGeom>
          <a:noFill/>
          <a:ln>
            <a:noFill/>
          </a:ln>
        </p:spPr>
      </p:pic>
      <p:pic>
        <p:nvPicPr>
          <p:cNvPr id="782" name="Google Shape;782;p51"/>
          <p:cNvPicPr preferRelativeResize="0"/>
          <p:nvPr/>
        </p:nvPicPr>
        <p:blipFill rotWithShape="1">
          <a:blip r:embed="rId5">
            <a:alphaModFix/>
          </a:blip>
          <a:srcRect b="0" l="0" r="0" t="0"/>
          <a:stretch/>
        </p:blipFill>
        <p:spPr>
          <a:xfrm>
            <a:off x="7542674" y="2086500"/>
            <a:ext cx="282625" cy="282625"/>
          </a:xfrm>
          <a:prstGeom prst="rect">
            <a:avLst/>
          </a:prstGeom>
          <a:noFill/>
          <a:ln>
            <a:noFill/>
          </a:ln>
        </p:spPr>
      </p:pic>
      <p:pic>
        <p:nvPicPr>
          <p:cNvPr id="783" name="Google Shape;783;p51"/>
          <p:cNvPicPr preferRelativeResize="0"/>
          <p:nvPr/>
        </p:nvPicPr>
        <p:blipFill rotWithShape="1">
          <a:blip r:embed="rId6">
            <a:alphaModFix/>
          </a:blip>
          <a:srcRect b="0" l="0" r="0" t="0"/>
          <a:stretch/>
        </p:blipFill>
        <p:spPr>
          <a:xfrm>
            <a:off x="7542672" y="4162124"/>
            <a:ext cx="282625" cy="282625"/>
          </a:xfrm>
          <a:prstGeom prst="rect">
            <a:avLst/>
          </a:prstGeom>
          <a:noFill/>
          <a:ln>
            <a:noFill/>
          </a:ln>
        </p:spPr>
      </p:pic>
      <p:sp>
        <p:nvSpPr>
          <p:cNvPr id="784" name="Google Shape;784;p51"/>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785" name="Google Shape;785;p51"/>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786" name="Google Shape;786;p51"/>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787" name="Google Shape;787;p51"/>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x.com/RedHat</a:t>
            </a:r>
            <a:endParaRPr>
              <a:solidFill>
                <a:schemeClr val="lt1"/>
              </a:solidFill>
              <a:latin typeface="Red Hat Display"/>
              <a:ea typeface="Red Hat Display"/>
              <a:cs typeface="Red Hat Display"/>
              <a:sym typeface="Red Hat Display"/>
            </a:endParaRPr>
          </a:p>
        </p:txBody>
      </p:sp>
      <p:cxnSp>
        <p:nvCxnSpPr>
          <p:cNvPr id="788" name="Google Shape;788;p51"/>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789" name="Google Shape;789;p51"/>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790" name="Google Shape;790;p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91" name="Google Shape;791;p51"/>
          <p:cNvPicPr preferRelativeResize="0"/>
          <p:nvPr/>
        </p:nvPicPr>
        <p:blipFill>
          <a:blip r:embed="rId7">
            <a:alphaModFix/>
          </a:blip>
          <a:stretch>
            <a:fillRect/>
          </a:stretch>
        </p:blipFill>
        <p:spPr>
          <a:xfrm>
            <a:off x="10106850" y="6164023"/>
            <a:ext cx="1580275" cy="372766"/>
          </a:xfrm>
          <a:prstGeom prst="rect">
            <a:avLst/>
          </a:prstGeom>
          <a:noFill/>
          <a:ln>
            <a:noFill/>
          </a:ln>
        </p:spPr>
      </p:pic>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34" name="Shape 6834"/>
        <p:cNvGrpSpPr/>
        <p:nvPr/>
      </p:nvGrpSpPr>
      <p:grpSpPr>
        <a:xfrm>
          <a:off x="0" y="0"/>
          <a:ext cx="0" cy="0"/>
          <a:chOff x="0" y="0"/>
          <a:chExt cx="0" cy="0"/>
        </a:xfrm>
      </p:grpSpPr>
      <p:sp>
        <p:nvSpPr>
          <p:cNvPr id="6835" name="Google Shape;6835;p502"/>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6836" name="Google Shape;6836;p502"/>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37" name="Shape 6837"/>
        <p:cNvGrpSpPr/>
        <p:nvPr/>
      </p:nvGrpSpPr>
      <p:grpSpPr>
        <a:xfrm>
          <a:off x="0" y="0"/>
          <a:ext cx="0" cy="0"/>
          <a:chOff x="0" y="0"/>
          <a:chExt cx="0" cy="0"/>
        </a:xfrm>
      </p:grpSpPr>
      <p:sp>
        <p:nvSpPr>
          <p:cNvPr id="6838" name="Google Shape;6838;p503"/>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6839" name="Google Shape;6839;p503"/>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6840" name="Google Shape;6840;p503"/>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41" name="Shape 6841"/>
        <p:cNvGrpSpPr/>
        <p:nvPr/>
      </p:nvGrpSpPr>
      <p:grpSpPr>
        <a:xfrm>
          <a:off x="0" y="0"/>
          <a:ext cx="0" cy="0"/>
          <a:chOff x="0" y="0"/>
          <a:chExt cx="0" cy="0"/>
        </a:xfrm>
      </p:grpSpPr>
      <p:sp>
        <p:nvSpPr>
          <p:cNvPr id="6842" name="Google Shape;6842;p504"/>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SECTION_HEADER_4_1">
    <p:spTree>
      <p:nvGrpSpPr>
        <p:cNvPr id="6843" name="Shape 6843"/>
        <p:cNvGrpSpPr/>
        <p:nvPr/>
      </p:nvGrpSpPr>
      <p:grpSpPr>
        <a:xfrm>
          <a:off x="0" y="0"/>
          <a:ext cx="0" cy="0"/>
          <a:chOff x="0" y="0"/>
          <a:chExt cx="0" cy="0"/>
        </a:xfrm>
      </p:grpSpPr>
      <p:pic>
        <p:nvPicPr>
          <p:cNvPr id="6844" name="Google Shape;6844;p505"/>
          <p:cNvPicPr preferRelativeResize="0"/>
          <p:nvPr/>
        </p:nvPicPr>
        <p:blipFill>
          <a:blip r:embed="rId2">
            <a:alphaModFix/>
          </a:blip>
          <a:stretch>
            <a:fillRect/>
          </a:stretch>
        </p:blipFill>
        <p:spPr>
          <a:xfrm>
            <a:off x="5286" y="-1"/>
            <a:ext cx="12181427" cy="6858001"/>
          </a:xfrm>
          <a:prstGeom prst="rect">
            <a:avLst/>
          </a:prstGeom>
          <a:noFill/>
          <a:ln>
            <a:noFill/>
          </a:ln>
        </p:spPr>
      </p:pic>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p:cSld name="1_Default">
    <p:spTree>
      <p:nvGrpSpPr>
        <p:cNvPr id="6845" name="Shape 6845"/>
        <p:cNvGrpSpPr/>
        <p:nvPr/>
      </p:nvGrpSpPr>
      <p:grpSpPr>
        <a:xfrm>
          <a:off x="0" y="0"/>
          <a:ext cx="0" cy="0"/>
          <a:chOff x="0" y="0"/>
          <a:chExt cx="0" cy="0"/>
        </a:xfrm>
      </p:grpSpPr>
      <p:sp>
        <p:nvSpPr>
          <p:cNvPr id="6846" name="Google Shape;6846;p506"/>
          <p:cNvSpPr/>
          <p:nvPr/>
        </p:nvSpPr>
        <p:spPr>
          <a:xfrm>
            <a:off x="0" y="0"/>
            <a:ext cx="12192000" cy="174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Sora"/>
              <a:ea typeface="Sora"/>
              <a:cs typeface="Sora"/>
              <a:sym typeface="Sora"/>
            </a:endParaRPr>
          </a:p>
        </p:txBody>
      </p:sp>
      <p:sp>
        <p:nvSpPr>
          <p:cNvPr id="6847" name="Google Shape;6847;p506"/>
          <p:cNvSpPr txBox="1"/>
          <p:nvPr>
            <p:ph idx="1" type="subTitle"/>
          </p:nvPr>
        </p:nvSpPr>
        <p:spPr>
          <a:xfrm>
            <a:off x="554736" y="1110295"/>
            <a:ext cx="11083200" cy="246300"/>
          </a:xfrm>
          <a:prstGeom prst="rect">
            <a:avLst/>
          </a:prstGeom>
          <a:noFill/>
          <a:ln>
            <a:noFill/>
          </a:ln>
        </p:spPr>
        <p:txBody>
          <a:bodyPr anchorCtr="0" anchor="t" bIns="0" lIns="0" spcFirstLastPara="1" rIns="0" wrap="square" tIns="0">
            <a:noAutofit/>
          </a:bodyPr>
          <a:lstStyle>
            <a:lvl1pPr lvl="0" algn="l">
              <a:lnSpc>
                <a:spcPct val="100000"/>
              </a:lnSpc>
              <a:spcBef>
                <a:spcPts val="300"/>
              </a:spcBef>
              <a:spcAft>
                <a:spcPts val="0"/>
              </a:spcAft>
              <a:buSzPts val="1600"/>
              <a:buChar char="​"/>
              <a:defRPr b="0">
                <a:solidFill>
                  <a:schemeClr val="dk1"/>
                </a:solidFill>
              </a:defRPr>
            </a:lvl1pPr>
            <a:lvl2pPr lvl="1" algn="l">
              <a:lnSpc>
                <a:spcPct val="100000"/>
              </a:lnSpc>
              <a:spcBef>
                <a:spcPts val="300"/>
              </a:spcBef>
              <a:spcAft>
                <a:spcPts val="0"/>
              </a:spcAft>
              <a:buSzPts val="2000"/>
              <a:buChar char="•"/>
              <a:defRPr/>
            </a:lvl2pPr>
            <a:lvl3pPr lvl="2" algn="l">
              <a:lnSpc>
                <a:spcPct val="100000"/>
              </a:lnSpc>
              <a:spcBef>
                <a:spcPts val="300"/>
              </a:spcBef>
              <a:spcAft>
                <a:spcPts val="0"/>
              </a:spcAft>
              <a:buSzPts val="2000"/>
              <a:buChar char="‒"/>
              <a:defRPr/>
            </a:lvl3pPr>
            <a:lvl4pPr lvl="3" algn="l">
              <a:lnSpc>
                <a:spcPct val="100000"/>
              </a:lnSpc>
              <a:spcBef>
                <a:spcPts val="300"/>
              </a:spcBef>
              <a:spcAft>
                <a:spcPts val="0"/>
              </a:spcAft>
              <a:buSzPts val="1900"/>
              <a:buChar char="•"/>
              <a:defRPr/>
            </a:lvl4pPr>
            <a:lvl5pPr lvl="4" algn="l">
              <a:lnSpc>
                <a:spcPct val="100000"/>
              </a:lnSpc>
              <a:spcBef>
                <a:spcPts val="300"/>
              </a:spcBef>
              <a:spcAft>
                <a:spcPts val="0"/>
              </a:spcAft>
              <a:buSzPts val="1900"/>
              <a:buChar char="̶"/>
              <a:defRPr/>
            </a:lvl5pPr>
            <a:lvl6pPr lvl="5" algn="l">
              <a:lnSpc>
                <a:spcPct val="100000"/>
              </a:lnSpc>
              <a:spcBef>
                <a:spcPts val="300"/>
              </a:spcBef>
              <a:spcAft>
                <a:spcPts val="0"/>
              </a:spcAft>
              <a:buClr>
                <a:schemeClr val="dk1"/>
              </a:buClr>
              <a:buSzPts val="1900"/>
              <a:buChar char="▫"/>
              <a:defRPr/>
            </a:lvl6pPr>
            <a:lvl7pPr lvl="6" algn="l">
              <a:lnSpc>
                <a:spcPct val="100000"/>
              </a:lnSpc>
              <a:spcBef>
                <a:spcPts val="300"/>
              </a:spcBef>
              <a:spcAft>
                <a:spcPts val="0"/>
              </a:spcAft>
              <a:buClr>
                <a:schemeClr val="dk1"/>
              </a:buClr>
              <a:buSzPts val="1900"/>
              <a:buChar char="▫"/>
              <a:defRPr/>
            </a:lvl7pPr>
            <a:lvl8pPr lvl="7" algn="l">
              <a:lnSpc>
                <a:spcPct val="100000"/>
              </a:lnSpc>
              <a:spcBef>
                <a:spcPts val="300"/>
              </a:spcBef>
              <a:spcAft>
                <a:spcPts val="0"/>
              </a:spcAft>
              <a:buClr>
                <a:schemeClr val="dk1"/>
              </a:buClr>
              <a:buSzPts val="1900"/>
              <a:buChar char="▫"/>
              <a:defRPr/>
            </a:lvl8pPr>
            <a:lvl9pPr lvl="8" algn="l">
              <a:lnSpc>
                <a:spcPct val="100000"/>
              </a:lnSpc>
              <a:spcBef>
                <a:spcPts val="300"/>
              </a:spcBef>
              <a:spcAft>
                <a:spcPts val="300"/>
              </a:spcAft>
              <a:buClr>
                <a:schemeClr val="dk1"/>
              </a:buClr>
              <a:buSzPts val="1900"/>
              <a:buChar char="▫"/>
              <a:defRPr/>
            </a:lvl9pPr>
          </a:lstStyle>
          <a:p/>
        </p:txBody>
      </p:sp>
      <p:sp>
        <p:nvSpPr>
          <p:cNvPr id="6848" name="Google Shape;6848;p506"/>
          <p:cNvSpPr/>
          <p:nvPr/>
        </p:nvSpPr>
        <p:spPr>
          <a:xfrm>
            <a:off x="11312525" y="6499381"/>
            <a:ext cx="325500" cy="138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6849" name="Google Shape;6849;p506"/>
          <p:cNvSpPr txBox="1"/>
          <p:nvPr>
            <p:ph idx="2" type="body"/>
          </p:nvPr>
        </p:nvSpPr>
        <p:spPr>
          <a:xfrm>
            <a:off x="554735" y="41597"/>
            <a:ext cx="3843300" cy="123300"/>
          </a:xfrm>
          <a:prstGeom prst="rect">
            <a:avLst/>
          </a:prstGeom>
          <a:noFill/>
          <a:ln>
            <a:noFill/>
          </a:ln>
        </p:spPr>
        <p:txBody>
          <a:bodyPr anchorCtr="0" anchor="t" bIns="0" lIns="0" spcFirstLastPara="1" rIns="0" wrap="square" tIns="0">
            <a:spAutoFit/>
          </a:bodyPr>
          <a:lstStyle>
            <a:lvl1pPr indent="-279400" lvl="0" marL="457200" algn="l">
              <a:lnSpc>
                <a:spcPct val="100000"/>
              </a:lnSpc>
              <a:spcBef>
                <a:spcPts val="300"/>
              </a:spcBef>
              <a:spcAft>
                <a:spcPts val="0"/>
              </a:spcAft>
              <a:buSzPts val="800"/>
              <a:buChar char="​"/>
              <a:defRPr b="0" sz="800">
                <a:solidFill>
                  <a:schemeClr val="dk1"/>
                </a:solidFill>
              </a:defRPr>
            </a:lvl1pPr>
            <a:lvl2pPr indent="-355600" lvl="1" marL="914400" algn="l">
              <a:lnSpc>
                <a:spcPct val="100000"/>
              </a:lnSpc>
              <a:spcBef>
                <a:spcPts val="300"/>
              </a:spcBef>
              <a:spcAft>
                <a:spcPts val="0"/>
              </a:spcAft>
              <a:buSzPts val="2000"/>
              <a:buChar char="•"/>
              <a:defRPr/>
            </a:lvl2pPr>
            <a:lvl3pPr indent="-355600" lvl="2" marL="1371600" algn="l">
              <a:lnSpc>
                <a:spcPct val="100000"/>
              </a:lnSpc>
              <a:spcBef>
                <a:spcPts val="300"/>
              </a:spcBef>
              <a:spcAft>
                <a:spcPts val="0"/>
              </a:spcAft>
              <a:buSzPts val="2000"/>
              <a:buChar char="‒"/>
              <a:defRPr/>
            </a:lvl3pPr>
            <a:lvl4pPr indent="-349250" lvl="3" marL="1828800" algn="l">
              <a:lnSpc>
                <a:spcPct val="100000"/>
              </a:lnSpc>
              <a:spcBef>
                <a:spcPts val="300"/>
              </a:spcBef>
              <a:spcAft>
                <a:spcPts val="0"/>
              </a:spcAft>
              <a:buSzPts val="1900"/>
              <a:buChar char="•"/>
              <a:defRPr/>
            </a:lvl4pPr>
            <a:lvl5pPr indent="-349250" lvl="4" marL="2286000" algn="l">
              <a:lnSpc>
                <a:spcPct val="100000"/>
              </a:lnSpc>
              <a:spcBef>
                <a:spcPts val="300"/>
              </a:spcBef>
              <a:spcAft>
                <a:spcPts val="0"/>
              </a:spcAft>
              <a:buSzPts val="1900"/>
              <a:buChar char="̶"/>
              <a:defRPr/>
            </a:lvl5pPr>
            <a:lvl6pPr indent="-349250" lvl="5" marL="2743200" algn="l">
              <a:lnSpc>
                <a:spcPct val="100000"/>
              </a:lnSpc>
              <a:spcBef>
                <a:spcPts val="300"/>
              </a:spcBef>
              <a:spcAft>
                <a:spcPts val="0"/>
              </a:spcAft>
              <a:buClr>
                <a:schemeClr val="dk1"/>
              </a:buClr>
              <a:buSzPts val="1900"/>
              <a:buChar char="▫"/>
              <a:defRPr/>
            </a:lvl6pPr>
            <a:lvl7pPr indent="-349250" lvl="6" marL="3200400" algn="l">
              <a:lnSpc>
                <a:spcPct val="100000"/>
              </a:lnSpc>
              <a:spcBef>
                <a:spcPts val="300"/>
              </a:spcBef>
              <a:spcAft>
                <a:spcPts val="0"/>
              </a:spcAft>
              <a:buClr>
                <a:schemeClr val="dk1"/>
              </a:buClr>
              <a:buSzPts val="1900"/>
              <a:buChar char="▫"/>
              <a:defRPr/>
            </a:lvl7pPr>
            <a:lvl8pPr indent="-349250" lvl="7" marL="3657600" algn="l">
              <a:lnSpc>
                <a:spcPct val="100000"/>
              </a:lnSpc>
              <a:spcBef>
                <a:spcPts val="300"/>
              </a:spcBef>
              <a:spcAft>
                <a:spcPts val="0"/>
              </a:spcAft>
              <a:buClr>
                <a:schemeClr val="dk1"/>
              </a:buClr>
              <a:buSzPts val="1900"/>
              <a:buChar char="▫"/>
              <a:defRPr/>
            </a:lvl8pPr>
            <a:lvl9pPr indent="-349250" lvl="8" marL="4114800" algn="l">
              <a:lnSpc>
                <a:spcPct val="100000"/>
              </a:lnSpc>
              <a:spcBef>
                <a:spcPts val="300"/>
              </a:spcBef>
              <a:spcAft>
                <a:spcPts val="300"/>
              </a:spcAft>
              <a:buClr>
                <a:schemeClr val="dk1"/>
              </a:buClr>
              <a:buSzPts val="1900"/>
              <a:buChar char="▫"/>
              <a:defRPr/>
            </a:lvl9pPr>
          </a:lstStyle>
          <a:p/>
        </p:txBody>
      </p:sp>
      <p:sp>
        <p:nvSpPr>
          <p:cNvPr id="6850" name="Google Shape;6850;p506"/>
          <p:cNvSpPr txBox="1"/>
          <p:nvPr>
            <p:ph type="title"/>
          </p:nvPr>
        </p:nvSpPr>
        <p:spPr>
          <a:xfrm>
            <a:off x="554736" y="153252"/>
            <a:ext cx="10132500" cy="769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2500"/>
              <a:buFont typeface="Sora"/>
              <a:buNone/>
              <a:defRPr>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6851" name="Google Shape;6851;p506"/>
          <p:cNvPicPr preferRelativeResize="0"/>
          <p:nvPr/>
        </p:nvPicPr>
        <p:blipFill rotWithShape="1">
          <a:blip r:embed="rId2">
            <a:alphaModFix/>
          </a:blip>
          <a:srcRect b="7080" l="0" r="66327" t="0"/>
          <a:stretch/>
        </p:blipFill>
        <p:spPr>
          <a:xfrm>
            <a:off x="10895182" y="200224"/>
            <a:ext cx="773399" cy="705978"/>
          </a:xfrm>
          <a:prstGeom prst="rect">
            <a:avLst/>
          </a:prstGeom>
          <a:noFill/>
          <a:ln>
            <a:noFill/>
          </a:ln>
        </p:spPr>
      </p:pic>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SECTION_HEADER_4_1_1">
    <p:spTree>
      <p:nvGrpSpPr>
        <p:cNvPr id="6852" name="Shape 6852"/>
        <p:cNvGrpSpPr/>
        <p:nvPr/>
      </p:nvGrpSpPr>
      <p:grpSpPr>
        <a:xfrm>
          <a:off x="0" y="0"/>
          <a:ext cx="0" cy="0"/>
          <a:chOff x="0" y="0"/>
          <a:chExt cx="0" cy="0"/>
        </a:xfrm>
      </p:grpSpPr>
      <p:pic>
        <p:nvPicPr>
          <p:cNvPr id="6853" name="Google Shape;6853;p507"/>
          <p:cNvPicPr preferRelativeResize="0"/>
          <p:nvPr/>
        </p:nvPicPr>
        <p:blipFill>
          <a:blip r:embed="rId2">
            <a:alphaModFix/>
          </a:blip>
          <a:stretch>
            <a:fillRect/>
          </a:stretch>
        </p:blipFill>
        <p:spPr>
          <a:xfrm>
            <a:off x="5286" y="-1"/>
            <a:ext cx="12181427" cy="6858001"/>
          </a:xfrm>
          <a:prstGeom prst="rect">
            <a:avLst/>
          </a:prstGeom>
          <a:noFill/>
          <a:ln>
            <a:noFill/>
          </a:ln>
        </p:spPr>
      </p:pic>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1">
  <p:cSld name="1_Default_1">
    <p:spTree>
      <p:nvGrpSpPr>
        <p:cNvPr id="6854" name="Shape 6854"/>
        <p:cNvGrpSpPr/>
        <p:nvPr/>
      </p:nvGrpSpPr>
      <p:grpSpPr>
        <a:xfrm>
          <a:off x="0" y="0"/>
          <a:ext cx="0" cy="0"/>
          <a:chOff x="0" y="0"/>
          <a:chExt cx="0" cy="0"/>
        </a:xfrm>
      </p:grpSpPr>
      <p:sp>
        <p:nvSpPr>
          <p:cNvPr id="6855" name="Google Shape;6855;p508"/>
          <p:cNvSpPr/>
          <p:nvPr/>
        </p:nvSpPr>
        <p:spPr>
          <a:xfrm>
            <a:off x="0" y="0"/>
            <a:ext cx="12192000" cy="174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Sora"/>
              <a:ea typeface="Sora"/>
              <a:cs typeface="Sora"/>
              <a:sym typeface="Sora"/>
            </a:endParaRPr>
          </a:p>
        </p:txBody>
      </p:sp>
      <p:sp>
        <p:nvSpPr>
          <p:cNvPr id="6856" name="Google Shape;6856;p508"/>
          <p:cNvSpPr txBox="1"/>
          <p:nvPr>
            <p:ph idx="1" type="subTitle"/>
          </p:nvPr>
        </p:nvSpPr>
        <p:spPr>
          <a:xfrm>
            <a:off x="554736" y="1110295"/>
            <a:ext cx="11083200" cy="246300"/>
          </a:xfrm>
          <a:prstGeom prst="rect">
            <a:avLst/>
          </a:prstGeom>
          <a:noFill/>
          <a:ln>
            <a:noFill/>
          </a:ln>
        </p:spPr>
        <p:txBody>
          <a:bodyPr anchorCtr="0" anchor="t" bIns="0" lIns="0" spcFirstLastPara="1" rIns="0" wrap="square" tIns="0">
            <a:noAutofit/>
          </a:bodyPr>
          <a:lstStyle>
            <a:lvl1pPr lvl="0" algn="l">
              <a:lnSpc>
                <a:spcPct val="100000"/>
              </a:lnSpc>
              <a:spcBef>
                <a:spcPts val="300"/>
              </a:spcBef>
              <a:spcAft>
                <a:spcPts val="0"/>
              </a:spcAft>
              <a:buSzPts val="1600"/>
              <a:buChar char="​"/>
              <a:defRPr b="0">
                <a:solidFill>
                  <a:schemeClr val="dk1"/>
                </a:solidFill>
              </a:defRPr>
            </a:lvl1pPr>
            <a:lvl2pPr lvl="1" algn="l">
              <a:lnSpc>
                <a:spcPct val="100000"/>
              </a:lnSpc>
              <a:spcBef>
                <a:spcPts val="300"/>
              </a:spcBef>
              <a:spcAft>
                <a:spcPts val="0"/>
              </a:spcAft>
              <a:buSzPts val="2000"/>
              <a:buChar char="•"/>
              <a:defRPr/>
            </a:lvl2pPr>
            <a:lvl3pPr lvl="2" algn="l">
              <a:lnSpc>
                <a:spcPct val="100000"/>
              </a:lnSpc>
              <a:spcBef>
                <a:spcPts val="300"/>
              </a:spcBef>
              <a:spcAft>
                <a:spcPts val="0"/>
              </a:spcAft>
              <a:buSzPts val="2000"/>
              <a:buChar char="‒"/>
              <a:defRPr/>
            </a:lvl3pPr>
            <a:lvl4pPr lvl="3" algn="l">
              <a:lnSpc>
                <a:spcPct val="100000"/>
              </a:lnSpc>
              <a:spcBef>
                <a:spcPts val="300"/>
              </a:spcBef>
              <a:spcAft>
                <a:spcPts val="0"/>
              </a:spcAft>
              <a:buSzPts val="1900"/>
              <a:buChar char="•"/>
              <a:defRPr/>
            </a:lvl4pPr>
            <a:lvl5pPr lvl="4" algn="l">
              <a:lnSpc>
                <a:spcPct val="100000"/>
              </a:lnSpc>
              <a:spcBef>
                <a:spcPts val="300"/>
              </a:spcBef>
              <a:spcAft>
                <a:spcPts val="0"/>
              </a:spcAft>
              <a:buSzPts val="1900"/>
              <a:buChar char="̶"/>
              <a:defRPr/>
            </a:lvl5pPr>
            <a:lvl6pPr lvl="5" algn="l">
              <a:lnSpc>
                <a:spcPct val="100000"/>
              </a:lnSpc>
              <a:spcBef>
                <a:spcPts val="300"/>
              </a:spcBef>
              <a:spcAft>
                <a:spcPts val="0"/>
              </a:spcAft>
              <a:buClr>
                <a:schemeClr val="dk1"/>
              </a:buClr>
              <a:buSzPts val="1900"/>
              <a:buChar char="▫"/>
              <a:defRPr/>
            </a:lvl6pPr>
            <a:lvl7pPr lvl="6" algn="l">
              <a:lnSpc>
                <a:spcPct val="100000"/>
              </a:lnSpc>
              <a:spcBef>
                <a:spcPts val="300"/>
              </a:spcBef>
              <a:spcAft>
                <a:spcPts val="0"/>
              </a:spcAft>
              <a:buClr>
                <a:schemeClr val="dk1"/>
              </a:buClr>
              <a:buSzPts val="1900"/>
              <a:buChar char="▫"/>
              <a:defRPr/>
            </a:lvl7pPr>
            <a:lvl8pPr lvl="7" algn="l">
              <a:lnSpc>
                <a:spcPct val="100000"/>
              </a:lnSpc>
              <a:spcBef>
                <a:spcPts val="300"/>
              </a:spcBef>
              <a:spcAft>
                <a:spcPts val="0"/>
              </a:spcAft>
              <a:buClr>
                <a:schemeClr val="dk1"/>
              </a:buClr>
              <a:buSzPts val="1900"/>
              <a:buChar char="▫"/>
              <a:defRPr/>
            </a:lvl8pPr>
            <a:lvl9pPr lvl="8" algn="l">
              <a:lnSpc>
                <a:spcPct val="100000"/>
              </a:lnSpc>
              <a:spcBef>
                <a:spcPts val="300"/>
              </a:spcBef>
              <a:spcAft>
                <a:spcPts val="300"/>
              </a:spcAft>
              <a:buClr>
                <a:schemeClr val="dk1"/>
              </a:buClr>
              <a:buSzPts val="1900"/>
              <a:buChar char="▫"/>
              <a:defRPr/>
            </a:lvl9pPr>
          </a:lstStyle>
          <a:p/>
        </p:txBody>
      </p:sp>
      <p:sp>
        <p:nvSpPr>
          <p:cNvPr id="6857" name="Google Shape;6857;p508"/>
          <p:cNvSpPr/>
          <p:nvPr/>
        </p:nvSpPr>
        <p:spPr>
          <a:xfrm>
            <a:off x="11312525" y="6499381"/>
            <a:ext cx="325500" cy="138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6858" name="Google Shape;6858;p508"/>
          <p:cNvSpPr txBox="1"/>
          <p:nvPr>
            <p:ph idx="2" type="body"/>
          </p:nvPr>
        </p:nvSpPr>
        <p:spPr>
          <a:xfrm>
            <a:off x="554735" y="41597"/>
            <a:ext cx="3843300" cy="123300"/>
          </a:xfrm>
          <a:prstGeom prst="rect">
            <a:avLst/>
          </a:prstGeom>
          <a:noFill/>
          <a:ln>
            <a:noFill/>
          </a:ln>
        </p:spPr>
        <p:txBody>
          <a:bodyPr anchorCtr="0" anchor="t" bIns="0" lIns="0" spcFirstLastPara="1" rIns="0" wrap="square" tIns="0">
            <a:spAutoFit/>
          </a:bodyPr>
          <a:lstStyle>
            <a:lvl1pPr indent="-279400" lvl="0" marL="457200" algn="l">
              <a:lnSpc>
                <a:spcPct val="100000"/>
              </a:lnSpc>
              <a:spcBef>
                <a:spcPts val="300"/>
              </a:spcBef>
              <a:spcAft>
                <a:spcPts val="0"/>
              </a:spcAft>
              <a:buSzPts val="800"/>
              <a:buChar char="​"/>
              <a:defRPr b="0" sz="800">
                <a:solidFill>
                  <a:schemeClr val="dk1"/>
                </a:solidFill>
              </a:defRPr>
            </a:lvl1pPr>
            <a:lvl2pPr indent="-355600" lvl="1" marL="914400" algn="l">
              <a:lnSpc>
                <a:spcPct val="100000"/>
              </a:lnSpc>
              <a:spcBef>
                <a:spcPts val="300"/>
              </a:spcBef>
              <a:spcAft>
                <a:spcPts val="0"/>
              </a:spcAft>
              <a:buSzPts val="2000"/>
              <a:buChar char="•"/>
              <a:defRPr/>
            </a:lvl2pPr>
            <a:lvl3pPr indent="-355600" lvl="2" marL="1371600" algn="l">
              <a:lnSpc>
                <a:spcPct val="100000"/>
              </a:lnSpc>
              <a:spcBef>
                <a:spcPts val="300"/>
              </a:spcBef>
              <a:spcAft>
                <a:spcPts val="0"/>
              </a:spcAft>
              <a:buSzPts val="2000"/>
              <a:buChar char="‒"/>
              <a:defRPr/>
            </a:lvl3pPr>
            <a:lvl4pPr indent="-349250" lvl="3" marL="1828800" algn="l">
              <a:lnSpc>
                <a:spcPct val="100000"/>
              </a:lnSpc>
              <a:spcBef>
                <a:spcPts val="300"/>
              </a:spcBef>
              <a:spcAft>
                <a:spcPts val="0"/>
              </a:spcAft>
              <a:buSzPts val="1900"/>
              <a:buChar char="•"/>
              <a:defRPr/>
            </a:lvl4pPr>
            <a:lvl5pPr indent="-349250" lvl="4" marL="2286000" algn="l">
              <a:lnSpc>
                <a:spcPct val="100000"/>
              </a:lnSpc>
              <a:spcBef>
                <a:spcPts val="300"/>
              </a:spcBef>
              <a:spcAft>
                <a:spcPts val="0"/>
              </a:spcAft>
              <a:buSzPts val="1900"/>
              <a:buChar char="̶"/>
              <a:defRPr/>
            </a:lvl5pPr>
            <a:lvl6pPr indent="-349250" lvl="5" marL="2743200" algn="l">
              <a:lnSpc>
                <a:spcPct val="100000"/>
              </a:lnSpc>
              <a:spcBef>
                <a:spcPts val="300"/>
              </a:spcBef>
              <a:spcAft>
                <a:spcPts val="0"/>
              </a:spcAft>
              <a:buClr>
                <a:schemeClr val="dk1"/>
              </a:buClr>
              <a:buSzPts val="1900"/>
              <a:buChar char="▫"/>
              <a:defRPr/>
            </a:lvl6pPr>
            <a:lvl7pPr indent="-349250" lvl="6" marL="3200400" algn="l">
              <a:lnSpc>
                <a:spcPct val="100000"/>
              </a:lnSpc>
              <a:spcBef>
                <a:spcPts val="300"/>
              </a:spcBef>
              <a:spcAft>
                <a:spcPts val="0"/>
              </a:spcAft>
              <a:buClr>
                <a:schemeClr val="dk1"/>
              </a:buClr>
              <a:buSzPts val="1900"/>
              <a:buChar char="▫"/>
              <a:defRPr/>
            </a:lvl7pPr>
            <a:lvl8pPr indent="-349250" lvl="7" marL="3657600" algn="l">
              <a:lnSpc>
                <a:spcPct val="100000"/>
              </a:lnSpc>
              <a:spcBef>
                <a:spcPts val="300"/>
              </a:spcBef>
              <a:spcAft>
                <a:spcPts val="0"/>
              </a:spcAft>
              <a:buClr>
                <a:schemeClr val="dk1"/>
              </a:buClr>
              <a:buSzPts val="1900"/>
              <a:buChar char="▫"/>
              <a:defRPr/>
            </a:lvl8pPr>
            <a:lvl9pPr indent="-349250" lvl="8" marL="4114800" algn="l">
              <a:lnSpc>
                <a:spcPct val="100000"/>
              </a:lnSpc>
              <a:spcBef>
                <a:spcPts val="300"/>
              </a:spcBef>
              <a:spcAft>
                <a:spcPts val="300"/>
              </a:spcAft>
              <a:buClr>
                <a:schemeClr val="dk1"/>
              </a:buClr>
              <a:buSzPts val="1900"/>
              <a:buChar char="▫"/>
              <a:defRPr/>
            </a:lvl9pPr>
          </a:lstStyle>
          <a:p/>
        </p:txBody>
      </p:sp>
      <p:sp>
        <p:nvSpPr>
          <p:cNvPr id="6859" name="Google Shape;6859;p508"/>
          <p:cNvSpPr txBox="1"/>
          <p:nvPr>
            <p:ph type="title"/>
          </p:nvPr>
        </p:nvSpPr>
        <p:spPr>
          <a:xfrm>
            <a:off x="554736" y="153252"/>
            <a:ext cx="10132500" cy="769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2500"/>
              <a:buFont typeface="Sora"/>
              <a:buNone/>
              <a:defRPr>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6860" name="Google Shape;6860;p508"/>
          <p:cNvPicPr preferRelativeResize="0"/>
          <p:nvPr/>
        </p:nvPicPr>
        <p:blipFill rotWithShape="1">
          <a:blip r:embed="rId2">
            <a:alphaModFix/>
          </a:blip>
          <a:srcRect b="7080" l="0" r="66327" t="0"/>
          <a:stretch/>
        </p:blipFill>
        <p:spPr>
          <a:xfrm>
            <a:off x="10895182" y="200224"/>
            <a:ext cx="773399" cy="705978"/>
          </a:xfrm>
          <a:prstGeom prst="rect">
            <a:avLst/>
          </a:prstGeom>
          <a:noFill/>
          <a:ln>
            <a:noFill/>
          </a:ln>
        </p:spPr>
      </p:pic>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Mode + Title">
  <p:cSld name="ONE_COLUMN_TEXT_1_1_1">
    <p:bg>
      <p:bgPr>
        <a:solidFill>
          <a:srgbClr val="FFFAEB"/>
        </a:solidFill>
      </p:bgPr>
    </p:bg>
    <p:spTree>
      <p:nvGrpSpPr>
        <p:cNvPr id="6861" name="Shape 6861"/>
        <p:cNvGrpSpPr/>
        <p:nvPr/>
      </p:nvGrpSpPr>
      <p:grpSpPr>
        <a:xfrm>
          <a:off x="0" y="0"/>
          <a:ext cx="0" cy="0"/>
          <a:chOff x="0" y="0"/>
          <a:chExt cx="0" cy="0"/>
        </a:xfrm>
      </p:grpSpPr>
      <p:sp>
        <p:nvSpPr>
          <p:cNvPr id="6862" name="Google Shape;6862;p509"/>
          <p:cNvSpPr/>
          <p:nvPr/>
        </p:nvSpPr>
        <p:spPr>
          <a:xfrm flipH="1" rot="10800000">
            <a:off x="0" y="-67"/>
            <a:ext cx="12192000" cy="6251700"/>
          </a:xfrm>
          <a:prstGeom prst="rect">
            <a:avLst/>
          </a:prstGeom>
          <a:solidFill>
            <a:srgbClr val="FFFA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863" name="Google Shape;6863;p509"/>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64" name="Google Shape;6864;p509"/>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lvl1pPr lvl="0" algn="r">
              <a:buNone/>
              <a:defRPr b="1" sz="1100">
                <a:solidFill>
                  <a:srgbClr val="FFFAEB"/>
                </a:solidFill>
              </a:defRPr>
            </a:lvl1pPr>
            <a:lvl2pPr lvl="1" algn="r">
              <a:buNone/>
              <a:defRPr b="1" sz="1100">
                <a:solidFill>
                  <a:srgbClr val="FFFAEB"/>
                </a:solidFill>
              </a:defRPr>
            </a:lvl2pPr>
            <a:lvl3pPr lvl="2" algn="r">
              <a:buNone/>
              <a:defRPr b="1" sz="1100">
                <a:solidFill>
                  <a:srgbClr val="FFFAEB"/>
                </a:solidFill>
              </a:defRPr>
            </a:lvl3pPr>
            <a:lvl4pPr lvl="3" algn="r">
              <a:buNone/>
              <a:defRPr b="1" sz="1100">
                <a:solidFill>
                  <a:srgbClr val="FFFAEB"/>
                </a:solidFill>
              </a:defRPr>
            </a:lvl4pPr>
            <a:lvl5pPr lvl="4" algn="r">
              <a:buNone/>
              <a:defRPr b="1" sz="1100">
                <a:solidFill>
                  <a:srgbClr val="FFFAEB"/>
                </a:solidFill>
              </a:defRPr>
            </a:lvl5pPr>
            <a:lvl6pPr lvl="5" algn="r">
              <a:buNone/>
              <a:defRPr b="1" sz="1100">
                <a:solidFill>
                  <a:srgbClr val="FFFAEB"/>
                </a:solidFill>
              </a:defRPr>
            </a:lvl6pPr>
            <a:lvl7pPr lvl="6" algn="r">
              <a:buNone/>
              <a:defRPr b="1" sz="1100">
                <a:solidFill>
                  <a:srgbClr val="FFFAEB"/>
                </a:solidFill>
              </a:defRPr>
            </a:lvl7pPr>
            <a:lvl8pPr lvl="7" algn="r">
              <a:buNone/>
              <a:defRPr b="1" sz="1100">
                <a:solidFill>
                  <a:srgbClr val="FFFAEB"/>
                </a:solidFill>
              </a:defRPr>
            </a:lvl8pPr>
            <a:lvl9pPr lvl="8" algn="r">
              <a:buNone/>
              <a:defRPr b="1" sz="1100">
                <a:solidFill>
                  <a:srgbClr val="FFFAEB"/>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5" name="Google Shape;6865;p509"/>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
        <p:nvSpPr>
          <p:cNvPr id="6866" name="Google Shape;6866;p509"/>
          <p:cNvSpPr txBox="1"/>
          <p:nvPr>
            <p:ph idx="3" type="sldNum"/>
          </p:nvPr>
        </p:nvSpPr>
        <p:spPr>
          <a:xfrm>
            <a:off x="7815104" y="6303367"/>
            <a:ext cx="3425700" cy="524700"/>
          </a:xfrm>
          <a:prstGeom prst="rect">
            <a:avLst/>
          </a:prstGeom>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sp>
        <p:nvSpPr>
          <p:cNvPr id="6867" name="Google Shape;6867;p509"/>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lvl1pPr lvl="0">
              <a:lnSpc>
                <a:spcPct val="90000"/>
              </a:lnSpc>
              <a:spcBef>
                <a:spcPts val="0"/>
              </a:spcBef>
              <a:spcAft>
                <a:spcPts val="0"/>
              </a:spcAft>
              <a:buClr>
                <a:srgbClr val="1E1E1E"/>
              </a:buClr>
              <a:buSzPts val="2900"/>
              <a:buNone/>
              <a:defRPr b="1" sz="2900">
                <a:solidFill>
                  <a:srgbClr val="1E1E1E"/>
                </a:solidFill>
              </a:defRPr>
            </a:lvl1pPr>
            <a:lvl2pPr lvl="1">
              <a:lnSpc>
                <a:spcPct val="90000"/>
              </a:lnSpc>
              <a:spcBef>
                <a:spcPts val="0"/>
              </a:spcBef>
              <a:spcAft>
                <a:spcPts val="0"/>
              </a:spcAft>
              <a:buClr>
                <a:srgbClr val="1E1E1E"/>
              </a:buClr>
              <a:buSzPts val="2900"/>
              <a:buNone/>
              <a:defRPr sz="2900">
                <a:solidFill>
                  <a:srgbClr val="1E1E1E"/>
                </a:solidFill>
              </a:defRPr>
            </a:lvl2pPr>
            <a:lvl3pPr lvl="2">
              <a:lnSpc>
                <a:spcPct val="90000"/>
              </a:lnSpc>
              <a:spcBef>
                <a:spcPts val="0"/>
              </a:spcBef>
              <a:spcAft>
                <a:spcPts val="0"/>
              </a:spcAft>
              <a:buClr>
                <a:srgbClr val="1E1E1E"/>
              </a:buClr>
              <a:buSzPts val="2900"/>
              <a:buNone/>
              <a:defRPr sz="2900">
                <a:solidFill>
                  <a:srgbClr val="1E1E1E"/>
                </a:solidFill>
              </a:defRPr>
            </a:lvl3pPr>
            <a:lvl4pPr lvl="3">
              <a:lnSpc>
                <a:spcPct val="90000"/>
              </a:lnSpc>
              <a:spcBef>
                <a:spcPts val="0"/>
              </a:spcBef>
              <a:spcAft>
                <a:spcPts val="0"/>
              </a:spcAft>
              <a:buClr>
                <a:srgbClr val="1E1E1E"/>
              </a:buClr>
              <a:buSzPts val="2900"/>
              <a:buNone/>
              <a:defRPr sz="2900">
                <a:solidFill>
                  <a:srgbClr val="1E1E1E"/>
                </a:solidFill>
              </a:defRPr>
            </a:lvl4pPr>
            <a:lvl5pPr lvl="4">
              <a:lnSpc>
                <a:spcPct val="90000"/>
              </a:lnSpc>
              <a:spcBef>
                <a:spcPts val="0"/>
              </a:spcBef>
              <a:spcAft>
                <a:spcPts val="0"/>
              </a:spcAft>
              <a:buClr>
                <a:srgbClr val="1E1E1E"/>
              </a:buClr>
              <a:buSzPts val="2900"/>
              <a:buNone/>
              <a:defRPr sz="2900">
                <a:solidFill>
                  <a:srgbClr val="1E1E1E"/>
                </a:solidFill>
              </a:defRPr>
            </a:lvl5pPr>
            <a:lvl6pPr lvl="5">
              <a:lnSpc>
                <a:spcPct val="90000"/>
              </a:lnSpc>
              <a:spcBef>
                <a:spcPts val="0"/>
              </a:spcBef>
              <a:spcAft>
                <a:spcPts val="0"/>
              </a:spcAft>
              <a:buClr>
                <a:srgbClr val="1E1E1E"/>
              </a:buClr>
              <a:buSzPts val="2900"/>
              <a:buNone/>
              <a:defRPr sz="2900">
                <a:solidFill>
                  <a:srgbClr val="1E1E1E"/>
                </a:solidFill>
              </a:defRPr>
            </a:lvl6pPr>
            <a:lvl7pPr lvl="6">
              <a:lnSpc>
                <a:spcPct val="90000"/>
              </a:lnSpc>
              <a:spcBef>
                <a:spcPts val="0"/>
              </a:spcBef>
              <a:spcAft>
                <a:spcPts val="0"/>
              </a:spcAft>
              <a:buClr>
                <a:srgbClr val="1E1E1E"/>
              </a:buClr>
              <a:buSzPts val="2900"/>
              <a:buNone/>
              <a:defRPr sz="2900">
                <a:solidFill>
                  <a:srgbClr val="1E1E1E"/>
                </a:solidFill>
              </a:defRPr>
            </a:lvl7pPr>
            <a:lvl8pPr lvl="7">
              <a:lnSpc>
                <a:spcPct val="90000"/>
              </a:lnSpc>
              <a:spcBef>
                <a:spcPts val="0"/>
              </a:spcBef>
              <a:spcAft>
                <a:spcPts val="0"/>
              </a:spcAft>
              <a:buClr>
                <a:srgbClr val="1E1E1E"/>
              </a:buClr>
              <a:buSzPts val="2900"/>
              <a:buNone/>
              <a:defRPr sz="2900">
                <a:solidFill>
                  <a:srgbClr val="1E1E1E"/>
                </a:solidFill>
              </a:defRPr>
            </a:lvl8pPr>
            <a:lvl9pPr lvl="8">
              <a:lnSpc>
                <a:spcPct val="90000"/>
              </a:lnSpc>
              <a:spcBef>
                <a:spcPts val="0"/>
              </a:spcBef>
              <a:spcAft>
                <a:spcPts val="0"/>
              </a:spcAft>
              <a:buClr>
                <a:srgbClr val="1E1E1E"/>
              </a:buClr>
              <a:buSzPts val="2900"/>
              <a:buNone/>
              <a:defRPr sz="2900">
                <a:solidFill>
                  <a:srgbClr val="1E1E1E"/>
                </a:solidFill>
              </a:defRPr>
            </a:lvl9pPr>
          </a:lstStyle>
          <a:p/>
        </p:txBody>
      </p:sp>
      <p:sp>
        <p:nvSpPr>
          <p:cNvPr id="6868" name="Google Shape;6868;p509"/>
          <p:cNvSpPr/>
          <p:nvPr/>
        </p:nvSpPr>
        <p:spPr>
          <a:xfrm>
            <a:off x="0" y="788833"/>
            <a:ext cx="375600" cy="375600"/>
          </a:xfrm>
          <a:prstGeom prst="rect">
            <a:avLst/>
          </a:prstGeom>
          <a:solidFill>
            <a:srgbClr val="FA500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width Image">
  <p:cSld name="TITLE_1_1_1">
    <p:bg>
      <p:bgPr>
        <a:solidFill>
          <a:schemeClr val="lt1"/>
        </a:solidFill>
      </p:bgPr>
    </p:bg>
    <p:spTree>
      <p:nvGrpSpPr>
        <p:cNvPr id="62" name="Shape 62"/>
        <p:cNvGrpSpPr/>
        <p:nvPr/>
      </p:nvGrpSpPr>
      <p:grpSpPr>
        <a:xfrm>
          <a:off x="0" y="0"/>
          <a:ext cx="0" cy="0"/>
          <a:chOff x="0" y="0"/>
          <a:chExt cx="0" cy="0"/>
        </a:xfrm>
      </p:grpSpPr>
      <p:sp>
        <p:nvSpPr>
          <p:cNvPr id="63" name="Google Shape;63;p6"/>
          <p:cNvSpPr/>
          <p:nvPr/>
        </p:nvSpPr>
        <p:spPr>
          <a:xfrm>
            <a:off x="8808450" y="5878875"/>
            <a:ext cx="33837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6"/>
          <p:cNvPicPr preferRelativeResize="0"/>
          <p:nvPr/>
        </p:nvPicPr>
        <p:blipFill>
          <a:blip r:embed="rId2">
            <a:alphaModFix/>
          </a:blip>
          <a:stretch>
            <a:fillRect/>
          </a:stretch>
        </p:blipFill>
        <p:spPr>
          <a:xfrm>
            <a:off x="10106850" y="6203986"/>
            <a:ext cx="1580275" cy="372766"/>
          </a:xfrm>
          <a:prstGeom prst="rect">
            <a:avLst/>
          </a:prstGeom>
          <a:noFill/>
          <a:ln>
            <a:noFill/>
          </a:ln>
        </p:spPr>
      </p:pic>
      <p:cxnSp>
        <p:nvCxnSpPr>
          <p:cNvPr id="65" name="Google Shape;65;p6"/>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66" name="Google Shape;66;p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67" name="Google Shape;67;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solidFill>
          <a:srgbClr val="1B0D33"/>
        </a:solidFill>
      </p:bgPr>
    </p:bg>
    <p:spTree>
      <p:nvGrpSpPr>
        <p:cNvPr id="792" name="Shape 792"/>
        <p:cNvGrpSpPr/>
        <p:nvPr/>
      </p:nvGrpSpPr>
      <p:grpSpPr>
        <a:xfrm>
          <a:off x="0" y="0"/>
          <a:ext cx="0" cy="0"/>
          <a:chOff x="0" y="0"/>
          <a:chExt cx="0" cy="0"/>
        </a:xfrm>
      </p:grpSpPr>
      <p:sp>
        <p:nvSpPr>
          <p:cNvPr id="793" name="Google Shape;793;p52"/>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794" name="Google Shape;794;p5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796" name="Google Shape;796;p5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797" name="Google Shape;797;p52"/>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798" name="Google Shape;798;p52"/>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799" name="Google Shape;799;p52"/>
          <p:cNvPicPr preferRelativeResize="0"/>
          <p:nvPr/>
        </p:nvPicPr>
        <p:blipFill>
          <a:blip r:embed="rId2">
            <a:alphaModFix/>
          </a:blip>
          <a:stretch>
            <a:fillRect/>
          </a:stretch>
        </p:blipFill>
        <p:spPr>
          <a:xfrm>
            <a:off x="10106850" y="6164023"/>
            <a:ext cx="1580275" cy="372766"/>
          </a:xfrm>
          <a:prstGeom prst="rect">
            <a:avLst/>
          </a:prstGeom>
          <a:noFill/>
          <a:ln>
            <a:noFill/>
          </a:ln>
        </p:spPr>
      </p:pic>
      <p:cxnSp>
        <p:nvCxnSpPr>
          <p:cNvPr id="800" name="Google Shape;800;p5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01" name="Google Shape;801;p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1">
  <p:cSld name="TITLE_2_1">
    <p:bg>
      <p:bgPr>
        <a:solidFill>
          <a:schemeClr val="dk1"/>
        </a:solidFill>
      </p:bgPr>
    </p:bg>
    <p:spTree>
      <p:nvGrpSpPr>
        <p:cNvPr id="802" name="Shape 802"/>
        <p:cNvGrpSpPr/>
        <p:nvPr/>
      </p:nvGrpSpPr>
      <p:grpSpPr>
        <a:xfrm>
          <a:off x="0" y="0"/>
          <a:ext cx="0" cy="0"/>
          <a:chOff x="0" y="0"/>
          <a:chExt cx="0" cy="0"/>
        </a:xfrm>
      </p:grpSpPr>
      <p:sp>
        <p:nvSpPr>
          <p:cNvPr id="803" name="Google Shape;803;p53"/>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804" name="Google Shape;804;p5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806" name="Google Shape;806;p53"/>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807" name="Google Shape;807;p53"/>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808" name="Google Shape;808;p53"/>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809" name="Google Shape;809;p53"/>
          <p:cNvPicPr preferRelativeResize="0"/>
          <p:nvPr/>
        </p:nvPicPr>
        <p:blipFill>
          <a:blip r:embed="rId2">
            <a:alphaModFix/>
          </a:blip>
          <a:stretch>
            <a:fillRect/>
          </a:stretch>
        </p:blipFill>
        <p:spPr>
          <a:xfrm>
            <a:off x="10106850" y="6164023"/>
            <a:ext cx="1580275" cy="372766"/>
          </a:xfrm>
          <a:prstGeom prst="rect">
            <a:avLst/>
          </a:prstGeom>
          <a:noFill/>
          <a:ln>
            <a:noFill/>
          </a:ln>
        </p:spPr>
      </p:pic>
      <p:cxnSp>
        <p:nvCxnSpPr>
          <p:cNvPr id="810" name="Google Shape;810;p5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11" name="Google Shape;811;p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solidFill>
          <a:srgbClr val="1B0D33"/>
        </a:solidFill>
      </p:bgPr>
    </p:bg>
    <p:spTree>
      <p:nvGrpSpPr>
        <p:cNvPr id="812" name="Shape 812"/>
        <p:cNvGrpSpPr/>
        <p:nvPr/>
      </p:nvGrpSpPr>
      <p:grpSpPr>
        <a:xfrm>
          <a:off x="0" y="0"/>
          <a:ext cx="0" cy="0"/>
          <a:chOff x="0" y="0"/>
          <a:chExt cx="0" cy="0"/>
        </a:xfrm>
      </p:grpSpPr>
      <p:sp>
        <p:nvSpPr>
          <p:cNvPr id="813" name="Google Shape;813;p54"/>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814" name="Google Shape;814;p5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816" name="Google Shape;816;p54"/>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800">
                <a:solidFill>
                  <a:schemeClr val="lt1"/>
                </a:solidFill>
              </a:defRPr>
            </a:lvl2pPr>
            <a:lvl3pPr lvl="2">
              <a:lnSpc>
                <a:spcPct val="105000"/>
              </a:lnSpc>
              <a:spcBef>
                <a:spcPts val="0"/>
              </a:spcBef>
              <a:spcAft>
                <a:spcPts val="0"/>
              </a:spcAft>
              <a:buNone/>
              <a:defRPr sz="4800">
                <a:solidFill>
                  <a:schemeClr val="lt1"/>
                </a:solidFill>
              </a:defRPr>
            </a:lvl3pPr>
            <a:lvl4pPr lvl="3">
              <a:lnSpc>
                <a:spcPct val="105000"/>
              </a:lnSpc>
              <a:spcBef>
                <a:spcPts val="0"/>
              </a:spcBef>
              <a:spcAft>
                <a:spcPts val="0"/>
              </a:spcAft>
              <a:buNone/>
              <a:defRPr sz="4800">
                <a:solidFill>
                  <a:schemeClr val="lt1"/>
                </a:solidFill>
              </a:defRPr>
            </a:lvl4pPr>
            <a:lvl5pPr lvl="4">
              <a:lnSpc>
                <a:spcPct val="105000"/>
              </a:lnSpc>
              <a:spcBef>
                <a:spcPts val="0"/>
              </a:spcBef>
              <a:spcAft>
                <a:spcPts val="0"/>
              </a:spcAft>
              <a:buNone/>
              <a:defRPr sz="4800">
                <a:solidFill>
                  <a:schemeClr val="lt1"/>
                </a:solidFill>
              </a:defRPr>
            </a:lvl5pPr>
            <a:lvl6pPr lvl="5">
              <a:lnSpc>
                <a:spcPct val="105000"/>
              </a:lnSpc>
              <a:spcBef>
                <a:spcPts val="0"/>
              </a:spcBef>
              <a:spcAft>
                <a:spcPts val="0"/>
              </a:spcAft>
              <a:buNone/>
              <a:defRPr sz="4800">
                <a:solidFill>
                  <a:schemeClr val="lt1"/>
                </a:solidFill>
              </a:defRPr>
            </a:lvl6pPr>
            <a:lvl7pPr lvl="6">
              <a:lnSpc>
                <a:spcPct val="105000"/>
              </a:lnSpc>
              <a:spcBef>
                <a:spcPts val="0"/>
              </a:spcBef>
              <a:spcAft>
                <a:spcPts val="0"/>
              </a:spcAft>
              <a:buNone/>
              <a:defRPr sz="4800">
                <a:solidFill>
                  <a:schemeClr val="lt1"/>
                </a:solidFill>
              </a:defRPr>
            </a:lvl7pPr>
            <a:lvl8pPr lvl="7">
              <a:lnSpc>
                <a:spcPct val="105000"/>
              </a:lnSpc>
              <a:spcBef>
                <a:spcPts val="0"/>
              </a:spcBef>
              <a:spcAft>
                <a:spcPts val="0"/>
              </a:spcAft>
              <a:buNone/>
              <a:defRPr sz="4800">
                <a:solidFill>
                  <a:schemeClr val="lt1"/>
                </a:solidFill>
              </a:defRPr>
            </a:lvl8pPr>
            <a:lvl9pPr lvl="8">
              <a:lnSpc>
                <a:spcPct val="105000"/>
              </a:lnSpc>
              <a:spcBef>
                <a:spcPts val="0"/>
              </a:spcBef>
              <a:spcAft>
                <a:spcPts val="0"/>
              </a:spcAft>
              <a:buNone/>
              <a:defRPr sz="4800">
                <a:solidFill>
                  <a:schemeClr val="lt1"/>
                </a:solidFill>
              </a:defRPr>
            </a:lvl9pPr>
          </a:lstStyle>
          <a:p/>
        </p:txBody>
      </p:sp>
      <p:sp>
        <p:nvSpPr>
          <p:cNvPr id="817" name="Google Shape;817;p54"/>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818" name="Google Shape;818;p54"/>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819" name="Google Shape;819;p54"/>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820" name="Google Shape;820;p54"/>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x.com/RedHat</a:t>
            </a:r>
            <a:endParaRPr>
              <a:solidFill>
                <a:schemeClr val="lt1"/>
              </a:solidFill>
              <a:latin typeface="Red Hat Display"/>
              <a:ea typeface="Red Hat Display"/>
              <a:cs typeface="Red Hat Display"/>
              <a:sym typeface="Red Hat Display"/>
            </a:endParaRPr>
          </a:p>
        </p:txBody>
      </p:sp>
      <p:cxnSp>
        <p:nvCxnSpPr>
          <p:cNvPr id="821" name="Google Shape;821;p54"/>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822" name="Google Shape;822;p5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23" name="Google Shape;823;p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24" name="Google Shape;824;p54"/>
          <p:cNvPicPr preferRelativeResize="0"/>
          <p:nvPr/>
        </p:nvPicPr>
        <p:blipFill rotWithShape="1">
          <a:blip r:embed="rId2">
            <a:alphaModFix/>
          </a:blip>
          <a:srcRect b="0" l="0" r="0" t="0"/>
          <a:stretch/>
        </p:blipFill>
        <p:spPr>
          <a:xfrm>
            <a:off x="7542672" y="3470249"/>
            <a:ext cx="282625" cy="282625"/>
          </a:xfrm>
          <a:prstGeom prst="rect">
            <a:avLst/>
          </a:prstGeom>
          <a:noFill/>
          <a:ln>
            <a:noFill/>
          </a:ln>
        </p:spPr>
      </p:pic>
      <p:pic>
        <p:nvPicPr>
          <p:cNvPr id="825" name="Google Shape;825;p54"/>
          <p:cNvPicPr preferRelativeResize="0"/>
          <p:nvPr/>
        </p:nvPicPr>
        <p:blipFill rotWithShape="1">
          <a:blip r:embed="rId3">
            <a:alphaModFix/>
          </a:blip>
          <a:srcRect b="0" l="0" r="0" t="0"/>
          <a:stretch/>
        </p:blipFill>
        <p:spPr>
          <a:xfrm>
            <a:off x="7542672" y="2778374"/>
            <a:ext cx="282625" cy="282625"/>
          </a:xfrm>
          <a:prstGeom prst="rect">
            <a:avLst/>
          </a:prstGeom>
          <a:noFill/>
          <a:ln>
            <a:noFill/>
          </a:ln>
        </p:spPr>
      </p:pic>
      <p:pic>
        <p:nvPicPr>
          <p:cNvPr id="826" name="Google Shape;826;p54"/>
          <p:cNvPicPr preferRelativeResize="0"/>
          <p:nvPr/>
        </p:nvPicPr>
        <p:blipFill rotWithShape="1">
          <a:blip r:embed="rId4">
            <a:alphaModFix/>
          </a:blip>
          <a:srcRect b="0" l="0" r="0" t="0"/>
          <a:stretch/>
        </p:blipFill>
        <p:spPr>
          <a:xfrm>
            <a:off x="7542674" y="2086500"/>
            <a:ext cx="282625" cy="282625"/>
          </a:xfrm>
          <a:prstGeom prst="rect">
            <a:avLst/>
          </a:prstGeom>
          <a:noFill/>
          <a:ln>
            <a:noFill/>
          </a:ln>
        </p:spPr>
      </p:pic>
      <p:pic>
        <p:nvPicPr>
          <p:cNvPr id="827" name="Google Shape;827;p54"/>
          <p:cNvPicPr preferRelativeResize="0"/>
          <p:nvPr/>
        </p:nvPicPr>
        <p:blipFill rotWithShape="1">
          <a:blip r:embed="rId5">
            <a:alphaModFix/>
          </a:blip>
          <a:srcRect b="0" l="0" r="0" t="0"/>
          <a:stretch/>
        </p:blipFill>
        <p:spPr>
          <a:xfrm>
            <a:off x="7542672" y="4162124"/>
            <a:ext cx="282625" cy="282625"/>
          </a:xfrm>
          <a:prstGeom prst="rect">
            <a:avLst/>
          </a:prstGeom>
          <a:noFill/>
          <a:ln>
            <a:noFill/>
          </a:ln>
        </p:spPr>
      </p:pic>
      <p:pic>
        <p:nvPicPr>
          <p:cNvPr id="828" name="Google Shape;828;p54"/>
          <p:cNvPicPr preferRelativeResize="0"/>
          <p:nvPr/>
        </p:nvPicPr>
        <p:blipFill>
          <a:blip r:embed="rId6">
            <a:alphaModFix/>
          </a:blip>
          <a:stretch>
            <a:fillRect/>
          </a:stretch>
        </p:blipFill>
        <p:spPr>
          <a:xfrm>
            <a:off x="10106850" y="6164023"/>
            <a:ext cx="1580275" cy="372766"/>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1">
  <p:cSld name="TITLE_1_1_2">
    <p:bg>
      <p:bgPr>
        <a:solidFill>
          <a:schemeClr val="dk1"/>
        </a:solidFill>
      </p:bgPr>
    </p:bg>
    <p:spTree>
      <p:nvGrpSpPr>
        <p:cNvPr id="829" name="Shape 829"/>
        <p:cNvGrpSpPr/>
        <p:nvPr/>
      </p:nvGrpSpPr>
      <p:grpSpPr>
        <a:xfrm>
          <a:off x="0" y="0"/>
          <a:ext cx="0" cy="0"/>
          <a:chOff x="0" y="0"/>
          <a:chExt cx="0" cy="0"/>
        </a:xfrm>
      </p:grpSpPr>
      <p:sp>
        <p:nvSpPr>
          <p:cNvPr id="830" name="Google Shape;830;p55"/>
          <p:cNvSpPr/>
          <p:nvPr/>
        </p:nvSpPr>
        <p:spPr>
          <a:xfrm>
            <a:off x="0" y="5842800"/>
            <a:ext cx="12192000" cy="101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831" name="Google Shape;831;p5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833" name="Google Shape;833;p5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800">
                <a:solidFill>
                  <a:schemeClr val="lt1"/>
                </a:solidFill>
              </a:defRPr>
            </a:lvl2pPr>
            <a:lvl3pPr lvl="2">
              <a:lnSpc>
                <a:spcPct val="105000"/>
              </a:lnSpc>
              <a:spcBef>
                <a:spcPts val="0"/>
              </a:spcBef>
              <a:spcAft>
                <a:spcPts val="0"/>
              </a:spcAft>
              <a:buNone/>
              <a:defRPr sz="4800">
                <a:solidFill>
                  <a:schemeClr val="lt1"/>
                </a:solidFill>
              </a:defRPr>
            </a:lvl3pPr>
            <a:lvl4pPr lvl="3">
              <a:lnSpc>
                <a:spcPct val="105000"/>
              </a:lnSpc>
              <a:spcBef>
                <a:spcPts val="0"/>
              </a:spcBef>
              <a:spcAft>
                <a:spcPts val="0"/>
              </a:spcAft>
              <a:buNone/>
              <a:defRPr sz="4800">
                <a:solidFill>
                  <a:schemeClr val="lt1"/>
                </a:solidFill>
              </a:defRPr>
            </a:lvl4pPr>
            <a:lvl5pPr lvl="4">
              <a:lnSpc>
                <a:spcPct val="105000"/>
              </a:lnSpc>
              <a:spcBef>
                <a:spcPts val="0"/>
              </a:spcBef>
              <a:spcAft>
                <a:spcPts val="0"/>
              </a:spcAft>
              <a:buNone/>
              <a:defRPr sz="4800">
                <a:solidFill>
                  <a:schemeClr val="lt1"/>
                </a:solidFill>
              </a:defRPr>
            </a:lvl5pPr>
            <a:lvl6pPr lvl="5">
              <a:lnSpc>
                <a:spcPct val="105000"/>
              </a:lnSpc>
              <a:spcBef>
                <a:spcPts val="0"/>
              </a:spcBef>
              <a:spcAft>
                <a:spcPts val="0"/>
              </a:spcAft>
              <a:buNone/>
              <a:defRPr sz="4800">
                <a:solidFill>
                  <a:schemeClr val="lt1"/>
                </a:solidFill>
              </a:defRPr>
            </a:lvl6pPr>
            <a:lvl7pPr lvl="6">
              <a:lnSpc>
                <a:spcPct val="105000"/>
              </a:lnSpc>
              <a:spcBef>
                <a:spcPts val="0"/>
              </a:spcBef>
              <a:spcAft>
                <a:spcPts val="0"/>
              </a:spcAft>
              <a:buNone/>
              <a:defRPr sz="4800">
                <a:solidFill>
                  <a:schemeClr val="lt1"/>
                </a:solidFill>
              </a:defRPr>
            </a:lvl7pPr>
            <a:lvl8pPr lvl="7">
              <a:lnSpc>
                <a:spcPct val="105000"/>
              </a:lnSpc>
              <a:spcBef>
                <a:spcPts val="0"/>
              </a:spcBef>
              <a:spcAft>
                <a:spcPts val="0"/>
              </a:spcAft>
              <a:buNone/>
              <a:defRPr sz="4800">
                <a:solidFill>
                  <a:schemeClr val="lt1"/>
                </a:solidFill>
              </a:defRPr>
            </a:lvl8pPr>
            <a:lvl9pPr lvl="8">
              <a:lnSpc>
                <a:spcPct val="105000"/>
              </a:lnSpc>
              <a:spcBef>
                <a:spcPts val="0"/>
              </a:spcBef>
              <a:spcAft>
                <a:spcPts val="0"/>
              </a:spcAft>
              <a:buNone/>
              <a:defRPr sz="4800">
                <a:solidFill>
                  <a:schemeClr val="lt1"/>
                </a:solidFill>
              </a:defRPr>
            </a:lvl9pPr>
          </a:lstStyle>
          <a:p/>
        </p:txBody>
      </p:sp>
      <p:sp>
        <p:nvSpPr>
          <p:cNvPr id="834" name="Google Shape;834;p5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835" name="Google Shape;835;p55"/>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836" name="Google Shape;836;p55"/>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837" name="Google Shape;837;p55"/>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x.com/RedHat</a:t>
            </a:r>
            <a:endParaRPr>
              <a:solidFill>
                <a:schemeClr val="lt1"/>
              </a:solidFill>
              <a:latin typeface="Red Hat Display"/>
              <a:ea typeface="Red Hat Display"/>
              <a:cs typeface="Red Hat Display"/>
              <a:sym typeface="Red Hat Display"/>
            </a:endParaRPr>
          </a:p>
        </p:txBody>
      </p:sp>
      <p:cxnSp>
        <p:nvCxnSpPr>
          <p:cNvPr id="838" name="Google Shape;838;p5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839" name="Google Shape;839;p5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40" name="Google Shape;840;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41" name="Google Shape;841;p55"/>
          <p:cNvPicPr preferRelativeResize="0"/>
          <p:nvPr/>
        </p:nvPicPr>
        <p:blipFill rotWithShape="1">
          <a:blip r:embed="rId2">
            <a:alphaModFix/>
          </a:blip>
          <a:srcRect b="0" l="0" r="0" t="0"/>
          <a:stretch/>
        </p:blipFill>
        <p:spPr>
          <a:xfrm>
            <a:off x="7542672" y="3470249"/>
            <a:ext cx="282625" cy="282625"/>
          </a:xfrm>
          <a:prstGeom prst="rect">
            <a:avLst/>
          </a:prstGeom>
          <a:noFill/>
          <a:ln>
            <a:noFill/>
          </a:ln>
        </p:spPr>
      </p:pic>
      <p:pic>
        <p:nvPicPr>
          <p:cNvPr id="842" name="Google Shape;842;p55"/>
          <p:cNvPicPr preferRelativeResize="0"/>
          <p:nvPr/>
        </p:nvPicPr>
        <p:blipFill rotWithShape="1">
          <a:blip r:embed="rId3">
            <a:alphaModFix/>
          </a:blip>
          <a:srcRect b="0" l="0" r="0" t="0"/>
          <a:stretch/>
        </p:blipFill>
        <p:spPr>
          <a:xfrm>
            <a:off x="7542672" y="2778374"/>
            <a:ext cx="282625" cy="282625"/>
          </a:xfrm>
          <a:prstGeom prst="rect">
            <a:avLst/>
          </a:prstGeom>
          <a:noFill/>
          <a:ln>
            <a:noFill/>
          </a:ln>
        </p:spPr>
      </p:pic>
      <p:pic>
        <p:nvPicPr>
          <p:cNvPr id="843" name="Google Shape;843;p55"/>
          <p:cNvPicPr preferRelativeResize="0"/>
          <p:nvPr/>
        </p:nvPicPr>
        <p:blipFill rotWithShape="1">
          <a:blip r:embed="rId4">
            <a:alphaModFix/>
          </a:blip>
          <a:srcRect b="0" l="0" r="0" t="0"/>
          <a:stretch/>
        </p:blipFill>
        <p:spPr>
          <a:xfrm>
            <a:off x="7542674" y="2086500"/>
            <a:ext cx="282625" cy="282625"/>
          </a:xfrm>
          <a:prstGeom prst="rect">
            <a:avLst/>
          </a:prstGeom>
          <a:noFill/>
          <a:ln>
            <a:noFill/>
          </a:ln>
        </p:spPr>
      </p:pic>
      <p:pic>
        <p:nvPicPr>
          <p:cNvPr id="844" name="Google Shape;844;p55"/>
          <p:cNvPicPr preferRelativeResize="0"/>
          <p:nvPr/>
        </p:nvPicPr>
        <p:blipFill rotWithShape="1">
          <a:blip r:embed="rId5">
            <a:alphaModFix/>
          </a:blip>
          <a:srcRect b="0" l="0" r="0" t="0"/>
          <a:stretch/>
        </p:blipFill>
        <p:spPr>
          <a:xfrm>
            <a:off x="7542672" y="4162124"/>
            <a:ext cx="282625" cy="282625"/>
          </a:xfrm>
          <a:prstGeom prst="rect">
            <a:avLst/>
          </a:prstGeom>
          <a:noFill/>
          <a:ln>
            <a:noFill/>
          </a:ln>
        </p:spPr>
      </p:pic>
      <p:pic>
        <p:nvPicPr>
          <p:cNvPr id="845" name="Google Shape;845;p55"/>
          <p:cNvPicPr preferRelativeResize="0"/>
          <p:nvPr/>
        </p:nvPicPr>
        <p:blipFill>
          <a:blip r:embed="rId6">
            <a:alphaModFix/>
          </a:blip>
          <a:stretch>
            <a:fillRect/>
          </a:stretch>
        </p:blipFill>
        <p:spPr>
          <a:xfrm>
            <a:off x="10106850" y="6164023"/>
            <a:ext cx="1580275" cy="372766"/>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width Image">
  <p:cSld name="TITLE_1_1_1">
    <p:bg>
      <p:bgPr>
        <a:solidFill>
          <a:schemeClr val="lt1"/>
        </a:solidFill>
      </p:bgPr>
    </p:bg>
    <p:spTree>
      <p:nvGrpSpPr>
        <p:cNvPr id="846" name="Shape 846"/>
        <p:cNvGrpSpPr/>
        <p:nvPr/>
      </p:nvGrpSpPr>
      <p:grpSpPr>
        <a:xfrm>
          <a:off x="0" y="0"/>
          <a:ext cx="0" cy="0"/>
          <a:chOff x="0" y="0"/>
          <a:chExt cx="0" cy="0"/>
        </a:xfrm>
      </p:grpSpPr>
      <p:sp>
        <p:nvSpPr>
          <p:cNvPr id="847" name="Google Shape;847;p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l">
              <a:buNone/>
              <a:defRPr sz="800">
                <a:latin typeface="Red Hat Text Medium"/>
                <a:ea typeface="Red Hat Text Medium"/>
                <a:cs typeface="Red Hat Text Medium"/>
                <a:sym typeface="Red Hat Text Medium"/>
              </a:defRPr>
            </a:lvl1pPr>
            <a:lvl2pPr lvl="1" algn="l">
              <a:buNone/>
              <a:defRPr sz="800">
                <a:latin typeface="Red Hat Text Medium"/>
                <a:ea typeface="Red Hat Text Medium"/>
                <a:cs typeface="Red Hat Text Medium"/>
                <a:sym typeface="Red Hat Text Medium"/>
              </a:defRPr>
            </a:lvl2pPr>
            <a:lvl3pPr lvl="2" algn="l">
              <a:buNone/>
              <a:defRPr sz="800">
                <a:latin typeface="Red Hat Text Medium"/>
                <a:ea typeface="Red Hat Text Medium"/>
                <a:cs typeface="Red Hat Text Medium"/>
                <a:sym typeface="Red Hat Text Medium"/>
              </a:defRPr>
            </a:lvl3pPr>
            <a:lvl4pPr lvl="3" algn="l">
              <a:buNone/>
              <a:defRPr sz="800">
                <a:latin typeface="Red Hat Text Medium"/>
                <a:ea typeface="Red Hat Text Medium"/>
                <a:cs typeface="Red Hat Text Medium"/>
                <a:sym typeface="Red Hat Text Medium"/>
              </a:defRPr>
            </a:lvl4pPr>
            <a:lvl5pPr lvl="4" algn="l">
              <a:buNone/>
              <a:defRPr sz="800">
                <a:latin typeface="Red Hat Text Medium"/>
                <a:ea typeface="Red Hat Text Medium"/>
                <a:cs typeface="Red Hat Text Medium"/>
                <a:sym typeface="Red Hat Text Medium"/>
              </a:defRPr>
            </a:lvl5pPr>
            <a:lvl6pPr lvl="5" algn="l">
              <a:buNone/>
              <a:defRPr sz="800">
                <a:latin typeface="Red Hat Text Medium"/>
                <a:ea typeface="Red Hat Text Medium"/>
                <a:cs typeface="Red Hat Text Medium"/>
                <a:sym typeface="Red Hat Text Medium"/>
              </a:defRPr>
            </a:lvl6pPr>
            <a:lvl7pPr lvl="6" algn="l">
              <a:buNone/>
              <a:defRPr sz="800">
                <a:latin typeface="Red Hat Text Medium"/>
                <a:ea typeface="Red Hat Text Medium"/>
                <a:cs typeface="Red Hat Text Medium"/>
                <a:sym typeface="Red Hat Text Medium"/>
              </a:defRPr>
            </a:lvl7pPr>
            <a:lvl8pPr lvl="7" algn="l">
              <a:buNone/>
              <a:defRPr sz="800">
                <a:latin typeface="Red Hat Text Medium"/>
                <a:ea typeface="Red Hat Text Medium"/>
                <a:cs typeface="Red Hat Text Medium"/>
                <a:sym typeface="Red Hat Text Medium"/>
              </a:defRPr>
            </a:lvl8pPr>
            <a:lvl9pPr lvl="8" algn="l">
              <a:buNone/>
              <a:defRPr sz="800">
                <a:latin typeface="Red Hat Text Medium"/>
                <a:ea typeface="Red Hat Text Medium"/>
                <a:cs typeface="Red Hat Text Medium"/>
                <a:sym typeface="Red Hat Text Medium"/>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848" name="Shape 848"/>
        <p:cNvGrpSpPr/>
        <p:nvPr/>
      </p:nvGrpSpPr>
      <p:grpSpPr>
        <a:xfrm>
          <a:off x="0" y="0"/>
          <a:ext cx="0" cy="0"/>
          <a:chOff x="0" y="0"/>
          <a:chExt cx="0" cy="0"/>
        </a:xfrm>
      </p:grpSpPr>
      <p:pic>
        <p:nvPicPr>
          <p:cNvPr id="849" name="Google Shape;849;p57"/>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850" name="Google Shape;850;p57"/>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851" name="Google Shape;851;p57"/>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b="1" sz="8000">
                <a:solidFill>
                  <a:schemeClr val="lt1"/>
                </a:solidFill>
              </a:defRPr>
            </a:lvl2pPr>
            <a:lvl3pPr lvl="2">
              <a:lnSpc>
                <a:spcPct val="105000"/>
              </a:lnSpc>
              <a:spcBef>
                <a:spcPts val="0"/>
              </a:spcBef>
              <a:spcAft>
                <a:spcPts val="0"/>
              </a:spcAft>
              <a:buNone/>
              <a:defRPr b="1" sz="8000">
                <a:solidFill>
                  <a:schemeClr val="lt1"/>
                </a:solidFill>
              </a:defRPr>
            </a:lvl3pPr>
            <a:lvl4pPr lvl="3">
              <a:lnSpc>
                <a:spcPct val="105000"/>
              </a:lnSpc>
              <a:spcBef>
                <a:spcPts val="0"/>
              </a:spcBef>
              <a:spcAft>
                <a:spcPts val="0"/>
              </a:spcAft>
              <a:buNone/>
              <a:defRPr b="1" sz="8000">
                <a:solidFill>
                  <a:schemeClr val="lt1"/>
                </a:solidFill>
              </a:defRPr>
            </a:lvl4pPr>
            <a:lvl5pPr lvl="4">
              <a:lnSpc>
                <a:spcPct val="105000"/>
              </a:lnSpc>
              <a:spcBef>
                <a:spcPts val="0"/>
              </a:spcBef>
              <a:spcAft>
                <a:spcPts val="0"/>
              </a:spcAft>
              <a:buNone/>
              <a:defRPr b="1" sz="8000">
                <a:solidFill>
                  <a:schemeClr val="lt1"/>
                </a:solidFill>
              </a:defRPr>
            </a:lvl5pPr>
            <a:lvl6pPr lvl="5">
              <a:lnSpc>
                <a:spcPct val="105000"/>
              </a:lnSpc>
              <a:spcBef>
                <a:spcPts val="0"/>
              </a:spcBef>
              <a:spcAft>
                <a:spcPts val="0"/>
              </a:spcAft>
              <a:buNone/>
              <a:defRPr b="1" sz="8000">
                <a:solidFill>
                  <a:schemeClr val="lt1"/>
                </a:solidFill>
              </a:defRPr>
            </a:lvl6pPr>
            <a:lvl7pPr lvl="6">
              <a:lnSpc>
                <a:spcPct val="105000"/>
              </a:lnSpc>
              <a:spcBef>
                <a:spcPts val="0"/>
              </a:spcBef>
              <a:spcAft>
                <a:spcPts val="0"/>
              </a:spcAft>
              <a:buNone/>
              <a:defRPr b="1" sz="8000">
                <a:solidFill>
                  <a:schemeClr val="lt1"/>
                </a:solidFill>
              </a:defRPr>
            </a:lvl7pPr>
            <a:lvl8pPr lvl="7">
              <a:lnSpc>
                <a:spcPct val="105000"/>
              </a:lnSpc>
              <a:spcBef>
                <a:spcPts val="0"/>
              </a:spcBef>
              <a:spcAft>
                <a:spcPts val="0"/>
              </a:spcAft>
              <a:buNone/>
              <a:defRPr b="1" sz="8000">
                <a:solidFill>
                  <a:schemeClr val="lt1"/>
                </a:solidFill>
              </a:defRPr>
            </a:lvl8pPr>
            <a:lvl9pPr lvl="8">
              <a:lnSpc>
                <a:spcPct val="105000"/>
              </a:lnSpc>
              <a:spcBef>
                <a:spcPts val="0"/>
              </a:spcBef>
              <a:spcAft>
                <a:spcPts val="0"/>
              </a:spcAft>
              <a:buNone/>
              <a:defRPr b="1" sz="8000">
                <a:solidFill>
                  <a:schemeClr val="lt1"/>
                </a:solidFill>
              </a:defRPr>
            </a:lvl9pPr>
          </a:lstStyle>
          <a:p/>
        </p:txBody>
      </p:sp>
      <p:sp>
        <p:nvSpPr>
          <p:cNvPr id="852" name="Google Shape;852;p57"/>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853" name="Google Shape;853;p57"/>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854" name="Google Shape;854;p5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55" name="Google Shape;855;p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856" name="Shape 856"/>
        <p:cNvGrpSpPr/>
        <p:nvPr/>
      </p:nvGrpSpPr>
      <p:grpSpPr>
        <a:xfrm>
          <a:off x="0" y="0"/>
          <a:ext cx="0" cy="0"/>
          <a:chOff x="0" y="0"/>
          <a:chExt cx="0" cy="0"/>
        </a:xfrm>
      </p:grpSpPr>
      <p:sp>
        <p:nvSpPr>
          <p:cNvPr id="857" name="Google Shape;857;p5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858" name="Google Shape;858;p5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59" name="Google Shape;859;p5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0" name="Google Shape;860;p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61" name="Google Shape;861;p58"/>
          <p:cNvSpPr txBox="1"/>
          <p:nvPr>
            <p:ph idx="2" type="subTitle"/>
          </p:nvPr>
        </p:nvSpPr>
        <p:spPr>
          <a:xfrm>
            <a:off x="94800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141414"/>
                </a:solidFill>
              </a:defRPr>
            </a:lvl2pPr>
            <a:lvl3pPr lvl="2">
              <a:lnSpc>
                <a:spcPct val="174000"/>
              </a:lnSpc>
              <a:spcBef>
                <a:spcPts val="0"/>
              </a:spcBef>
              <a:spcAft>
                <a:spcPts val="0"/>
              </a:spcAft>
              <a:buNone/>
              <a:defRPr sz="1400">
                <a:solidFill>
                  <a:srgbClr val="141414"/>
                </a:solidFill>
              </a:defRPr>
            </a:lvl3pPr>
            <a:lvl4pPr lvl="3">
              <a:lnSpc>
                <a:spcPct val="174000"/>
              </a:lnSpc>
              <a:spcBef>
                <a:spcPts val="0"/>
              </a:spcBef>
              <a:spcAft>
                <a:spcPts val="0"/>
              </a:spcAft>
              <a:buNone/>
              <a:defRPr sz="1400">
                <a:solidFill>
                  <a:srgbClr val="141414"/>
                </a:solidFill>
              </a:defRPr>
            </a:lvl4pPr>
            <a:lvl5pPr lvl="4">
              <a:lnSpc>
                <a:spcPct val="174000"/>
              </a:lnSpc>
              <a:spcBef>
                <a:spcPts val="0"/>
              </a:spcBef>
              <a:spcAft>
                <a:spcPts val="0"/>
              </a:spcAft>
              <a:buNone/>
              <a:defRPr sz="1400">
                <a:solidFill>
                  <a:srgbClr val="141414"/>
                </a:solidFill>
              </a:defRPr>
            </a:lvl5pPr>
            <a:lvl6pPr lvl="5">
              <a:lnSpc>
                <a:spcPct val="174000"/>
              </a:lnSpc>
              <a:spcBef>
                <a:spcPts val="0"/>
              </a:spcBef>
              <a:spcAft>
                <a:spcPts val="0"/>
              </a:spcAft>
              <a:buNone/>
              <a:defRPr sz="1400">
                <a:solidFill>
                  <a:srgbClr val="141414"/>
                </a:solidFill>
              </a:defRPr>
            </a:lvl6pPr>
            <a:lvl7pPr lvl="6">
              <a:lnSpc>
                <a:spcPct val="174000"/>
              </a:lnSpc>
              <a:spcBef>
                <a:spcPts val="0"/>
              </a:spcBef>
              <a:spcAft>
                <a:spcPts val="0"/>
              </a:spcAft>
              <a:buNone/>
              <a:defRPr sz="1400">
                <a:solidFill>
                  <a:srgbClr val="141414"/>
                </a:solidFill>
              </a:defRPr>
            </a:lvl7pPr>
            <a:lvl8pPr lvl="7">
              <a:lnSpc>
                <a:spcPct val="174000"/>
              </a:lnSpc>
              <a:spcBef>
                <a:spcPts val="0"/>
              </a:spcBef>
              <a:spcAft>
                <a:spcPts val="0"/>
              </a:spcAft>
              <a:buNone/>
              <a:defRPr sz="1400">
                <a:solidFill>
                  <a:srgbClr val="141414"/>
                </a:solidFill>
              </a:defRPr>
            </a:lvl8pPr>
            <a:lvl9pPr lvl="8">
              <a:lnSpc>
                <a:spcPct val="174000"/>
              </a:lnSpc>
              <a:spcBef>
                <a:spcPts val="0"/>
              </a:spcBef>
              <a:spcAft>
                <a:spcPts val="0"/>
              </a:spcAft>
              <a:buNone/>
              <a:defRPr sz="1400">
                <a:solidFill>
                  <a:srgbClr val="141414"/>
                </a:solidFill>
              </a:defRPr>
            </a:lvl9pPr>
          </a:lstStyle>
          <a:p/>
        </p:txBody>
      </p:sp>
      <p:sp>
        <p:nvSpPr>
          <p:cNvPr id="862" name="Google Shape;862;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63" name="Google Shape;863;p58"/>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864" name="Shape 864"/>
        <p:cNvGrpSpPr/>
        <p:nvPr/>
      </p:nvGrpSpPr>
      <p:grpSpPr>
        <a:xfrm>
          <a:off x="0" y="0"/>
          <a:ext cx="0" cy="0"/>
          <a:chOff x="0" y="0"/>
          <a:chExt cx="0" cy="0"/>
        </a:xfrm>
      </p:grpSpPr>
      <p:sp>
        <p:nvSpPr>
          <p:cNvPr id="865" name="Google Shape;865;p5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866" name="Google Shape;866;p5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67" name="Google Shape;867;p5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8" name="Google Shape;868;p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69" name="Google Shape;869;p59"/>
          <p:cNvSpPr txBox="1"/>
          <p:nvPr>
            <p:ph idx="2" type="subTitle"/>
          </p:nvPr>
        </p:nvSpPr>
        <p:spPr>
          <a:xfrm>
            <a:off x="94800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lt1"/>
                </a:solidFill>
              </a:defRPr>
            </a:lvl2pPr>
            <a:lvl3pPr lvl="2">
              <a:lnSpc>
                <a:spcPct val="174000"/>
              </a:lnSpc>
              <a:spcBef>
                <a:spcPts val="0"/>
              </a:spcBef>
              <a:spcAft>
                <a:spcPts val="0"/>
              </a:spcAft>
              <a:buNone/>
              <a:defRPr sz="1400">
                <a:solidFill>
                  <a:schemeClr val="lt1"/>
                </a:solidFill>
              </a:defRPr>
            </a:lvl3pPr>
            <a:lvl4pPr lvl="3">
              <a:lnSpc>
                <a:spcPct val="174000"/>
              </a:lnSpc>
              <a:spcBef>
                <a:spcPts val="0"/>
              </a:spcBef>
              <a:spcAft>
                <a:spcPts val="0"/>
              </a:spcAft>
              <a:buNone/>
              <a:defRPr sz="1400">
                <a:solidFill>
                  <a:schemeClr val="lt1"/>
                </a:solidFill>
              </a:defRPr>
            </a:lvl4pPr>
            <a:lvl5pPr lvl="4">
              <a:lnSpc>
                <a:spcPct val="174000"/>
              </a:lnSpc>
              <a:spcBef>
                <a:spcPts val="0"/>
              </a:spcBef>
              <a:spcAft>
                <a:spcPts val="0"/>
              </a:spcAft>
              <a:buNone/>
              <a:defRPr sz="1400">
                <a:solidFill>
                  <a:schemeClr val="lt1"/>
                </a:solidFill>
              </a:defRPr>
            </a:lvl5pPr>
            <a:lvl6pPr lvl="5">
              <a:lnSpc>
                <a:spcPct val="174000"/>
              </a:lnSpc>
              <a:spcBef>
                <a:spcPts val="0"/>
              </a:spcBef>
              <a:spcAft>
                <a:spcPts val="0"/>
              </a:spcAft>
              <a:buNone/>
              <a:defRPr sz="1400">
                <a:solidFill>
                  <a:schemeClr val="lt1"/>
                </a:solidFill>
              </a:defRPr>
            </a:lvl6pPr>
            <a:lvl7pPr lvl="6">
              <a:lnSpc>
                <a:spcPct val="174000"/>
              </a:lnSpc>
              <a:spcBef>
                <a:spcPts val="0"/>
              </a:spcBef>
              <a:spcAft>
                <a:spcPts val="0"/>
              </a:spcAft>
              <a:buNone/>
              <a:defRPr sz="1400">
                <a:solidFill>
                  <a:schemeClr val="lt1"/>
                </a:solidFill>
              </a:defRPr>
            </a:lvl7pPr>
            <a:lvl8pPr lvl="7">
              <a:lnSpc>
                <a:spcPct val="174000"/>
              </a:lnSpc>
              <a:spcBef>
                <a:spcPts val="0"/>
              </a:spcBef>
              <a:spcAft>
                <a:spcPts val="0"/>
              </a:spcAft>
              <a:buNone/>
              <a:defRPr sz="1400">
                <a:solidFill>
                  <a:schemeClr val="lt1"/>
                </a:solidFill>
              </a:defRPr>
            </a:lvl8pPr>
            <a:lvl9pPr lvl="8">
              <a:lnSpc>
                <a:spcPct val="174000"/>
              </a:lnSpc>
              <a:spcBef>
                <a:spcPts val="0"/>
              </a:spcBef>
              <a:spcAft>
                <a:spcPts val="0"/>
              </a:spcAft>
              <a:buNone/>
              <a:defRPr sz="1400">
                <a:solidFill>
                  <a:schemeClr val="lt1"/>
                </a:solidFill>
              </a:defRPr>
            </a:lvl9pPr>
          </a:lstStyle>
          <a:p/>
        </p:txBody>
      </p:sp>
      <p:sp>
        <p:nvSpPr>
          <p:cNvPr id="870" name="Google Shape;870;p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71" name="Google Shape;871;p59"/>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872" name="Shape 872"/>
        <p:cNvGrpSpPr/>
        <p:nvPr/>
      </p:nvGrpSpPr>
      <p:grpSpPr>
        <a:xfrm>
          <a:off x="0" y="0"/>
          <a:ext cx="0" cy="0"/>
          <a:chOff x="0" y="0"/>
          <a:chExt cx="0" cy="0"/>
        </a:xfrm>
      </p:grpSpPr>
      <p:cxnSp>
        <p:nvCxnSpPr>
          <p:cNvPr id="873" name="Google Shape;873;p6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74" name="Google Shape;874;p6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75" name="Google Shape;875;p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76" name="Google Shape;876;p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77" name="Google Shape;877;p60"/>
          <p:cNvSpPr txBox="1"/>
          <p:nvPr>
            <p:ph idx="2" type="subTitle"/>
          </p:nvPr>
        </p:nvSpPr>
        <p:spPr>
          <a:xfrm>
            <a:off x="9480050" y="1401753"/>
            <a:ext cx="2124300" cy="4054500"/>
          </a:xfrm>
          <a:prstGeom prst="rect">
            <a:avLst/>
          </a:prstGeom>
        </p:spPr>
        <p:txBody>
          <a:bodyPr anchorCtr="0" anchor="ctr" bIns="0" lIns="0" spcFirstLastPara="1" rIns="0" wrap="square" tIns="0">
            <a:noAutofit/>
          </a:bodyPr>
          <a:lstStyle>
            <a:lvl1pPr lv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FFFFFF"/>
                </a:solidFill>
              </a:defRPr>
            </a:lvl2pPr>
            <a:lvl3pPr lvl="2">
              <a:lnSpc>
                <a:spcPct val="174000"/>
              </a:lnSpc>
              <a:spcBef>
                <a:spcPts val="0"/>
              </a:spcBef>
              <a:spcAft>
                <a:spcPts val="0"/>
              </a:spcAft>
              <a:buNone/>
              <a:defRPr sz="1400">
                <a:solidFill>
                  <a:srgbClr val="FFFFFF"/>
                </a:solidFill>
              </a:defRPr>
            </a:lvl3pPr>
            <a:lvl4pPr lvl="3">
              <a:lnSpc>
                <a:spcPct val="174000"/>
              </a:lnSpc>
              <a:spcBef>
                <a:spcPts val="0"/>
              </a:spcBef>
              <a:spcAft>
                <a:spcPts val="0"/>
              </a:spcAft>
              <a:buNone/>
              <a:defRPr sz="1400">
                <a:solidFill>
                  <a:srgbClr val="FFFFFF"/>
                </a:solidFill>
              </a:defRPr>
            </a:lvl4pPr>
            <a:lvl5pPr lvl="4">
              <a:lnSpc>
                <a:spcPct val="174000"/>
              </a:lnSpc>
              <a:spcBef>
                <a:spcPts val="0"/>
              </a:spcBef>
              <a:spcAft>
                <a:spcPts val="0"/>
              </a:spcAft>
              <a:buNone/>
              <a:defRPr sz="1400">
                <a:solidFill>
                  <a:srgbClr val="FFFFFF"/>
                </a:solidFill>
              </a:defRPr>
            </a:lvl5pPr>
            <a:lvl6pPr lvl="5">
              <a:lnSpc>
                <a:spcPct val="174000"/>
              </a:lnSpc>
              <a:spcBef>
                <a:spcPts val="0"/>
              </a:spcBef>
              <a:spcAft>
                <a:spcPts val="0"/>
              </a:spcAft>
              <a:buNone/>
              <a:defRPr sz="1400">
                <a:solidFill>
                  <a:srgbClr val="FFFFFF"/>
                </a:solidFill>
              </a:defRPr>
            </a:lvl6pPr>
            <a:lvl7pPr lvl="6">
              <a:lnSpc>
                <a:spcPct val="174000"/>
              </a:lnSpc>
              <a:spcBef>
                <a:spcPts val="0"/>
              </a:spcBef>
              <a:spcAft>
                <a:spcPts val="0"/>
              </a:spcAft>
              <a:buNone/>
              <a:defRPr sz="1400">
                <a:solidFill>
                  <a:srgbClr val="FFFFFF"/>
                </a:solidFill>
              </a:defRPr>
            </a:lvl7pPr>
            <a:lvl8pPr lvl="7">
              <a:lnSpc>
                <a:spcPct val="174000"/>
              </a:lnSpc>
              <a:spcBef>
                <a:spcPts val="0"/>
              </a:spcBef>
              <a:spcAft>
                <a:spcPts val="0"/>
              </a:spcAft>
              <a:buNone/>
              <a:defRPr sz="1400">
                <a:solidFill>
                  <a:srgbClr val="FFFFFF"/>
                </a:solidFill>
              </a:defRPr>
            </a:lvl8pPr>
            <a:lvl9pPr lvl="8">
              <a:lnSpc>
                <a:spcPct val="174000"/>
              </a:lnSpc>
              <a:spcBef>
                <a:spcPts val="0"/>
              </a:spcBef>
              <a:spcAft>
                <a:spcPts val="0"/>
              </a:spcAft>
              <a:buNone/>
              <a:defRPr sz="1400">
                <a:solidFill>
                  <a:srgbClr val="FFFFFF"/>
                </a:solidFill>
              </a:defRPr>
            </a:lvl9pPr>
          </a:lstStyle>
          <a:p/>
        </p:txBody>
      </p:sp>
      <p:pic>
        <p:nvPicPr>
          <p:cNvPr id="878" name="Google Shape;878;p60"/>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879" name="Shape 879"/>
        <p:cNvGrpSpPr/>
        <p:nvPr/>
      </p:nvGrpSpPr>
      <p:grpSpPr>
        <a:xfrm>
          <a:off x="0" y="0"/>
          <a:ext cx="0" cy="0"/>
          <a:chOff x="0" y="0"/>
          <a:chExt cx="0" cy="0"/>
        </a:xfrm>
      </p:grpSpPr>
      <p:sp>
        <p:nvSpPr>
          <p:cNvPr id="880" name="Google Shape;880;p6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881" name="Google Shape;881;p6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82" name="Google Shape;882;p6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83" name="Google Shape;883;p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84" name="Google Shape;884;p61"/>
          <p:cNvSpPr txBox="1"/>
          <p:nvPr>
            <p:ph idx="2" type="subTitle"/>
          </p:nvPr>
        </p:nvSpPr>
        <p:spPr>
          <a:xfrm>
            <a:off x="94800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rgbClr val="EBEBEB"/>
                </a:solidFill>
              </a:defRPr>
            </a:lvl1pPr>
            <a:lvl2pPr lvl="1">
              <a:lnSpc>
                <a:spcPct val="174000"/>
              </a:lnSpc>
              <a:spcBef>
                <a:spcPts val="0"/>
              </a:spcBef>
              <a:spcAft>
                <a:spcPts val="0"/>
              </a:spcAft>
              <a:buNone/>
              <a:defRPr sz="1400">
                <a:solidFill>
                  <a:srgbClr val="EBEBEB"/>
                </a:solidFill>
              </a:defRPr>
            </a:lvl2pPr>
            <a:lvl3pPr lvl="2">
              <a:lnSpc>
                <a:spcPct val="174000"/>
              </a:lnSpc>
              <a:spcBef>
                <a:spcPts val="0"/>
              </a:spcBef>
              <a:spcAft>
                <a:spcPts val="0"/>
              </a:spcAft>
              <a:buNone/>
              <a:defRPr sz="1400">
                <a:solidFill>
                  <a:srgbClr val="EBEBEB"/>
                </a:solidFill>
              </a:defRPr>
            </a:lvl3pPr>
            <a:lvl4pPr lvl="3">
              <a:lnSpc>
                <a:spcPct val="174000"/>
              </a:lnSpc>
              <a:spcBef>
                <a:spcPts val="0"/>
              </a:spcBef>
              <a:spcAft>
                <a:spcPts val="0"/>
              </a:spcAft>
              <a:buNone/>
              <a:defRPr sz="1400">
                <a:solidFill>
                  <a:srgbClr val="EBEBEB"/>
                </a:solidFill>
              </a:defRPr>
            </a:lvl4pPr>
            <a:lvl5pPr lvl="4">
              <a:lnSpc>
                <a:spcPct val="174000"/>
              </a:lnSpc>
              <a:spcBef>
                <a:spcPts val="0"/>
              </a:spcBef>
              <a:spcAft>
                <a:spcPts val="0"/>
              </a:spcAft>
              <a:buNone/>
              <a:defRPr sz="1400">
                <a:solidFill>
                  <a:srgbClr val="EBEBEB"/>
                </a:solidFill>
              </a:defRPr>
            </a:lvl5pPr>
            <a:lvl6pPr lvl="5">
              <a:lnSpc>
                <a:spcPct val="174000"/>
              </a:lnSpc>
              <a:spcBef>
                <a:spcPts val="0"/>
              </a:spcBef>
              <a:spcAft>
                <a:spcPts val="0"/>
              </a:spcAft>
              <a:buNone/>
              <a:defRPr sz="1400">
                <a:solidFill>
                  <a:srgbClr val="EBEBEB"/>
                </a:solidFill>
              </a:defRPr>
            </a:lvl6pPr>
            <a:lvl7pPr lvl="6">
              <a:lnSpc>
                <a:spcPct val="174000"/>
              </a:lnSpc>
              <a:spcBef>
                <a:spcPts val="0"/>
              </a:spcBef>
              <a:spcAft>
                <a:spcPts val="0"/>
              </a:spcAft>
              <a:buNone/>
              <a:defRPr sz="1400">
                <a:solidFill>
                  <a:srgbClr val="EBEBEB"/>
                </a:solidFill>
              </a:defRPr>
            </a:lvl7pPr>
            <a:lvl8pPr lvl="7">
              <a:lnSpc>
                <a:spcPct val="174000"/>
              </a:lnSpc>
              <a:spcBef>
                <a:spcPts val="0"/>
              </a:spcBef>
              <a:spcAft>
                <a:spcPts val="0"/>
              </a:spcAft>
              <a:buNone/>
              <a:defRPr sz="1400">
                <a:solidFill>
                  <a:srgbClr val="EBEBEB"/>
                </a:solidFill>
              </a:defRPr>
            </a:lvl8pPr>
            <a:lvl9pPr lvl="8">
              <a:lnSpc>
                <a:spcPct val="174000"/>
              </a:lnSpc>
              <a:spcBef>
                <a:spcPts val="0"/>
              </a:spcBef>
              <a:spcAft>
                <a:spcPts val="0"/>
              </a:spcAft>
              <a:buNone/>
              <a:defRPr sz="1400">
                <a:solidFill>
                  <a:srgbClr val="EBEBEB"/>
                </a:solidFill>
              </a:defRPr>
            </a:lvl9pPr>
          </a:lstStyle>
          <a:p/>
        </p:txBody>
      </p:sp>
      <p:sp>
        <p:nvSpPr>
          <p:cNvPr id="885" name="Google Shape;885;p61"/>
          <p:cNvSpPr txBox="1"/>
          <p:nvPr>
            <p:ph idx="3" type="subTitle"/>
          </p:nvPr>
        </p:nvSpPr>
        <p:spPr>
          <a:xfrm>
            <a:off x="94800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p:txBody>
      </p:sp>
      <p:sp>
        <p:nvSpPr>
          <p:cNvPr id="886" name="Google Shape;886;p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87" name="Google Shape;887;p61"/>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68" name="Shape 68"/>
        <p:cNvGrpSpPr/>
        <p:nvPr/>
      </p:nvGrpSpPr>
      <p:grpSpPr>
        <a:xfrm>
          <a:off x="0" y="0"/>
          <a:ext cx="0" cy="0"/>
          <a:chOff x="0" y="0"/>
          <a:chExt cx="0" cy="0"/>
        </a:xfrm>
      </p:grpSpPr>
      <p:pic>
        <p:nvPicPr>
          <p:cNvPr id="69" name="Google Shape;69;p7"/>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70" name="Google Shape;70;p7"/>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1" name="Google Shape;71;p7"/>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8000">
                <a:solidFill>
                  <a:schemeClr val="lt1"/>
                </a:solidFill>
              </a:defRPr>
            </a:lvl2pPr>
            <a:lvl3pPr lvl="2" rtl="0">
              <a:lnSpc>
                <a:spcPct val="105000"/>
              </a:lnSpc>
              <a:spcBef>
                <a:spcPts val="0"/>
              </a:spcBef>
              <a:spcAft>
                <a:spcPts val="0"/>
              </a:spcAft>
              <a:buNone/>
              <a:defRPr b="1" sz="8000">
                <a:solidFill>
                  <a:schemeClr val="lt1"/>
                </a:solidFill>
              </a:defRPr>
            </a:lvl3pPr>
            <a:lvl4pPr lvl="3" rtl="0">
              <a:lnSpc>
                <a:spcPct val="105000"/>
              </a:lnSpc>
              <a:spcBef>
                <a:spcPts val="0"/>
              </a:spcBef>
              <a:spcAft>
                <a:spcPts val="0"/>
              </a:spcAft>
              <a:buNone/>
              <a:defRPr b="1" sz="8000">
                <a:solidFill>
                  <a:schemeClr val="lt1"/>
                </a:solidFill>
              </a:defRPr>
            </a:lvl4pPr>
            <a:lvl5pPr lvl="4" rtl="0">
              <a:lnSpc>
                <a:spcPct val="105000"/>
              </a:lnSpc>
              <a:spcBef>
                <a:spcPts val="0"/>
              </a:spcBef>
              <a:spcAft>
                <a:spcPts val="0"/>
              </a:spcAft>
              <a:buNone/>
              <a:defRPr b="1" sz="8000">
                <a:solidFill>
                  <a:schemeClr val="lt1"/>
                </a:solidFill>
              </a:defRPr>
            </a:lvl5pPr>
            <a:lvl6pPr lvl="5" rtl="0">
              <a:lnSpc>
                <a:spcPct val="105000"/>
              </a:lnSpc>
              <a:spcBef>
                <a:spcPts val="0"/>
              </a:spcBef>
              <a:spcAft>
                <a:spcPts val="0"/>
              </a:spcAft>
              <a:buNone/>
              <a:defRPr b="1" sz="8000">
                <a:solidFill>
                  <a:schemeClr val="lt1"/>
                </a:solidFill>
              </a:defRPr>
            </a:lvl6pPr>
            <a:lvl7pPr lvl="6" rtl="0">
              <a:lnSpc>
                <a:spcPct val="105000"/>
              </a:lnSpc>
              <a:spcBef>
                <a:spcPts val="0"/>
              </a:spcBef>
              <a:spcAft>
                <a:spcPts val="0"/>
              </a:spcAft>
              <a:buNone/>
              <a:defRPr b="1" sz="8000">
                <a:solidFill>
                  <a:schemeClr val="lt1"/>
                </a:solidFill>
              </a:defRPr>
            </a:lvl7pPr>
            <a:lvl8pPr lvl="7" rtl="0">
              <a:lnSpc>
                <a:spcPct val="105000"/>
              </a:lnSpc>
              <a:spcBef>
                <a:spcPts val="0"/>
              </a:spcBef>
              <a:spcAft>
                <a:spcPts val="0"/>
              </a:spcAft>
              <a:buNone/>
              <a:defRPr b="1" sz="8000">
                <a:solidFill>
                  <a:schemeClr val="lt1"/>
                </a:solidFill>
              </a:defRPr>
            </a:lvl8pPr>
            <a:lvl9pPr lvl="8" rtl="0">
              <a:lnSpc>
                <a:spcPct val="105000"/>
              </a:lnSpc>
              <a:spcBef>
                <a:spcPts val="0"/>
              </a:spcBef>
              <a:spcAft>
                <a:spcPts val="0"/>
              </a:spcAft>
              <a:buNone/>
              <a:defRPr b="1" sz="8000">
                <a:solidFill>
                  <a:schemeClr val="lt1"/>
                </a:solidFill>
              </a:defRPr>
            </a:lvl9pPr>
          </a:lstStyle>
          <a:p/>
        </p:txBody>
      </p:sp>
      <p:sp>
        <p:nvSpPr>
          <p:cNvPr id="72" name="Google Shape;72;p7"/>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73" name="Google Shape;73;p7"/>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74" name="Google Shape;74;p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5" name="Google Shape;75;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888" name="Shape 888"/>
        <p:cNvGrpSpPr/>
        <p:nvPr/>
      </p:nvGrpSpPr>
      <p:grpSpPr>
        <a:xfrm>
          <a:off x="0" y="0"/>
          <a:ext cx="0" cy="0"/>
          <a:chOff x="0" y="0"/>
          <a:chExt cx="0" cy="0"/>
        </a:xfrm>
      </p:grpSpPr>
      <p:sp>
        <p:nvSpPr>
          <p:cNvPr id="889" name="Google Shape;889;p62"/>
          <p:cNvSpPr txBox="1"/>
          <p:nvPr>
            <p:ph idx="1" type="subTitle"/>
          </p:nvPr>
        </p:nvSpPr>
        <p:spPr>
          <a:xfrm>
            <a:off x="9480050" y="1327204"/>
            <a:ext cx="2124300" cy="4203600"/>
          </a:xfrm>
          <a:prstGeom prst="rect">
            <a:avLst/>
          </a:prstGeom>
        </p:spPr>
        <p:txBody>
          <a:bodyPr anchorCtr="0" anchor="ctr" bIns="0" lIns="0" spcFirstLastPara="1" rIns="0" wrap="square" tIns="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p:txBody>
      </p:sp>
      <p:cxnSp>
        <p:nvCxnSpPr>
          <p:cNvPr id="890" name="Google Shape;890;p6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91" name="Google Shape;891;p6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92" name="Google Shape;892;p6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93" name="Google Shape;893;p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4" name="Google Shape;894;p62"/>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solidFill>
          <a:schemeClr val="lt1"/>
        </a:solidFill>
      </p:bgPr>
    </p:bg>
    <p:spTree>
      <p:nvGrpSpPr>
        <p:cNvPr id="895" name="Shape 895"/>
        <p:cNvGrpSpPr/>
        <p:nvPr/>
      </p:nvGrpSpPr>
      <p:grpSpPr>
        <a:xfrm>
          <a:off x="0" y="0"/>
          <a:ext cx="0" cy="0"/>
          <a:chOff x="0" y="0"/>
          <a:chExt cx="0" cy="0"/>
        </a:xfrm>
      </p:grpSpPr>
      <p:sp>
        <p:nvSpPr>
          <p:cNvPr id="896" name="Google Shape;896;p63"/>
          <p:cNvSpPr/>
          <p:nvPr/>
        </p:nvSpPr>
        <p:spPr>
          <a:xfrm>
            <a:off x="-50" y="0"/>
            <a:ext cx="882000" cy="6858000"/>
          </a:xfrm>
          <a:prstGeom prst="rect">
            <a:avLst/>
          </a:prstGeom>
          <a:solidFill>
            <a:srgbClr val="2929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897" name="Google Shape;897;p6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accent1"/>
                </a:solidFill>
              </a:defRPr>
            </a:lvl1pPr>
            <a:lvl2pPr lvl="1">
              <a:lnSpc>
                <a:spcPct val="100000"/>
              </a:lnSpc>
              <a:spcBef>
                <a:spcPts val="0"/>
              </a:spcBef>
              <a:spcAft>
                <a:spcPts val="0"/>
              </a:spcAft>
              <a:buNone/>
              <a:defRPr sz="5400">
                <a:solidFill>
                  <a:schemeClr val="accent1"/>
                </a:solidFill>
              </a:defRPr>
            </a:lvl2pPr>
            <a:lvl3pPr lvl="2">
              <a:lnSpc>
                <a:spcPct val="100000"/>
              </a:lnSpc>
              <a:spcBef>
                <a:spcPts val="0"/>
              </a:spcBef>
              <a:spcAft>
                <a:spcPts val="0"/>
              </a:spcAft>
              <a:buNone/>
              <a:defRPr sz="5400">
                <a:solidFill>
                  <a:schemeClr val="accent1"/>
                </a:solidFill>
              </a:defRPr>
            </a:lvl3pPr>
            <a:lvl4pPr lvl="3">
              <a:lnSpc>
                <a:spcPct val="100000"/>
              </a:lnSpc>
              <a:spcBef>
                <a:spcPts val="0"/>
              </a:spcBef>
              <a:spcAft>
                <a:spcPts val="0"/>
              </a:spcAft>
              <a:buNone/>
              <a:defRPr sz="5400">
                <a:solidFill>
                  <a:schemeClr val="accent1"/>
                </a:solidFill>
              </a:defRPr>
            </a:lvl4pPr>
            <a:lvl5pPr lvl="4">
              <a:lnSpc>
                <a:spcPct val="100000"/>
              </a:lnSpc>
              <a:spcBef>
                <a:spcPts val="0"/>
              </a:spcBef>
              <a:spcAft>
                <a:spcPts val="0"/>
              </a:spcAft>
              <a:buNone/>
              <a:defRPr sz="5400">
                <a:solidFill>
                  <a:schemeClr val="accent1"/>
                </a:solidFill>
              </a:defRPr>
            </a:lvl5pPr>
            <a:lvl6pPr lvl="5">
              <a:lnSpc>
                <a:spcPct val="100000"/>
              </a:lnSpc>
              <a:spcBef>
                <a:spcPts val="0"/>
              </a:spcBef>
              <a:spcAft>
                <a:spcPts val="0"/>
              </a:spcAft>
              <a:buNone/>
              <a:defRPr sz="5400">
                <a:solidFill>
                  <a:schemeClr val="accent1"/>
                </a:solidFill>
              </a:defRPr>
            </a:lvl6pPr>
            <a:lvl7pPr lvl="6">
              <a:lnSpc>
                <a:spcPct val="100000"/>
              </a:lnSpc>
              <a:spcBef>
                <a:spcPts val="0"/>
              </a:spcBef>
              <a:spcAft>
                <a:spcPts val="0"/>
              </a:spcAft>
              <a:buNone/>
              <a:defRPr sz="5400">
                <a:solidFill>
                  <a:schemeClr val="accent1"/>
                </a:solidFill>
              </a:defRPr>
            </a:lvl7pPr>
            <a:lvl8pPr lvl="7">
              <a:lnSpc>
                <a:spcPct val="100000"/>
              </a:lnSpc>
              <a:spcBef>
                <a:spcPts val="0"/>
              </a:spcBef>
              <a:spcAft>
                <a:spcPts val="0"/>
              </a:spcAft>
              <a:buNone/>
              <a:defRPr sz="5400">
                <a:solidFill>
                  <a:schemeClr val="accent1"/>
                </a:solidFill>
              </a:defRPr>
            </a:lvl8pPr>
            <a:lvl9pPr lvl="8">
              <a:lnSpc>
                <a:spcPct val="100000"/>
              </a:lnSpc>
              <a:spcBef>
                <a:spcPts val="0"/>
              </a:spcBef>
              <a:spcAft>
                <a:spcPts val="0"/>
              </a:spcAft>
              <a:buNone/>
              <a:defRPr sz="5400">
                <a:solidFill>
                  <a:schemeClr val="accent1"/>
                </a:solidFill>
              </a:defRPr>
            </a:lvl9pPr>
          </a:lstStyle>
          <a:p/>
        </p:txBody>
      </p:sp>
      <p:cxnSp>
        <p:nvCxnSpPr>
          <p:cNvPr id="898" name="Google Shape;898;p6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99" name="Google Shape;899;p6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900" name="Google Shape;900;p63"/>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901" name="Google Shape;901;p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02" name="Google Shape;902;p63"/>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with Image">
  <p:cSld name="CUSTOM_3_2">
    <p:bg>
      <p:bgPr>
        <a:solidFill>
          <a:schemeClr val="lt1"/>
        </a:solidFill>
      </p:bgPr>
    </p:bg>
    <p:spTree>
      <p:nvGrpSpPr>
        <p:cNvPr id="903" name="Shape 903"/>
        <p:cNvGrpSpPr/>
        <p:nvPr/>
      </p:nvGrpSpPr>
      <p:grpSpPr>
        <a:xfrm>
          <a:off x="0" y="0"/>
          <a:ext cx="0" cy="0"/>
          <a:chOff x="0" y="0"/>
          <a:chExt cx="0" cy="0"/>
        </a:xfrm>
      </p:grpSpPr>
      <p:sp>
        <p:nvSpPr>
          <p:cNvPr id="904" name="Google Shape;904;p64"/>
          <p:cNvSpPr/>
          <p:nvPr/>
        </p:nvSpPr>
        <p:spPr>
          <a:xfrm>
            <a:off x="-50" y="0"/>
            <a:ext cx="882000" cy="6858000"/>
          </a:xfrm>
          <a:prstGeom prst="rect">
            <a:avLst/>
          </a:prstGeom>
          <a:solidFill>
            <a:srgbClr val="1B0D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905" name="Google Shape;905;p6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06" name="Google Shape;906;p6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907" name="Google Shape;907;p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08" name="Google Shape;908;p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09" name="Google Shape;909;p64"/>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a:lnSpc>
                <a:spcPct val="140000"/>
              </a:lnSpc>
              <a:spcBef>
                <a:spcPts val="0"/>
              </a:spcBef>
              <a:spcAft>
                <a:spcPts val="0"/>
              </a:spcAft>
              <a:buClr>
                <a:schemeClr val="dk1"/>
              </a:buClr>
              <a:buSzPts val="1800"/>
              <a:buNone/>
              <a:defRPr sz="1800">
                <a:solidFill>
                  <a:schemeClr val="dk1"/>
                </a:solidFill>
              </a:defRPr>
            </a:lvl2pPr>
            <a:lvl3pPr lvl="2">
              <a:lnSpc>
                <a:spcPct val="140000"/>
              </a:lnSpc>
              <a:spcBef>
                <a:spcPts val="0"/>
              </a:spcBef>
              <a:spcAft>
                <a:spcPts val="0"/>
              </a:spcAft>
              <a:buClr>
                <a:schemeClr val="dk1"/>
              </a:buClr>
              <a:buSzPts val="1800"/>
              <a:buNone/>
              <a:defRPr sz="1800">
                <a:solidFill>
                  <a:schemeClr val="dk1"/>
                </a:solidFill>
              </a:defRPr>
            </a:lvl3pPr>
            <a:lvl4pPr lvl="3">
              <a:lnSpc>
                <a:spcPct val="140000"/>
              </a:lnSpc>
              <a:spcBef>
                <a:spcPts val="0"/>
              </a:spcBef>
              <a:spcAft>
                <a:spcPts val="0"/>
              </a:spcAft>
              <a:buClr>
                <a:schemeClr val="dk1"/>
              </a:buClr>
              <a:buSzPts val="1800"/>
              <a:buNone/>
              <a:defRPr sz="1800">
                <a:solidFill>
                  <a:schemeClr val="dk1"/>
                </a:solidFill>
              </a:defRPr>
            </a:lvl4pPr>
            <a:lvl5pPr lvl="4">
              <a:lnSpc>
                <a:spcPct val="140000"/>
              </a:lnSpc>
              <a:spcBef>
                <a:spcPts val="0"/>
              </a:spcBef>
              <a:spcAft>
                <a:spcPts val="0"/>
              </a:spcAft>
              <a:buClr>
                <a:schemeClr val="dk1"/>
              </a:buClr>
              <a:buSzPts val="1800"/>
              <a:buNone/>
              <a:defRPr sz="1800">
                <a:solidFill>
                  <a:schemeClr val="dk1"/>
                </a:solidFill>
              </a:defRPr>
            </a:lvl5pPr>
            <a:lvl6pPr lvl="5">
              <a:lnSpc>
                <a:spcPct val="140000"/>
              </a:lnSpc>
              <a:spcBef>
                <a:spcPts val="0"/>
              </a:spcBef>
              <a:spcAft>
                <a:spcPts val="0"/>
              </a:spcAft>
              <a:buClr>
                <a:schemeClr val="dk1"/>
              </a:buClr>
              <a:buSzPts val="1800"/>
              <a:buNone/>
              <a:defRPr sz="1800">
                <a:solidFill>
                  <a:schemeClr val="dk1"/>
                </a:solidFill>
              </a:defRPr>
            </a:lvl6pPr>
            <a:lvl7pPr lvl="6">
              <a:lnSpc>
                <a:spcPct val="140000"/>
              </a:lnSpc>
              <a:spcBef>
                <a:spcPts val="0"/>
              </a:spcBef>
              <a:spcAft>
                <a:spcPts val="0"/>
              </a:spcAft>
              <a:buClr>
                <a:schemeClr val="dk1"/>
              </a:buClr>
              <a:buSzPts val="1800"/>
              <a:buNone/>
              <a:defRPr sz="1800">
                <a:solidFill>
                  <a:schemeClr val="dk1"/>
                </a:solidFill>
              </a:defRPr>
            </a:lvl7pPr>
            <a:lvl8pPr lvl="7">
              <a:lnSpc>
                <a:spcPct val="140000"/>
              </a:lnSpc>
              <a:spcBef>
                <a:spcPts val="0"/>
              </a:spcBef>
              <a:spcAft>
                <a:spcPts val="0"/>
              </a:spcAft>
              <a:buClr>
                <a:schemeClr val="dk1"/>
              </a:buClr>
              <a:buSzPts val="1800"/>
              <a:buNone/>
              <a:defRPr sz="1800">
                <a:solidFill>
                  <a:schemeClr val="dk1"/>
                </a:solidFill>
              </a:defRPr>
            </a:lvl8pPr>
            <a:lvl9pPr lvl="8">
              <a:lnSpc>
                <a:spcPct val="140000"/>
              </a:lnSpc>
              <a:spcBef>
                <a:spcPts val="0"/>
              </a:spcBef>
              <a:spcAft>
                <a:spcPts val="0"/>
              </a:spcAft>
              <a:buClr>
                <a:schemeClr val="dk1"/>
              </a:buClr>
              <a:buSzPts val="1800"/>
              <a:buNone/>
              <a:defRPr sz="1800">
                <a:solidFill>
                  <a:schemeClr val="dk1"/>
                </a:solidFill>
              </a:defRPr>
            </a:lvl9pPr>
          </a:lstStyle>
          <a:p/>
        </p:txBody>
      </p:sp>
      <p:sp>
        <p:nvSpPr>
          <p:cNvPr id="910" name="Google Shape;910;p64"/>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911" name="Google Shape;911;p64"/>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912" name="Google Shape;912;p64"/>
          <p:cNvSpPr/>
          <p:nvPr/>
        </p:nvSpPr>
        <p:spPr>
          <a:xfrm>
            <a:off x="8901850" y="5878875"/>
            <a:ext cx="32901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3" name="Google Shape;913;p64"/>
          <p:cNvPicPr preferRelativeResize="0"/>
          <p:nvPr/>
        </p:nvPicPr>
        <p:blipFill>
          <a:blip r:embed="rId3">
            <a:alphaModFix/>
          </a:blip>
          <a:stretch>
            <a:fillRect/>
          </a:stretch>
        </p:blipFill>
        <p:spPr>
          <a:xfrm>
            <a:off x="10106850" y="6203986"/>
            <a:ext cx="1580275" cy="372766"/>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with Image">
  <p:cSld name="CUSTOM_3_2_1">
    <p:bg>
      <p:bgPr>
        <a:solidFill>
          <a:schemeClr val="lt1"/>
        </a:solidFill>
      </p:bgPr>
    </p:bg>
    <p:spTree>
      <p:nvGrpSpPr>
        <p:cNvPr id="914" name="Shape 914"/>
        <p:cNvGrpSpPr/>
        <p:nvPr/>
      </p:nvGrpSpPr>
      <p:grpSpPr>
        <a:xfrm>
          <a:off x="0" y="0"/>
          <a:ext cx="0" cy="0"/>
          <a:chOff x="0" y="0"/>
          <a:chExt cx="0" cy="0"/>
        </a:xfrm>
      </p:grpSpPr>
      <p:sp>
        <p:nvSpPr>
          <p:cNvPr id="915" name="Google Shape;915;p65"/>
          <p:cNvSpPr/>
          <p:nvPr/>
        </p:nvSpPr>
        <p:spPr>
          <a:xfrm>
            <a:off x="-50" y="0"/>
            <a:ext cx="882000" cy="6858000"/>
          </a:xfrm>
          <a:prstGeom prst="rect">
            <a:avLst/>
          </a:prstGeom>
          <a:solidFill>
            <a:srgbClr val="1B0D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916" name="Google Shape;916;p6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17" name="Google Shape;917;p6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918" name="Google Shape;918;p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19" name="Google Shape;919;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20" name="Google Shape;920;p65"/>
          <p:cNvSpPr/>
          <p:nvPr/>
        </p:nvSpPr>
        <p:spPr>
          <a:xfrm>
            <a:off x="8914175" y="5878875"/>
            <a:ext cx="32778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1" name="Google Shape;921;p6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922" name="Google Shape;922;p65"/>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923" name="Google Shape;923;p65"/>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a:lnSpc>
                <a:spcPct val="180000"/>
              </a:lnSpc>
              <a:spcBef>
                <a:spcPts val="0"/>
              </a:spcBef>
              <a:spcAft>
                <a:spcPts val="0"/>
              </a:spcAft>
              <a:buClr>
                <a:schemeClr val="dk1"/>
              </a:buClr>
              <a:buSzPts val="1400"/>
              <a:buNone/>
              <a:defRPr sz="1400">
                <a:solidFill>
                  <a:schemeClr val="dk1"/>
                </a:solidFill>
              </a:defRPr>
            </a:lvl2pPr>
            <a:lvl3pPr lvl="2">
              <a:lnSpc>
                <a:spcPct val="180000"/>
              </a:lnSpc>
              <a:spcBef>
                <a:spcPts val="0"/>
              </a:spcBef>
              <a:spcAft>
                <a:spcPts val="0"/>
              </a:spcAft>
              <a:buClr>
                <a:schemeClr val="dk1"/>
              </a:buClr>
              <a:buSzPts val="1400"/>
              <a:buNone/>
              <a:defRPr sz="1400">
                <a:solidFill>
                  <a:schemeClr val="dk1"/>
                </a:solidFill>
              </a:defRPr>
            </a:lvl3pPr>
            <a:lvl4pPr lvl="3">
              <a:lnSpc>
                <a:spcPct val="180000"/>
              </a:lnSpc>
              <a:spcBef>
                <a:spcPts val="0"/>
              </a:spcBef>
              <a:spcAft>
                <a:spcPts val="0"/>
              </a:spcAft>
              <a:buClr>
                <a:schemeClr val="dk1"/>
              </a:buClr>
              <a:buSzPts val="1400"/>
              <a:buNone/>
              <a:defRPr sz="1400">
                <a:solidFill>
                  <a:schemeClr val="dk1"/>
                </a:solidFill>
              </a:defRPr>
            </a:lvl4pPr>
            <a:lvl5pPr lvl="4">
              <a:lnSpc>
                <a:spcPct val="180000"/>
              </a:lnSpc>
              <a:spcBef>
                <a:spcPts val="0"/>
              </a:spcBef>
              <a:spcAft>
                <a:spcPts val="0"/>
              </a:spcAft>
              <a:buClr>
                <a:schemeClr val="dk1"/>
              </a:buClr>
              <a:buSzPts val="1400"/>
              <a:buNone/>
              <a:defRPr sz="1400">
                <a:solidFill>
                  <a:schemeClr val="dk1"/>
                </a:solidFill>
              </a:defRPr>
            </a:lvl5pPr>
            <a:lvl6pPr lvl="5">
              <a:lnSpc>
                <a:spcPct val="180000"/>
              </a:lnSpc>
              <a:spcBef>
                <a:spcPts val="0"/>
              </a:spcBef>
              <a:spcAft>
                <a:spcPts val="0"/>
              </a:spcAft>
              <a:buClr>
                <a:schemeClr val="dk1"/>
              </a:buClr>
              <a:buSzPts val="1400"/>
              <a:buNone/>
              <a:defRPr sz="1400">
                <a:solidFill>
                  <a:schemeClr val="dk1"/>
                </a:solidFill>
              </a:defRPr>
            </a:lvl6pPr>
            <a:lvl7pPr lvl="6">
              <a:lnSpc>
                <a:spcPct val="180000"/>
              </a:lnSpc>
              <a:spcBef>
                <a:spcPts val="0"/>
              </a:spcBef>
              <a:spcAft>
                <a:spcPts val="0"/>
              </a:spcAft>
              <a:buClr>
                <a:schemeClr val="dk1"/>
              </a:buClr>
              <a:buSzPts val="1400"/>
              <a:buNone/>
              <a:defRPr sz="1400">
                <a:solidFill>
                  <a:schemeClr val="dk1"/>
                </a:solidFill>
              </a:defRPr>
            </a:lvl7pPr>
            <a:lvl8pPr lvl="7">
              <a:lnSpc>
                <a:spcPct val="180000"/>
              </a:lnSpc>
              <a:spcBef>
                <a:spcPts val="0"/>
              </a:spcBef>
              <a:spcAft>
                <a:spcPts val="0"/>
              </a:spcAft>
              <a:buClr>
                <a:schemeClr val="dk1"/>
              </a:buClr>
              <a:buSzPts val="1400"/>
              <a:buNone/>
              <a:defRPr sz="1400">
                <a:solidFill>
                  <a:schemeClr val="dk1"/>
                </a:solidFill>
              </a:defRPr>
            </a:lvl8pPr>
            <a:lvl9pPr lvl="8">
              <a:lnSpc>
                <a:spcPct val="180000"/>
              </a:lnSpc>
              <a:spcBef>
                <a:spcPts val="0"/>
              </a:spcBef>
              <a:spcAft>
                <a:spcPts val="0"/>
              </a:spcAft>
              <a:buClr>
                <a:schemeClr val="dk1"/>
              </a:buClr>
              <a:buSzPts val="1400"/>
              <a:buNone/>
              <a:defRPr sz="1400">
                <a:solidFill>
                  <a:schemeClr val="dk1"/>
                </a:solidFill>
              </a:defRPr>
            </a:lvl9pPr>
          </a:lstStyle>
          <a:p/>
        </p:txBody>
      </p:sp>
      <p:sp>
        <p:nvSpPr>
          <p:cNvPr id="924" name="Google Shape;924;p65"/>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925" name="Google Shape;925;p65"/>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926" name="Google Shape;926;p65"/>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927" name="Google Shape;927;p65"/>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928" name="Google Shape;928;p65"/>
          <p:cNvPicPr preferRelativeResize="0"/>
          <p:nvPr/>
        </p:nvPicPr>
        <p:blipFill>
          <a:blip r:embed="rId4">
            <a:alphaModFix/>
          </a:blip>
          <a:stretch>
            <a:fillRect/>
          </a:stretch>
        </p:blipFill>
        <p:spPr>
          <a:xfrm>
            <a:off x="8586459" y="5180343"/>
            <a:ext cx="229074" cy="229074"/>
          </a:xfrm>
          <a:prstGeom prst="rect">
            <a:avLst/>
          </a:prstGeom>
          <a:noFill/>
          <a:ln>
            <a:noFill/>
          </a:ln>
        </p:spPr>
      </p:pic>
      <p:pic>
        <p:nvPicPr>
          <p:cNvPr id="929" name="Google Shape;929;p65"/>
          <p:cNvPicPr preferRelativeResize="0"/>
          <p:nvPr/>
        </p:nvPicPr>
        <p:blipFill>
          <a:blip r:embed="rId5">
            <a:alphaModFix/>
          </a:blip>
          <a:stretch>
            <a:fillRect/>
          </a:stretch>
        </p:blipFill>
        <p:spPr>
          <a:xfrm>
            <a:off x="8586459" y="4675243"/>
            <a:ext cx="229074" cy="229074"/>
          </a:xfrm>
          <a:prstGeom prst="rect">
            <a:avLst/>
          </a:prstGeom>
          <a:noFill/>
          <a:ln>
            <a:noFill/>
          </a:ln>
        </p:spPr>
      </p:pic>
      <p:pic>
        <p:nvPicPr>
          <p:cNvPr id="930" name="Google Shape;930;p65"/>
          <p:cNvPicPr preferRelativeResize="0"/>
          <p:nvPr/>
        </p:nvPicPr>
        <p:blipFill>
          <a:blip r:embed="rId6">
            <a:alphaModFix/>
          </a:blip>
          <a:stretch>
            <a:fillRect/>
          </a:stretch>
        </p:blipFill>
        <p:spPr>
          <a:xfrm>
            <a:off x="5660534" y="5180343"/>
            <a:ext cx="229075" cy="229075"/>
          </a:xfrm>
          <a:prstGeom prst="rect">
            <a:avLst/>
          </a:prstGeom>
          <a:noFill/>
          <a:ln>
            <a:noFill/>
          </a:ln>
        </p:spPr>
      </p:pic>
      <p:pic>
        <p:nvPicPr>
          <p:cNvPr id="931" name="Google Shape;931;p65"/>
          <p:cNvPicPr preferRelativeResize="0"/>
          <p:nvPr/>
        </p:nvPicPr>
        <p:blipFill>
          <a:blip r:embed="rId7">
            <a:alphaModFix/>
          </a:blip>
          <a:stretch>
            <a:fillRect/>
          </a:stretch>
        </p:blipFill>
        <p:spPr>
          <a:xfrm>
            <a:off x="5660534" y="4675243"/>
            <a:ext cx="229075" cy="2290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2">
  <p:cSld name="CUSTOM_8">
    <p:bg>
      <p:bgPr>
        <a:solidFill>
          <a:schemeClr val="lt1"/>
        </a:solidFill>
      </p:bgPr>
    </p:bg>
    <p:spTree>
      <p:nvGrpSpPr>
        <p:cNvPr id="932" name="Shape 932"/>
        <p:cNvGrpSpPr/>
        <p:nvPr/>
      </p:nvGrpSpPr>
      <p:grpSpPr>
        <a:xfrm>
          <a:off x="0" y="0"/>
          <a:ext cx="0" cy="0"/>
          <a:chOff x="0" y="0"/>
          <a:chExt cx="0" cy="0"/>
        </a:xfrm>
      </p:grpSpPr>
      <p:sp>
        <p:nvSpPr>
          <p:cNvPr id="933" name="Google Shape;933;p66"/>
          <p:cNvSpPr/>
          <p:nvPr/>
        </p:nvSpPr>
        <p:spPr>
          <a:xfrm>
            <a:off x="-50" y="0"/>
            <a:ext cx="9330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934" name="Google Shape;934;p6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accent1"/>
                </a:solidFill>
              </a:defRPr>
            </a:lvl1pPr>
            <a:lvl2pPr lvl="1">
              <a:lnSpc>
                <a:spcPct val="100000"/>
              </a:lnSpc>
              <a:spcBef>
                <a:spcPts val="0"/>
              </a:spcBef>
              <a:spcAft>
                <a:spcPts val="0"/>
              </a:spcAft>
              <a:buNone/>
              <a:defRPr sz="5400">
                <a:solidFill>
                  <a:schemeClr val="accent1"/>
                </a:solidFill>
              </a:defRPr>
            </a:lvl2pPr>
            <a:lvl3pPr lvl="2">
              <a:lnSpc>
                <a:spcPct val="100000"/>
              </a:lnSpc>
              <a:spcBef>
                <a:spcPts val="0"/>
              </a:spcBef>
              <a:spcAft>
                <a:spcPts val="0"/>
              </a:spcAft>
              <a:buNone/>
              <a:defRPr sz="5400">
                <a:solidFill>
                  <a:schemeClr val="accent1"/>
                </a:solidFill>
              </a:defRPr>
            </a:lvl3pPr>
            <a:lvl4pPr lvl="3">
              <a:lnSpc>
                <a:spcPct val="100000"/>
              </a:lnSpc>
              <a:spcBef>
                <a:spcPts val="0"/>
              </a:spcBef>
              <a:spcAft>
                <a:spcPts val="0"/>
              </a:spcAft>
              <a:buNone/>
              <a:defRPr sz="5400">
                <a:solidFill>
                  <a:schemeClr val="accent1"/>
                </a:solidFill>
              </a:defRPr>
            </a:lvl4pPr>
            <a:lvl5pPr lvl="4">
              <a:lnSpc>
                <a:spcPct val="100000"/>
              </a:lnSpc>
              <a:spcBef>
                <a:spcPts val="0"/>
              </a:spcBef>
              <a:spcAft>
                <a:spcPts val="0"/>
              </a:spcAft>
              <a:buNone/>
              <a:defRPr sz="5400">
                <a:solidFill>
                  <a:schemeClr val="accent1"/>
                </a:solidFill>
              </a:defRPr>
            </a:lvl5pPr>
            <a:lvl6pPr lvl="5">
              <a:lnSpc>
                <a:spcPct val="100000"/>
              </a:lnSpc>
              <a:spcBef>
                <a:spcPts val="0"/>
              </a:spcBef>
              <a:spcAft>
                <a:spcPts val="0"/>
              </a:spcAft>
              <a:buNone/>
              <a:defRPr sz="5400">
                <a:solidFill>
                  <a:schemeClr val="accent1"/>
                </a:solidFill>
              </a:defRPr>
            </a:lvl6pPr>
            <a:lvl7pPr lvl="6">
              <a:lnSpc>
                <a:spcPct val="100000"/>
              </a:lnSpc>
              <a:spcBef>
                <a:spcPts val="0"/>
              </a:spcBef>
              <a:spcAft>
                <a:spcPts val="0"/>
              </a:spcAft>
              <a:buNone/>
              <a:defRPr sz="5400">
                <a:solidFill>
                  <a:schemeClr val="accent1"/>
                </a:solidFill>
              </a:defRPr>
            </a:lvl7pPr>
            <a:lvl8pPr lvl="7">
              <a:lnSpc>
                <a:spcPct val="100000"/>
              </a:lnSpc>
              <a:spcBef>
                <a:spcPts val="0"/>
              </a:spcBef>
              <a:spcAft>
                <a:spcPts val="0"/>
              </a:spcAft>
              <a:buNone/>
              <a:defRPr sz="5400">
                <a:solidFill>
                  <a:schemeClr val="accent1"/>
                </a:solidFill>
              </a:defRPr>
            </a:lvl8pPr>
            <a:lvl9pPr lvl="8">
              <a:lnSpc>
                <a:spcPct val="100000"/>
              </a:lnSpc>
              <a:spcBef>
                <a:spcPts val="0"/>
              </a:spcBef>
              <a:spcAft>
                <a:spcPts val="0"/>
              </a:spcAft>
              <a:buNone/>
              <a:defRPr sz="5400">
                <a:solidFill>
                  <a:schemeClr val="accent1"/>
                </a:solidFill>
              </a:defRPr>
            </a:lvl9pPr>
          </a:lstStyle>
          <a:p/>
        </p:txBody>
      </p:sp>
      <p:sp>
        <p:nvSpPr>
          <p:cNvPr id="935" name="Google Shape;935;p6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dk1"/>
              </a:buClr>
              <a:buSzPts val="1000"/>
              <a:buFont typeface="Red Hat Display Medium"/>
              <a:buNone/>
              <a:defRPr sz="1000">
                <a:solidFill>
                  <a:schemeClr val="dk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936" name="Google Shape;936;p6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937" name="Google Shape;937;p6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38" name="Google Shape;938;p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39" name="Google Shape;939;p66"/>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940" name="Shape 940"/>
        <p:cNvGrpSpPr/>
        <p:nvPr/>
      </p:nvGrpSpPr>
      <p:grpSpPr>
        <a:xfrm>
          <a:off x="0" y="0"/>
          <a:ext cx="0" cy="0"/>
          <a:chOff x="0" y="0"/>
          <a:chExt cx="0" cy="0"/>
        </a:xfrm>
      </p:grpSpPr>
      <p:sp>
        <p:nvSpPr>
          <p:cNvPr id="941" name="Google Shape;941;p6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lt1"/>
                </a:solidFill>
              </a:defRPr>
            </a:lvl1pPr>
            <a:lvl2pPr lvl="1">
              <a:lnSpc>
                <a:spcPct val="100000"/>
              </a:lnSpc>
              <a:spcBef>
                <a:spcPts val="0"/>
              </a:spcBef>
              <a:spcAft>
                <a:spcPts val="0"/>
              </a:spcAft>
              <a:buNone/>
              <a:defRPr sz="5400">
                <a:solidFill>
                  <a:schemeClr val="lt1"/>
                </a:solidFill>
              </a:defRPr>
            </a:lvl2pPr>
            <a:lvl3pPr lvl="2">
              <a:lnSpc>
                <a:spcPct val="100000"/>
              </a:lnSpc>
              <a:spcBef>
                <a:spcPts val="0"/>
              </a:spcBef>
              <a:spcAft>
                <a:spcPts val="0"/>
              </a:spcAft>
              <a:buNone/>
              <a:defRPr sz="5400">
                <a:solidFill>
                  <a:schemeClr val="lt1"/>
                </a:solidFill>
              </a:defRPr>
            </a:lvl3pPr>
            <a:lvl4pPr lvl="3">
              <a:lnSpc>
                <a:spcPct val="100000"/>
              </a:lnSpc>
              <a:spcBef>
                <a:spcPts val="0"/>
              </a:spcBef>
              <a:spcAft>
                <a:spcPts val="0"/>
              </a:spcAft>
              <a:buNone/>
              <a:defRPr sz="5400">
                <a:solidFill>
                  <a:schemeClr val="lt1"/>
                </a:solidFill>
              </a:defRPr>
            </a:lvl4pPr>
            <a:lvl5pPr lvl="4">
              <a:lnSpc>
                <a:spcPct val="100000"/>
              </a:lnSpc>
              <a:spcBef>
                <a:spcPts val="0"/>
              </a:spcBef>
              <a:spcAft>
                <a:spcPts val="0"/>
              </a:spcAft>
              <a:buNone/>
              <a:defRPr sz="5400">
                <a:solidFill>
                  <a:schemeClr val="lt1"/>
                </a:solidFill>
              </a:defRPr>
            </a:lvl5pPr>
            <a:lvl6pPr lvl="5">
              <a:lnSpc>
                <a:spcPct val="100000"/>
              </a:lnSpc>
              <a:spcBef>
                <a:spcPts val="0"/>
              </a:spcBef>
              <a:spcAft>
                <a:spcPts val="0"/>
              </a:spcAft>
              <a:buNone/>
              <a:defRPr sz="5400">
                <a:solidFill>
                  <a:schemeClr val="lt1"/>
                </a:solidFill>
              </a:defRPr>
            </a:lvl6pPr>
            <a:lvl7pPr lvl="6">
              <a:lnSpc>
                <a:spcPct val="100000"/>
              </a:lnSpc>
              <a:spcBef>
                <a:spcPts val="0"/>
              </a:spcBef>
              <a:spcAft>
                <a:spcPts val="0"/>
              </a:spcAft>
              <a:buNone/>
              <a:defRPr sz="5400">
                <a:solidFill>
                  <a:schemeClr val="lt1"/>
                </a:solidFill>
              </a:defRPr>
            </a:lvl7pPr>
            <a:lvl8pPr lvl="7">
              <a:lnSpc>
                <a:spcPct val="100000"/>
              </a:lnSpc>
              <a:spcBef>
                <a:spcPts val="0"/>
              </a:spcBef>
              <a:spcAft>
                <a:spcPts val="0"/>
              </a:spcAft>
              <a:buNone/>
              <a:defRPr sz="5400">
                <a:solidFill>
                  <a:schemeClr val="lt1"/>
                </a:solidFill>
              </a:defRPr>
            </a:lvl8pPr>
            <a:lvl9pPr lvl="8">
              <a:lnSpc>
                <a:spcPct val="100000"/>
              </a:lnSpc>
              <a:spcBef>
                <a:spcPts val="0"/>
              </a:spcBef>
              <a:spcAft>
                <a:spcPts val="0"/>
              </a:spcAft>
              <a:buNone/>
              <a:defRPr sz="5400">
                <a:solidFill>
                  <a:schemeClr val="lt1"/>
                </a:solidFill>
              </a:defRPr>
            </a:lvl9pPr>
          </a:lstStyle>
          <a:p/>
        </p:txBody>
      </p:sp>
      <p:cxnSp>
        <p:nvCxnSpPr>
          <p:cNvPr id="942" name="Google Shape;942;p67"/>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cxnSp>
        <p:nvCxnSpPr>
          <p:cNvPr id="943" name="Google Shape;943;p6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944" name="Google Shape;944;p67"/>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945" name="Google Shape;945;p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946" name="Google Shape;946;p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7" name="Google Shape;947;p67"/>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948" name="Shape 948"/>
        <p:cNvGrpSpPr/>
        <p:nvPr/>
      </p:nvGrpSpPr>
      <p:grpSpPr>
        <a:xfrm>
          <a:off x="0" y="0"/>
          <a:ext cx="0" cy="0"/>
          <a:chOff x="0" y="0"/>
          <a:chExt cx="0" cy="0"/>
        </a:xfrm>
      </p:grpSpPr>
      <p:sp>
        <p:nvSpPr>
          <p:cNvPr id="949" name="Google Shape;949;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950" name="Google Shape;950;p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51" name="Google Shape;951;p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52" name="Google Shape;952;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53" name="Google Shape;953;p6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954" name="Google Shape;954;p6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955" name="Google Shape;955;p68"/>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956" name="Google Shape;956;p68"/>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957" name="Shape 957"/>
        <p:cNvGrpSpPr/>
        <p:nvPr/>
      </p:nvGrpSpPr>
      <p:grpSpPr>
        <a:xfrm>
          <a:off x="0" y="0"/>
          <a:ext cx="0" cy="0"/>
          <a:chOff x="0" y="0"/>
          <a:chExt cx="0" cy="0"/>
        </a:xfrm>
      </p:grpSpPr>
      <p:sp>
        <p:nvSpPr>
          <p:cNvPr id="958" name="Google Shape;958;p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959" name="Google Shape;959;p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60" name="Google Shape;960;p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61" name="Google Shape;961;p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62" name="Google Shape;962;p6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963" name="Google Shape;963;p69"/>
          <p:cNvSpPr/>
          <p:nvPr/>
        </p:nvSpPr>
        <p:spPr>
          <a:xfrm>
            <a:off x="3901500" y="2473638"/>
            <a:ext cx="4389000" cy="2702400"/>
          </a:xfrm>
          <a:prstGeom prst="chevron">
            <a:avLst>
              <a:gd fmla="val 2731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9"/>
          <p:cNvSpPr/>
          <p:nvPr/>
        </p:nvSpPr>
        <p:spPr>
          <a:xfrm>
            <a:off x="7803000" y="2473650"/>
            <a:ext cx="4389000" cy="2702400"/>
          </a:xfrm>
          <a:prstGeom prst="chevron">
            <a:avLst>
              <a:gd fmla="val 2731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9"/>
          <p:cNvSpPr/>
          <p:nvPr/>
        </p:nvSpPr>
        <p:spPr>
          <a:xfrm>
            <a:off x="0" y="2473650"/>
            <a:ext cx="4389000" cy="2702400"/>
          </a:xfrm>
          <a:prstGeom prst="chevron">
            <a:avLst>
              <a:gd fmla="val 2731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9"/>
          <p:cNvSpPr/>
          <p:nvPr/>
        </p:nvSpPr>
        <p:spPr>
          <a:xfrm>
            <a:off x="0" y="2473638"/>
            <a:ext cx="1120500" cy="270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9"/>
          <p:cNvSpPr/>
          <p:nvPr/>
        </p:nvSpPr>
        <p:spPr>
          <a:xfrm>
            <a:off x="11071500" y="2473638"/>
            <a:ext cx="1120500" cy="270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9"/>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969" name="Google Shape;969;p69"/>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970" name="Google Shape;970;p69"/>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971" name="Google Shape;971;p6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972" name="Google Shape;972;p69"/>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973" name="Google Shape;973;p69"/>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974" name="Shape 974"/>
        <p:cNvGrpSpPr/>
        <p:nvPr/>
      </p:nvGrpSpPr>
      <p:grpSpPr>
        <a:xfrm>
          <a:off x="0" y="0"/>
          <a:ext cx="0" cy="0"/>
          <a:chOff x="0" y="0"/>
          <a:chExt cx="0" cy="0"/>
        </a:xfrm>
      </p:grpSpPr>
      <p:cxnSp>
        <p:nvCxnSpPr>
          <p:cNvPr id="975" name="Google Shape;975;p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76" name="Google Shape;976;p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77" name="Google Shape;977;p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78" name="Google Shape;978;p7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979" name="Google Shape;979;p70"/>
          <p:cNvSpPr/>
          <p:nvPr/>
        </p:nvSpPr>
        <p:spPr>
          <a:xfrm>
            <a:off x="0" y="2473638"/>
            <a:ext cx="1120500" cy="270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0"/>
          <p:cNvSpPr/>
          <p:nvPr/>
        </p:nvSpPr>
        <p:spPr>
          <a:xfrm>
            <a:off x="11071500" y="2473638"/>
            <a:ext cx="1120500" cy="270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0"/>
          <p:cNvSpPr/>
          <p:nvPr/>
        </p:nvSpPr>
        <p:spPr>
          <a:xfrm>
            <a:off x="5863800" y="2473650"/>
            <a:ext cx="6328200" cy="2702400"/>
          </a:xfrm>
          <a:prstGeom prst="chevron">
            <a:avLst>
              <a:gd fmla="val 2731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0"/>
          <p:cNvSpPr/>
          <p:nvPr/>
        </p:nvSpPr>
        <p:spPr>
          <a:xfrm>
            <a:off x="0" y="2473650"/>
            <a:ext cx="6328200" cy="2702400"/>
          </a:xfrm>
          <a:prstGeom prst="chevron">
            <a:avLst>
              <a:gd fmla="val 2731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0"/>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984" name="Google Shape;984;p7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85" name="Google Shape;985;p7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986" name="Google Shape;986;p70"/>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987" name="Google Shape;987;p70"/>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pic>
        <p:nvPicPr>
          <p:cNvPr id="988" name="Google Shape;988;p70"/>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989" name="Shape 989"/>
        <p:cNvGrpSpPr/>
        <p:nvPr/>
      </p:nvGrpSpPr>
      <p:grpSpPr>
        <a:xfrm>
          <a:off x="0" y="0"/>
          <a:ext cx="0" cy="0"/>
          <a:chOff x="0" y="0"/>
          <a:chExt cx="0" cy="0"/>
        </a:xfrm>
      </p:grpSpPr>
      <p:cxnSp>
        <p:nvCxnSpPr>
          <p:cNvPr id="990" name="Google Shape;990;p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91" name="Google Shape;991;p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92" name="Google Shape;992;p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93" name="Google Shape;993;p7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994" name="Google Shape;994;p71"/>
          <p:cNvPicPr preferRelativeResize="0"/>
          <p:nvPr/>
        </p:nvPicPr>
        <p:blipFill rotWithShape="1">
          <a:blip r:embed="rId2">
            <a:alphaModFix/>
          </a:blip>
          <a:srcRect b="0" l="0" r="0" t="0"/>
          <a:stretch/>
        </p:blipFill>
        <p:spPr>
          <a:xfrm>
            <a:off x="1743525" y="2296425"/>
            <a:ext cx="8704948" cy="3247250"/>
          </a:xfrm>
          <a:prstGeom prst="rect">
            <a:avLst/>
          </a:prstGeom>
          <a:noFill/>
          <a:ln>
            <a:noFill/>
          </a:ln>
        </p:spPr>
      </p:pic>
      <p:sp>
        <p:nvSpPr>
          <p:cNvPr id="995" name="Google Shape;995;p71"/>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996" name="Google Shape;996;p71"/>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997" name="Google Shape;997;p71"/>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998" name="Google Shape;998;p71"/>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99" name="Google Shape;999;p7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000" name="Google Shape;1000;p7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001" name="Google Shape;1001;p71"/>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78" name="Google Shape;78;p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9" name="Google Shape;79;p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0" name="Google Shape;80;p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1" name="Google Shape;81;p8"/>
          <p:cNvSpPr txBox="1"/>
          <p:nvPr>
            <p:ph idx="2" type="subTitle"/>
          </p:nvPr>
        </p:nvSpPr>
        <p:spPr>
          <a:xfrm>
            <a:off x="94800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82" name="Google Shape;82;p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3" name="Google Shape;83;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002" name="Shape 1002"/>
        <p:cNvGrpSpPr/>
        <p:nvPr/>
      </p:nvGrpSpPr>
      <p:grpSpPr>
        <a:xfrm>
          <a:off x="0" y="0"/>
          <a:ext cx="0" cy="0"/>
          <a:chOff x="0" y="0"/>
          <a:chExt cx="0" cy="0"/>
        </a:xfrm>
      </p:grpSpPr>
      <p:sp>
        <p:nvSpPr>
          <p:cNvPr id="1003" name="Google Shape;1003;p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004" name="Google Shape;1004;p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05" name="Google Shape;1005;p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06" name="Google Shape;1006;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07" name="Google Shape;1007;p7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008" name="Google Shape;1008;p72"/>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009" name="Shape 1009"/>
        <p:cNvGrpSpPr/>
        <p:nvPr/>
      </p:nvGrpSpPr>
      <p:grpSpPr>
        <a:xfrm>
          <a:off x="0" y="0"/>
          <a:ext cx="0" cy="0"/>
          <a:chOff x="0" y="0"/>
          <a:chExt cx="0" cy="0"/>
        </a:xfrm>
      </p:grpSpPr>
      <p:sp>
        <p:nvSpPr>
          <p:cNvPr id="1010" name="Google Shape;1010;p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011" name="Google Shape;1011;p7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012" name="Google Shape;1012;p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13" name="Google Shape;1013;p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14" name="Google Shape;1014;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15" name="Google Shape;1015;p73"/>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016" name="Google Shape;1016;p7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017" name="Google Shape;1017;p7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pic>
        <p:nvPicPr>
          <p:cNvPr id="1018" name="Google Shape;1018;p73"/>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019" name="Shape 1019"/>
        <p:cNvGrpSpPr/>
        <p:nvPr/>
      </p:nvGrpSpPr>
      <p:grpSpPr>
        <a:xfrm>
          <a:off x="0" y="0"/>
          <a:ext cx="0" cy="0"/>
          <a:chOff x="0" y="0"/>
          <a:chExt cx="0" cy="0"/>
        </a:xfrm>
      </p:grpSpPr>
      <p:cxnSp>
        <p:nvCxnSpPr>
          <p:cNvPr id="1020" name="Google Shape;1020;p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21" name="Google Shape;1021;p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22" name="Google Shape;1022;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23" name="Google Shape;1023;p7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024" name="Google Shape;1024;p7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025" name="Google Shape;1025;p7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026" name="Google Shape;1026;p74"/>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pic>
        <p:nvPicPr>
          <p:cNvPr id="1027" name="Google Shape;1027;p74"/>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028" name="Shape 1028"/>
        <p:cNvGrpSpPr/>
        <p:nvPr/>
      </p:nvGrpSpPr>
      <p:grpSpPr>
        <a:xfrm>
          <a:off x="0" y="0"/>
          <a:ext cx="0" cy="0"/>
          <a:chOff x="0" y="0"/>
          <a:chExt cx="0" cy="0"/>
        </a:xfrm>
      </p:grpSpPr>
      <p:sp>
        <p:nvSpPr>
          <p:cNvPr id="1029" name="Google Shape;1029;p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030" name="Google Shape;1030;p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31" name="Google Shape;1031;p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32" name="Google Shape;1032;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33" name="Google Shape;1033;p7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034" name="Google Shape;1034;p75"/>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pic>
        <p:nvPicPr>
          <p:cNvPr id="1035" name="Google Shape;1035;p75"/>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036" name="Shape 1036"/>
        <p:cNvGrpSpPr/>
        <p:nvPr/>
      </p:nvGrpSpPr>
      <p:grpSpPr>
        <a:xfrm>
          <a:off x="0" y="0"/>
          <a:ext cx="0" cy="0"/>
          <a:chOff x="0" y="0"/>
          <a:chExt cx="0" cy="0"/>
        </a:xfrm>
      </p:grpSpPr>
      <p:cxnSp>
        <p:nvCxnSpPr>
          <p:cNvPr id="1037" name="Google Shape;1037;p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38" name="Google Shape;1038;p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39" name="Google Shape;1039;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40" name="Google Shape;1040;p7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041" name="Google Shape;1041;p76"/>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1042" name="Google Shape;1042;p76"/>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1043" name="Google Shape;1043;p76"/>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044" name="Google Shape;1044;p7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045" name="Google Shape;1045;p76"/>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046" name="Google Shape;1046;p76"/>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1047" name="Shape 1047"/>
        <p:cNvGrpSpPr/>
        <p:nvPr/>
      </p:nvGrpSpPr>
      <p:grpSpPr>
        <a:xfrm>
          <a:off x="0" y="0"/>
          <a:ext cx="0" cy="0"/>
          <a:chOff x="0" y="0"/>
          <a:chExt cx="0" cy="0"/>
        </a:xfrm>
      </p:grpSpPr>
      <p:cxnSp>
        <p:nvCxnSpPr>
          <p:cNvPr id="1048" name="Google Shape;1048;p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49" name="Google Shape;1049;p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50" name="Google Shape;1050;p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51" name="Google Shape;1051;p7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052" name="Google Shape;1052;p77"/>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1053" name="Google Shape;1053;p7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054" name="Google Shape;1054;p7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055" name="Google Shape;1055;p77"/>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056" name="Google Shape;1056;p77"/>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057" name="Shape 1057"/>
        <p:cNvGrpSpPr/>
        <p:nvPr/>
      </p:nvGrpSpPr>
      <p:grpSpPr>
        <a:xfrm>
          <a:off x="0" y="0"/>
          <a:ext cx="0" cy="0"/>
          <a:chOff x="0" y="0"/>
          <a:chExt cx="0" cy="0"/>
        </a:xfrm>
      </p:grpSpPr>
      <p:sp>
        <p:nvSpPr>
          <p:cNvPr id="1058" name="Google Shape;1058;p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059" name="Google Shape;1059;p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60" name="Google Shape;1060;p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61" name="Google Shape;1061;p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62" name="Google Shape;1062;p7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063" name="Google Shape;1063;p78"/>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064" name="Google Shape;1064;p78"/>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0"/>
              </a:spcBef>
              <a:spcAft>
                <a:spcPts val="0"/>
              </a:spcAft>
              <a:buNone/>
              <a:defRPr sz="1400"/>
            </a:lvl2pPr>
            <a:lvl3pPr lvl="2">
              <a:spcBef>
                <a:spcPts val="0"/>
              </a:spcBef>
              <a:spcAft>
                <a:spcPts val="0"/>
              </a:spcAft>
              <a:buNone/>
              <a:defRPr sz="1400"/>
            </a:lvl3pPr>
            <a:lvl4pPr lvl="3">
              <a:spcBef>
                <a:spcPts val="0"/>
              </a:spcBef>
              <a:spcAft>
                <a:spcPts val="0"/>
              </a:spcAft>
              <a:buNone/>
              <a:defRPr sz="1400"/>
            </a:lvl4pPr>
            <a:lvl5pPr lvl="4">
              <a:spcBef>
                <a:spcPts val="0"/>
              </a:spcBef>
              <a:spcAft>
                <a:spcPts val="0"/>
              </a:spcAft>
              <a:buNone/>
              <a:defRPr sz="1400"/>
            </a:lvl5pPr>
            <a:lvl6pPr lvl="5">
              <a:spcBef>
                <a:spcPts val="0"/>
              </a:spcBef>
              <a:spcAft>
                <a:spcPts val="0"/>
              </a:spcAft>
              <a:buNone/>
              <a:defRPr sz="1400"/>
            </a:lvl6pPr>
            <a:lvl7pPr lvl="6">
              <a:spcBef>
                <a:spcPts val="0"/>
              </a:spcBef>
              <a:spcAft>
                <a:spcPts val="0"/>
              </a:spcAft>
              <a:buNone/>
              <a:defRPr sz="1400"/>
            </a:lvl7pPr>
            <a:lvl8pPr lvl="7">
              <a:spcBef>
                <a:spcPts val="0"/>
              </a:spcBef>
              <a:spcAft>
                <a:spcPts val="0"/>
              </a:spcAft>
              <a:buNone/>
              <a:defRPr sz="1400"/>
            </a:lvl8pPr>
            <a:lvl9pPr lvl="8">
              <a:spcBef>
                <a:spcPts val="0"/>
              </a:spcBef>
              <a:spcAft>
                <a:spcPts val="0"/>
              </a:spcAft>
              <a:buNone/>
              <a:defRPr sz="1400"/>
            </a:lvl9pPr>
          </a:lstStyle>
          <a:p/>
        </p:txBody>
      </p:sp>
      <p:sp>
        <p:nvSpPr>
          <p:cNvPr id="1065" name="Google Shape;1065;p78"/>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1066" name="Google Shape;1066;p78"/>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0"/>
              </a:spcBef>
              <a:spcAft>
                <a:spcPts val="0"/>
              </a:spcAft>
              <a:buNone/>
              <a:defRPr sz="1400"/>
            </a:lvl2pPr>
            <a:lvl3pPr lvl="2" algn="ctr">
              <a:spcBef>
                <a:spcPts val="0"/>
              </a:spcBef>
              <a:spcAft>
                <a:spcPts val="0"/>
              </a:spcAft>
              <a:buNone/>
              <a:defRPr sz="1400"/>
            </a:lvl3pPr>
            <a:lvl4pPr lvl="3" algn="ctr">
              <a:spcBef>
                <a:spcPts val="0"/>
              </a:spcBef>
              <a:spcAft>
                <a:spcPts val="0"/>
              </a:spcAft>
              <a:buNone/>
              <a:defRPr sz="1400"/>
            </a:lvl4pPr>
            <a:lvl5pPr lvl="4" algn="ctr">
              <a:spcBef>
                <a:spcPts val="0"/>
              </a:spcBef>
              <a:spcAft>
                <a:spcPts val="0"/>
              </a:spcAft>
              <a:buNone/>
              <a:defRPr sz="1400"/>
            </a:lvl5pPr>
            <a:lvl6pPr lvl="5" algn="ctr">
              <a:spcBef>
                <a:spcPts val="0"/>
              </a:spcBef>
              <a:spcAft>
                <a:spcPts val="0"/>
              </a:spcAft>
              <a:buNone/>
              <a:defRPr sz="1400"/>
            </a:lvl6pPr>
            <a:lvl7pPr lvl="6" algn="ctr">
              <a:spcBef>
                <a:spcPts val="0"/>
              </a:spcBef>
              <a:spcAft>
                <a:spcPts val="0"/>
              </a:spcAft>
              <a:buNone/>
              <a:defRPr sz="1400"/>
            </a:lvl7pPr>
            <a:lvl8pPr lvl="7" algn="ctr">
              <a:spcBef>
                <a:spcPts val="0"/>
              </a:spcBef>
              <a:spcAft>
                <a:spcPts val="0"/>
              </a:spcAft>
              <a:buNone/>
              <a:defRPr sz="1400"/>
            </a:lvl8pPr>
            <a:lvl9pPr lvl="8" algn="ctr">
              <a:spcBef>
                <a:spcPts val="0"/>
              </a:spcBef>
              <a:spcAft>
                <a:spcPts val="0"/>
              </a:spcAft>
              <a:buNone/>
              <a:defRPr sz="1400"/>
            </a:lvl9pPr>
          </a:lstStyle>
          <a:p/>
        </p:txBody>
      </p:sp>
      <p:pic>
        <p:nvPicPr>
          <p:cNvPr id="1067" name="Google Shape;1067;p78"/>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068" name="Shape 1068"/>
        <p:cNvGrpSpPr/>
        <p:nvPr/>
      </p:nvGrpSpPr>
      <p:grpSpPr>
        <a:xfrm>
          <a:off x="0" y="0"/>
          <a:ext cx="0" cy="0"/>
          <a:chOff x="0" y="0"/>
          <a:chExt cx="0" cy="0"/>
        </a:xfrm>
      </p:grpSpPr>
      <p:cxnSp>
        <p:nvCxnSpPr>
          <p:cNvPr id="1069" name="Google Shape;1069;p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70" name="Google Shape;1070;p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71" name="Google Shape;1071;p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72" name="Google Shape;1072;p7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073" name="Google Shape;1073;p79"/>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074" name="Google Shape;1074;p79"/>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075" name="Google Shape;1075;p79"/>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1076" name="Google Shape;1076;p79"/>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1077" name="Google Shape;1077;p79"/>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078" name="Google Shape;1078;p79"/>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p:txBody>
      </p:sp>
      <p:sp>
        <p:nvSpPr>
          <p:cNvPr id="1079" name="Google Shape;1079;p7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080" name="Google Shape;1080;p7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081" name="Google Shape;1081;p7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082" name="Google Shape;1082;p79"/>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083" name="Shape 1083"/>
        <p:cNvGrpSpPr/>
        <p:nvPr/>
      </p:nvGrpSpPr>
      <p:grpSpPr>
        <a:xfrm>
          <a:off x="0" y="0"/>
          <a:ext cx="0" cy="0"/>
          <a:chOff x="0" y="0"/>
          <a:chExt cx="0" cy="0"/>
        </a:xfrm>
      </p:grpSpPr>
      <p:sp>
        <p:nvSpPr>
          <p:cNvPr id="1084" name="Google Shape;1084;p80"/>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1085" name="Google Shape;1085;p80"/>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1086" name="Google Shape;1086;p80"/>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cxnSp>
        <p:nvCxnSpPr>
          <p:cNvPr id="1087" name="Google Shape;1087;p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88" name="Google Shape;1088;p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89" name="Google Shape;1089;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90" name="Google Shape;1090;p80"/>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091" name="Google Shape;1091;p80"/>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1092" name="Google Shape;1092;p80"/>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1093" name="Google Shape;1093;p80"/>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094" name="Google Shape;1094;p80"/>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095" name="Google Shape;1095;p80"/>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096" name="Google Shape;1096;p80"/>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097" name="Google Shape;1097;p80"/>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098" name="Google Shape;1098;p80"/>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099" name="Google Shape;1099;p80"/>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100" name="Google Shape;1100;p8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101" name="Google Shape;1101;p80"/>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102" name="Google Shape;1102;p80"/>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103" name="Shape 1103"/>
        <p:cNvGrpSpPr/>
        <p:nvPr/>
      </p:nvGrpSpPr>
      <p:grpSpPr>
        <a:xfrm>
          <a:off x="0" y="0"/>
          <a:ext cx="0" cy="0"/>
          <a:chOff x="0" y="0"/>
          <a:chExt cx="0" cy="0"/>
        </a:xfrm>
      </p:grpSpPr>
      <p:sp>
        <p:nvSpPr>
          <p:cNvPr id="1104" name="Google Shape;1104;p81"/>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1105" name="Google Shape;1105;p81"/>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cxnSp>
        <p:nvCxnSpPr>
          <p:cNvPr id="1106" name="Google Shape;1106;p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07" name="Google Shape;1107;p8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08" name="Google Shape;1108;p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09" name="Google Shape;1109;p8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110" name="Google Shape;1110;p8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111" name="Google Shape;1111;p81"/>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1112" name="Google Shape;1112;p81"/>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113" name="Google Shape;1113;p81"/>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114" name="Google Shape;1114;p81"/>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115" name="Google Shape;1115;p81"/>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116" name="Google Shape;1116;p81"/>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117" name="Google Shape;1117;p8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118" name="Google Shape;1118;p81"/>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119" name="Google Shape;1119;p81"/>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86" name="Google Shape;86;p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7" name="Google Shape;87;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8" name="Google Shape;88;p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9" name="Google Shape;89;p9"/>
          <p:cNvSpPr txBox="1"/>
          <p:nvPr>
            <p:ph idx="2" type="subTitle"/>
          </p:nvPr>
        </p:nvSpPr>
        <p:spPr>
          <a:xfrm>
            <a:off x="94800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90" name="Google Shape;90;p9"/>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91" name="Google Shape;91;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120" name="Shape 1120"/>
        <p:cNvGrpSpPr/>
        <p:nvPr/>
      </p:nvGrpSpPr>
      <p:grpSpPr>
        <a:xfrm>
          <a:off x="0" y="0"/>
          <a:ext cx="0" cy="0"/>
          <a:chOff x="0" y="0"/>
          <a:chExt cx="0" cy="0"/>
        </a:xfrm>
      </p:grpSpPr>
      <p:cxnSp>
        <p:nvCxnSpPr>
          <p:cNvPr id="1121" name="Google Shape;1121;p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22" name="Google Shape;1122;p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23" name="Google Shape;1123;p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24" name="Google Shape;1124;p8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125" name="Google Shape;1125;p82"/>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1126" name="Google Shape;1126;p8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127" name="Google Shape;1127;p82"/>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128" name="Google Shape;1128;p82"/>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129" name="Google Shape;1129;p82"/>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130" name="Google Shape;1130;p82"/>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131" name="Google Shape;1131;p82"/>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132" name="Google Shape;1132;p8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133" name="Google Shape;1133;p82"/>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134" name="Google Shape;1134;p82"/>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135" name="Shape 1135"/>
        <p:cNvGrpSpPr/>
        <p:nvPr/>
      </p:nvGrpSpPr>
      <p:grpSpPr>
        <a:xfrm>
          <a:off x="0" y="0"/>
          <a:ext cx="0" cy="0"/>
          <a:chOff x="0" y="0"/>
          <a:chExt cx="0" cy="0"/>
        </a:xfrm>
      </p:grpSpPr>
      <p:cxnSp>
        <p:nvCxnSpPr>
          <p:cNvPr id="1136" name="Google Shape;1136;p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37" name="Google Shape;1137;p8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38" name="Google Shape;1138;p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39" name="Google Shape;1139;p8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140" name="Google Shape;1140;p83"/>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141" name="Google Shape;1141;p83"/>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1142" name="Google Shape;1142;p83"/>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1143" name="Google Shape;1143;p83"/>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1144" name="Google Shape;1144;p83"/>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1145" name="Google Shape;1145;p83"/>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1146" name="Google Shape;1146;p83"/>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1147" name="Google Shape;1147;p83"/>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148" name="Google Shape;1148;p8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149" name="Google Shape;1149;p83"/>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150" name="Google Shape;1150;p83"/>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151" name="Shape 1151"/>
        <p:cNvGrpSpPr/>
        <p:nvPr/>
      </p:nvGrpSpPr>
      <p:grpSpPr>
        <a:xfrm>
          <a:off x="0" y="0"/>
          <a:ext cx="0" cy="0"/>
          <a:chOff x="0" y="0"/>
          <a:chExt cx="0" cy="0"/>
        </a:xfrm>
      </p:grpSpPr>
      <p:cxnSp>
        <p:nvCxnSpPr>
          <p:cNvPr id="1152" name="Google Shape;1152;p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53" name="Google Shape;1153;p8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54" name="Google Shape;1154;p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55" name="Google Shape;1155;p8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156" name="Google Shape;1156;p84"/>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1157" name="Google Shape;1157;p84"/>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158" name="Google Shape;1158;p84"/>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1159" name="Google Shape;1159;p84"/>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1160" name="Google Shape;1160;p84"/>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4"/>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4"/>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4"/>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4"/>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4"/>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4"/>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4"/>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4"/>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4"/>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4"/>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4"/>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4"/>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4"/>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4"/>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4"/>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4"/>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4"/>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4"/>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4"/>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4"/>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4"/>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4"/>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4"/>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4"/>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4"/>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4"/>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4"/>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4"/>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4"/>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4"/>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4"/>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4"/>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4"/>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4"/>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4"/>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4"/>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4"/>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4"/>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4"/>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4"/>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4"/>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4"/>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4"/>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4"/>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4"/>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4"/>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4"/>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4"/>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4"/>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4"/>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4"/>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4"/>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4"/>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4"/>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4"/>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4"/>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4"/>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4"/>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4"/>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4"/>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4"/>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4"/>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4"/>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4"/>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4"/>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4"/>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4"/>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4"/>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4"/>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4"/>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4"/>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4"/>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4"/>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4"/>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4"/>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4"/>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4"/>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4"/>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4"/>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4"/>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4"/>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4"/>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4"/>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4"/>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4"/>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4"/>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4"/>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4"/>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4"/>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4"/>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4"/>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4"/>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4"/>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4"/>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4"/>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4"/>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4"/>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4"/>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4"/>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4"/>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4"/>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4"/>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4"/>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4"/>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4"/>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4"/>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4"/>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4"/>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4"/>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4"/>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4"/>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4"/>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4"/>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4"/>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4"/>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4"/>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4"/>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4"/>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4"/>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4"/>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4"/>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4"/>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4"/>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4"/>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4"/>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4"/>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4"/>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4"/>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4"/>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4"/>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4"/>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4"/>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4"/>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4"/>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4"/>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4"/>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4"/>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4"/>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4"/>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4"/>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4"/>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4"/>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4"/>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4"/>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4"/>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4"/>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4"/>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4"/>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4"/>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4"/>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4"/>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4"/>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4"/>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4"/>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4"/>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4"/>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4"/>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4"/>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4"/>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4"/>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4"/>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4"/>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4"/>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4"/>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4"/>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4"/>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4"/>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4"/>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4"/>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4"/>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4"/>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4"/>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4"/>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4"/>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4"/>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4"/>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4"/>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4"/>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4"/>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4"/>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4"/>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4"/>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4"/>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4"/>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4"/>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4"/>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4"/>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4"/>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4"/>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4"/>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4"/>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4"/>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4"/>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4"/>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4"/>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4"/>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4"/>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4"/>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4"/>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4"/>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61" name="Google Shape;1361;p8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362" name="Google Shape;1362;p84"/>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363" name="Google Shape;1363;p84"/>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364" name="Shape 1364"/>
        <p:cNvGrpSpPr/>
        <p:nvPr/>
      </p:nvGrpSpPr>
      <p:grpSpPr>
        <a:xfrm>
          <a:off x="0" y="0"/>
          <a:ext cx="0" cy="0"/>
          <a:chOff x="0" y="0"/>
          <a:chExt cx="0" cy="0"/>
        </a:xfrm>
      </p:grpSpPr>
      <p:cxnSp>
        <p:nvCxnSpPr>
          <p:cNvPr id="1365" name="Google Shape;1365;p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66" name="Google Shape;1366;p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67" name="Google Shape;1367;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68" name="Google Shape;1368;p8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369" name="Google Shape;1369;p85"/>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370" name="Google Shape;1370;p85"/>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371" name="Google Shape;1371;p85"/>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372" name="Google Shape;1372;p85"/>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1373" name="Google Shape;1373;p85"/>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1374" name="Google Shape;1374;p85"/>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1375" name="Google Shape;1375;p85"/>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376" name="Google Shape;1376;p85"/>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pic>
        <p:nvPicPr>
          <p:cNvPr id="1377" name="Google Shape;1377;p85"/>
          <p:cNvPicPr preferRelativeResize="0"/>
          <p:nvPr/>
        </p:nvPicPr>
        <p:blipFill rotWithShape="1">
          <a:blip r:embed="rId2">
            <a:alphaModFix/>
          </a:blip>
          <a:srcRect b="0" l="0" r="0" t="0"/>
          <a:stretch/>
        </p:blipFill>
        <p:spPr>
          <a:xfrm>
            <a:off x="1044805" y="2217196"/>
            <a:ext cx="553219" cy="553200"/>
          </a:xfrm>
          <a:prstGeom prst="rect">
            <a:avLst/>
          </a:prstGeom>
          <a:noFill/>
          <a:ln>
            <a:noFill/>
          </a:ln>
        </p:spPr>
      </p:pic>
      <p:pic>
        <p:nvPicPr>
          <p:cNvPr id="1378" name="Google Shape;1378;p85"/>
          <p:cNvPicPr preferRelativeResize="0"/>
          <p:nvPr/>
        </p:nvPicPr>
        <p:blipFill rotWithShape="1">
          <a:blip r:embed="rId2">
            <a:alphaModFix/>
          </a:blip>
          <a:srcRect b="0" l="0" r="0" t="0"/>
          <a:stretch/>
        </p:blipFill>
        <p:spPr>
          <a:xfrm>
            <a:off x="4627759" y="2217196"/>
            <a:ext cx="553219" cy="553200"/>
          </a:xfrm>
          <a:prstGeom prst="rect">
            <a:avLst/>
          </a:prstGeom>
          <a:noFill/>
          <a:ln>
            <a:noFill/>
          </a:ln>
        </p:spPr>
      </p:pic>
      <p:pic>
        <p:nvPicPr>
          <p:cNvPr id="1379" name="Google Shape;1379;p85"/>
          <p:cNvPicPr preferRelativeResize="0"/>
          <p:nvPr/>
        </p:nvPicPr>
        <p:blipFill rotWithShape="1">
          <a:blip r:embed="rId2">
            <a:alphaModFix/>
          </a:blip>
          <a:srcRect b="0" l="0" r="0" t="0"/>
          <a:stretch/>
        </p:blipFill>
        <p:spPr>
          <a:xfrm>
            <a:off x="8210712" y="2217196"/>
            <a:ext cx="553219" cy="553200"/>
          </a:xfrm>
          <a:prstGeom prst="rect">
            <a:avLst/>
          </a:prstGeom>
          <a:noFill/>
          <a:ln>
            <a:noFill/>
          </a:ln>
        </p:spPr>
      </p:pic>
      <p:sp>
        <p:nvSpPr>
          <p:cNvPr id="1380" name="Google Shape;1380;p8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81" name="Google Shape;1381;p8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382" name="Google Shape;1382;p8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383" name="Google Shape;1383;p85"/>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384" name="Shape 1384"/>
        <p:cNvGrpSpPr/>
        <p:nvPr/>
      </p:nvGrpSpPr>
      <p:grpSpPr>
        <a:xfrm>
          <a:off x="0" y="0"/>
          <a:ext cx="0" cy="0"/>
          <a:chOff x="0" y="0"/>
          <a:chExt cx="0" cy="0"/>
        </a:xfrm>
      </p:grpSpPr>
      <p:cxnSp>
        <p:nvCxnSpPr>
          <p:cNvPr id="1385" name="Google Shape;1385;p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86" name="Google Shape;1386;p8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87" name="Google Shape;1387;p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88" name="Google Shape;1388;p8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389" name="Google Shape;1389;p86"/>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390" name="Google Shape;1390;p86"/>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391" name="Google Shape;1391;p86"/>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1392" name="Google Shape;1392;p86"/>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393" name="Google Shape;1393;p86"/>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pic>
        <p:nvPicPr>
          <p:cNvPr id="1394" name="Google Shape;1394;p86"/>
          <p:cNvPicPr preferRelativeResize="0"/>
          <p:nvPr/>
        </p:nvPicPr>
        <p:blipFill rotWithShape="1">
          <a:blip r:embed="rId2">
            <a:alphaModFix/>
          </a:blip>
          <a:srcRect b="0" l="0" r="0" t="0"/>
          <a:stretch/>
        </p:blipFill>
        <p:spPr>
          <a:xfrm>
            <a:off x="1227082" y="2044890"/>
            <a:ext cx="731700" cy="731684"/>
          </a:xfrm>
          <a:prstGeom prst="rect">
            <a:avLst/>
          </a:prstGeom>
          <a:noFill/>
          <a:ln>
            <a:noFill/>
          </a:ln>
        </p:spPr>
      </p:pic>
      <p:pic>
        <p:nvPicPr>
          <p:cNvPr id="1395" name="Google Shape;1395;p86"/>
          <p:cNvPicPr preferRelativeResize="0"/>
          <p:nvPr/>
        </p:nvPicPr>
        <p:blipFill rotWithShape="1">
          <a:blip r:embed="rId2">
            <a:alphaModFix/>
          </a:blip>
          <a:srcRect b="0" l="0" r="0" t="0"/>
          <a:stretch/>
        </p:blipFill>
        <p:spPr>
          <a:xfrm>
            <a:off x="6413282" y="2044890"/>
            <a:ext cx="731700" cy="731684"/>
          </a:xfrm>
          <a:prstGeom prst="rect">
            <a:avLst/>
          </a:prstGeom>
          <a:noFill/>
          <a:ln>
            <a:noFill/>
          </a:ln>
        </p:spPr>
      </p:pic>
      <p:sp>
        <p:nvSpPr>
          <p:cNvPr id="1396" name="Google Shape;1396;p86"/>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97" name="Google Shape;1397;p8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398" name="Google Shape;1398;p86"/>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399" name="Google Shape;1399;p86"/>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400" name="Shape 1400"/>
        <p:cNvGrpSpPr/>
        <p:nvPr/>
      </p:nvGrpSpPr>
      <p:grpSpPr>
        <a:xfrm>
          <a:off x="0" y="0"/>
          <a:ext cx="0" cy="0"/>
          <a:chOff x="0" y="0"/>
          <a:chExt cx="0" cy="0"/>
        </a:xfrm>
      </p:grpSpPr>
      <p:sp>
        <p:nvSpPr>
          <p:cNvPr id="1401" name="Google Shape;1401;p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402" name="Google Shape;1402;p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03" name="Google Shape;1403;p8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04" name="Google Shape;1404;p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05" name="Google Shape;1405;p8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406" name="Google Shape;1406;p87"/>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600"/>
            </a:lvl1pPr>
            <a:lvl2pPr lvl="1">
              <a:lnSpc>
                <a:spcPct val="115000"/>
              </a:lnSpc>
              <a:spcBef>
                <a:spcPts val="0"/>
              </a:spcBef>
              <a:spcAft>
                <a:spcPts val="0"/>
              </a:spcAft>
              <a:buNone/>
              <a:defRPr sz="2600"/>
            </a:lvl2pPr>
            <a:lvl3pPr lvl="2">
              <a:lnSpc>
                <a:spcPct val="115000"/>
              </a:lnSpc>
              <a:spcBef>
                <a:spcPts val="0"/>
              </a:spcBef>
              <a:spcAft>
                <a:spcPts val="0"/>
              </a:spcAft>
              <a:buNone/>
              <a:defRPr sz="2600"/>
            </a:lvl3pPr>
            <a:lvl4pPr lvl="3">
              <a:lnSpc>
                <a:spcPct val="115000"/>
              </a:lnSpc>
              <a:spcBef>
                <a:spcPts val="0"/>
              </a:spcBef>
              <a:spcAft>
                <a:spcPts val="0"/>
              </a:spcAft>
              <a:buNone/>
              <a:defRPr sz="2600"/>
            </a:lvl4pPr>
            <a:lvl5pPr lvl="4">
              <a:lnSpc>
                <a:spcPct val="115000"/>
              </a:lnSpc>
              <a:spcBef>
                <a:spcPts val="0"/>
              </a:spcBef>
              <a:spcAft>
                <a:spcPts val="0"/>
              </a:spcAft>
              <a:buNone/>
              <a:defRPr sz="2600"/>
            </a:lvl5pPr>
            <a:lvl6pPr lvl="5">
              <a:lnSpc>
                <a:spcPct val="115000"/>
              </a:lnSpc>
              <a:spcBef>
                <a:spcPts val="0"/>
              </a:spcBef>
              <a:spcAft>
                <a:spcPts val="0"/>
              </a:spcAft>
              <a:buNone/>
              <a:defRPr sz="2600"/>
            </a:lvl6pPr>
            <a:lvl7pPr lvl="6">
              <a:lnSpc>
                <a:spcPct val="115000"/>
              </a:lnSpc>
              <a:spcBef>
                <a:spcPts val="0"/>
              </a:spcBef>
              <a:spcAft>
                <a:spcPts val="0"/>
              </a:spcAft>
              <a:buNone/>
              <a:defRPr sz="2600"/>
            </a:lvl7pPr>
            <a:lvl8pPr lvl="7">
              <a:lnSpc>
                <a:spcPct val="115000"/>
              </a:lnSpc>
              <a:spcBef>
                <a:spcPts val="0"/>
              </a:spcBef>
              <a:spcAft>
                <a:spcPts val="0"/>
              </a:spcAft>
              <a:buNone/>
              <a:defRPr sz="2600"/>
            </a:lvl8pPr>
            <a:lvl9pPr lvl="8">
              <a:lnSpc>
                <a:spcPct val="115000"/>
              </a:lnSpc>
              <a:spcBef>
                <a:spcPts val="0"/>
              </a:spcBef>
              <a:spcAft>
                <a:spcPts val="0"/>
              </a:spcAft>
              <a:buNone/>
              <a:defRPr sz="2600"/>
            </a:lvl9pPr>
          </a:lstStyle>
          <a:p/>
        </p:txBody>
      </p:sp>
      <p:sp>
        <p:nvSpPr>
          <p:cNvPr id="1407" name="Google Shape;1407;p87"/>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1400"/>
            </a:lvl1pPr>
            <a:lvl2pPr lvl="1">
              <a:lnSpc>
                <a:spcPct val="114000"/>
              </a:lnSpc>
              <a:spcBef>
                <a:spcPts val="0"/>
              </a:spcBef>
              <a:spcAft>
                <a:spcPts val="0"/>
              </a:spcAft>
              <a:buNone/>
              <a:defRPr sz="1400"/>
            </a:lvl2pPr>
            <a:lvl3pPr lvl="2">
              <a:lnSpc>
                <a:spcPct val="114000"/>
              </a:lnSpc>
              <a:spcBef>
                <a:spcPts val="0"/>
              </a:spcBef>
              <a:spcAft>
                <a:spcPts val="0"/>
              </a:spcAft>
              <a:buNone/>
              <a:defRPr sz="1400"/>
            </a:lvl3pPr>
            <a:lvl4pPr lvl="3">
              <a:lnSpc>
                <a:spcPct val="114000"/>
              </a:lnSpc>
              <a:spcBef>
                <a:spcPts val="0"/>
              </a:spcBef>
              <a:spcAft>
                <a:spcPts val="0"/>
              </a:spcAft>
              <a:buNone/>
              <a:defRPr sz="1400"/>
            </a:lvl4pPr>
            <a:lvl5pPr lvl="4">
              <a:lnSpc>
                <a:spcPct val="114000"/>
              </a:lnSpc>
              <a:spcBef>
                <a:spcPts val="0"/>
              </a:spcBef>
              <a:spcAft>
                <a:spcPts val="0"/>
              </a:spcAft>
              <a:buNone/>
              <a:defRPr sz="1400"/>
            </a:lvl5pPr>
            <a:lvl6pPr lvl="5">
              <a:lnSpc>
                <a:spcPct val="114000"/>
              </a:lnSpc>
              <a:spcBef>
                <a:spcPts val="0"/>
              </a:spcBef>
              <a:spcAft>
                <a:spcPts val="0"/>
              </a:spcAft>
              <a:buNone/>
              <a:defRPr sz="1400"/>
            </a:lvl6pPr>
            <a:lvl7pPr lvl="6">
              <a:lnSpc>
                <a:spcPct val="114000"/>
              </a:lnSpc>
              <a:spcBef>
                <a:spcPts val="0"/>
              </a:spcBef>
              <a:spcAft>
                <a:spcPts val="0"/>
              </a:spcAft>
              <a:buNone/>
              <a:defRPr sz="1400"/>
            </a:lvl7pPr>
            <a:lvl8pPr lvl="7">
              <a:lnSpc>
                <a:spcPct val="114000"/>
              </a:lnSpc>
              <a:spcBef>
                <a:spcPts val="0"/>
              </a:spcBef>
              <a:spcAft>
                <a:spcPts val="0"/>
              </a:spcAft>
              <a:buNone/>
              <a:defRPr sz="1400"/>
            </a:lvl8pPr>
            <a:lvl9pPr lvl="8">
              <a:lnSpc>
                <a:spcPct val="114000"/>
              </a:lnSpc>
              <a:spcBef>
                <a:spcPts val="0"/>
              </a:spcBef>
              <a:spcAft>
                <a:spcPts val="0"/>
              </a:spcAft>
              <a:buNone/>
              <a:defRPr sz="1400"/>
            </a:lvl9pPr>
          </a:lstStyle>
          <a:p/>
        </p:txBody>
      </p:sp>
      <p:pic>
        <p:nvPicPr>
          <p:cNvPr id="1408" name="Google Shape;1408;p87"/>
          <p:cNvPicPr preferRelativeResize="0"/>
          <p:nvPr/>
        </p:nvPicPr>
        <p:blipFill rotWithShape="1">
          <a:blip r:embed="rId2">
            <a:alphaModFix/>
          </a:blip>
          <a:srcRect b="0" l="0" r="0" t="0"/>
          <a:stretch/>
        </p:blipFill>
        <p:spPr>
          <a:xfrm>
            <a:off x="3419450" y="1298452"/>
            <a:ext cx="731700" cy="731684"/>
          </a:xfrm>
          <a:prstGeom prst="rect">
            <a:avLst/>
          </a:prstGeom>
          <a:noFill/>
          <a:ln>
            <a:noFill/>
          </a:ln>
        </p:spPr>
      </p:pic>
      <p:pic>
        <p:nvPicPr>
          <p:cNvPr id="1409" name="Google Shape;1409;p87"/>
          <p:cNvPicPr preferRelativeResize="0"/>
          <p:nvPr/>
        </p:nvPicPr>
        <p:blipFill>
          <a:blip r:embed="rId3">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410" name="Shape 1410"/>
        <p:cNvGrpSpPr/>
        <p:nvPr/>
      </p:nvGrpSpPr>
      <p:grpSpPr>
        <a:xfrm>
          <a:off x="0" y="0"/>
          <a:ext cx="0" cy="0"/>
          <a:chOff x="0" y="0"/>
          <a:chExt cx="0" cy="0"/>
        </a:xfrm>
      </p:grpSpPr>
      <p:cxnSp>
        <p:nvCxnSpPr>
          <p:cNvPr id="1411" name="Google Shape;1411;p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12" name="Google Shape;1412;p8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13" name="Google Shape;1413;p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14" name="Google Shape;1414;p8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415" name="Google Shape;1415;p88"/>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416" name="Google Shape;1416;p88"/>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17" name="Google Shape;1417;p88"/>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418" name="Google Shape;1418;p88"/>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19" name="Google Shape;1419;p88"/>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420" name="Google Shape;1420;p88"/>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21" name="Google Shape;1421;p88"/>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422" name="Google Shape;1422;p88"/>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23" name="Google Shape;1423;p8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424" name="Google Shape;1424;p8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425" name="Google Shape;1425;p8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426" name="Google Shape;1426;p88"/>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427" name="Shape 1427"/>
        <p:cNvGrpSpPr/>
        <p:nvPr/>
      </p:nvGrpSpPr>
      <p:grpSpPr>
        <a:xfrm>
          <a:off x="0" y="0"/>
          <a:ext cx="0" cy="0"/>
          <a:chOff x="0" y="0"/>
          <a:chExt cx="0" cy="0"/>
        </a:xfrm>
      </p:grpSpPr>
      <p:cxnSp>
        <p:nvCxnSpPr>
          <p:cNvPr id="1428" name="Google Shape;1428;p8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29" name="Google Shape;1429;p8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30" name="Google Shape;1430;p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31" name="Google Shape;1431;p8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432" name="Google Shape;1432;p89"/>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433" name="Google Shape;1433;p89"/>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434" name="Google Shape;1434;p89"/>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435" name="Google Shape;1435;p89"/>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436" name="Google Shape;1436;p89"/>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37" name="Google Shape;1437;p89"/>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438" name="Google Shape;1438;p89"/>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39" name="Google Shape;1439;p89"/>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440" name="Google Shape;1440;p89"/>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41" name="Google Shape;1441;p89"/>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442" name="Google Shape;1442;p89"/>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43" name="Google Shape;1443;p89"/>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444" name="Google Shape;1444;p8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445" name="Google Shape;1445;p89"/>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446" name="Google Shape;1446;p89"/>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447" name="Shape 1447"/>
        <p:cNvGrpSpPr/>
        <p:nvPr/>
      </p:nvGrpSpPr>
      <p:grpSpPr>
        <a:xfrm>
          <a:off x="0" y="0"/>
          <a:ext cx="0" cy="0"/>
          <a:chOff x="0" y="0"/>
          <a:chExt cx="0" cy="0"/>
        </a:xfrm>
      </p:grpSpPr>
      <p:sp>
        <p:nvSpPr>
          <p:cNvPr id="1448" name="Google Shape;1448;p90"/>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p:txBody>
      </p:sp>
      <p:sp>
        <p:nvSpPr>
          <p:cNvPr id="1449" name="Google Shape;1449;p90"/>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p:txBody>
      </p:sp>
      <p:sp>
        <p:nvSpPr>
          <p:cNvPr id="1450" name="Google Shape;1450;p9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451" name="Google Shape;1451;p9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52" name="Google Shape;1452;p9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53" name="Google Shape;1453;p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54" name="Google Shape;1454;p9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455" name="Google Shape;1455;p90"/>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456" name="Google Shape;1456;p90"/>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57" name="Google Shape;1457;p90"/>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458" name="Google Shape;1458;p90"/>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59" name="Google Shape;1459;p90"/>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460" name="Google Shape;1460;p90"/>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pic>
        <p:nvPicPr>
          <p:cNvPr id="1461" name="Google Shape;1461;p90"/>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462" name="Shape 1462"/>
        <p:cNvGrpSpPr/>
        <p:nvPr/>
      </p:nvGrpSpPr>
      <p:grpSpPr>
        <a:xfrm>
          <a:off x="0" y="0"/>
          <a:ext cx="0" cy="0"/>
          <a:chOff x="0" y="0"/>
          <a:chExt cx="0" cy="0"/>
        </a:xfrm>
      </p:grpSpPr>
      <p:cxnSp>
        <p:nvCxnSpPr>
          <p:cNvPr id="1463" name="Google Shape;1463;p9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64" name="Google Shape;1464;p9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65" name="Google Shape;1465;p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66" name="Google Shape;1466;p9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467" name="Google Shape;1467;p91"/>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468" name="Google Shape;1468;p91"/>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469" name="Google Shape;1469;p91"/>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70" name="Google Shape;1470;p91"/>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471" name="Google Shape;1471;p91"/>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72" name="Google Shape;1472;p91"/>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473" name="Google Shape;1473;p91"/>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474" name="Google Shape;1474;p91"/>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475" name="Google Shape;1475;p91"/>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476" name="Google Shape;1476;p9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477" name="Google Shape;1477;p91"/>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478" name="Google Shape;1478;p91"/>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92" name="Shape 92"/>
        <p:cNvGrpSpPr/>
        <p:nvPr/>
      </p:nvGrpSpPr>
      <p:grpSpPr>
        <a:xfrm>
          <a:off x="0" y="0"/>
          <a:ext cx="0" cy="0"/>
          <a:chOff x="0" y="0"/>
          <a:chExt cx="0" cy="0"/>
        </a:xfrm>
      </p:grpSpPr>
      <p:cxnSp>
        <p:nvCxnSpPr>
          <p:cNvPr id="93" name="Google Shape;93;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94" name="Google Shape;94;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5" name="Google Shape;95;p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96" name="Google Shape;96;p10"/>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97" name="Google Shape;97;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8" name="Google Shape;98;p10"/>
          <p:cNvSpPr txBox="1"/>
          <p:nvPr>
            <p:ph idx="2" type="subTitle"/>
          </p:nvPr>
        </p:nvSpPr>
        <p:spPr>
          <a:xfrm>
            <a:off x="9480050" y="1401753"/>
            <a:ext cx="2124300" cy="4054500"/>
          </a:xfrm>
          <a:prstGeom prst="rect">
            <a:avLst/>
          </a:prstGeom>
        </p:spPr>
        <p:txBody>
          <a:bodyPr anchorCtr="0" anchor="ctr"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479" name="Shape 1479"/>
        <p:cNvGrpSpPr/>
        <p:nvPr/>
      </p:nvGrpSpPr>
      <p:grpSpPr>
        <a:xfrm>
          <a:off x="0" y="0"/>
          <a:ext cx="0" cy="0"/>
          <a:chOff x="0" y="0"/>
          <a:chExt cx="0" cy="0"/>
        </a:xfrm>
      </p:grpSpPr>
      <p:cxnSp>
        <p:nvCxnSpPr>
          <p:cNvPr id="1480" name="Google Shape;1480;p9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81" name="Google Shape;1481;p9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82" name="Google Shape;1482;p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83" name="Google Shape;1483;p9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484" name="Google Shape;1484;p92"/>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1485" name="Google Shape;1485;p9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486" name="Google Shape;1486;p9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487" name="Google Shape;1487;p9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488" name="Google Shape;1488;p92"/>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489" name="Shape 1489"/>
        <p:cNvGrpSpPr/>
        <p:nvPr/>
      </p:nvGrpSpPr>
      <p:grpSpPr>
        <a:xfrm>
          <a:off x="0" y="0"/>
          <a:ext cx="0" cy="0"/>
          <a:chOff x="0" y="0"/>
          <a:chExt cx="0" cy="0"/>
        </a:xfrm>
      </p:grpSpPr>
      <p:cxnSp>
        <p:nvCxnSpPr>
          <p:cNvPr id="1490" name="Google Shape;1490;p9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91" name="Google Shape;1491;p9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92" name="Google Shape;1492;p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93" name="Google Shape;1493;p9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494" name="Google Shape;1494;p93"/>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1495" name="Google Shape;1495;p9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496" name="Google Shape;1496;p9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497" name="Google Shape;1497;p9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498" name="Google Shape;1498;p93"/>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499" name="Shape 1499"/>
        <p:cNvGrpSpPr/>
        <p:nvPr/>
      </p:nvGrpSpPr>
      <p:grpSpPr>
        <a:xfrm>
          <a:off x="0" y="0"/>
          <a:ext cx="0" cy="0"/>
          <a:chOff x="0" y="0"/>
          <a:chExt cx="0" cy="0"/>
        </a:xfrm>
      </p:grpSpPr>
      <p:sp>
        <p:nvSpPr>
          <p:cNvPr id="1500" name="Google Shape;1500;p94"/>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sz="2800">
                <a:solidFill>
                  <a:schemeClr val="accent1"/>
                </a:solidFill>
              </a:defRPr>
            </a:lvl1pPr>
            <a:lvl2pPr lvl="1">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1501" name="Google Shape;1501;p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502" name="Google Shape;1502;p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03" name="Google Shape;1503;p9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04" name="Google Shape;1504;p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05" name="Google Shape;1505;p9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06" name="Google Shape;1506;p94"/>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292929"/>
        </a:solidFill>
      </p:bgPr>
    </p:bg>
    <p:spTree>
      <p:nvGrpSpPr>
        <p:cNvPr id="1507" name="Shape 1507"/>
        <p:cNvGrpSpPr/>
        <p:nvPr/>
      </p:nvGrpSpPr>
      <p:grpSpPr>
        <a:xfrm>
          <a:off x="0" y="0"/>
          <a:ext cx="0" cy="0"/>
          <a:chOff x="0" y="0"/>
          <a:chExt cx="0" cy="0"/>
        </a:xfrm>
      </p:grpSpPr>
      <p:sp>
        <p:nvSpPr>
          <p:cNvPr id="1508" name="Google Shape;1508;p95"/>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1509" name="Google Shape;1509;p95"/>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1510" name="Google Shape;1510;p95"/>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cxnSp>
        <p:nvCxnSpPr>
          <p:cNvPr id="1511" name="Google Shape;1511;p9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12" name="Google Shape;1512;p9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513" name="Google Shape;1513;p9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14" name="Google Shape;1514;p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15" name="Google Shape;1515;p95"/>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pic>
        <p:nvPicPr>
          <p:cNvPr id="1516" name="Google Shape;1516;p95"/>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517" name="Shape 1517"/>
        <p:cNvGrpSpPr/>
        <p:nvPr/>
      </p:nvGrpSpPr>
      <p:grpSpPr>
        <a:xfrm>
          <a:off x="0" y="0"/>
          <a:ext cx="0" cy="0"/>
          <a:chOff x="0" y="0"/>
          <a:chExt cx="0" cy="0"/>
        </a:xfrm>
      </p:grpSpPr>
      <p:cxnSp>
        <p:nvCxnSpPr>
          <p:cNvPr id="1518" name="Google Shape;1518;p9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19" name="Google Shape;1519;p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520" name="Google Shape;1520;p9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21" name="Google Shape;1521;p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22" name="Google Shape;1522;p9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523" name="Google Shape;1523;p96"/>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1524" name="Google Shape;1524;p96"/>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1525" name="Google Shape;1525;p96"/>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1526" name="Google Shape;1526;p96"/>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1527" name="Shape 1527"/>
        <p:cNvGrpSpPr/>
        <p:nvPr/>
      </p:nvGrpSpPr>
      <p:grpSpPr>
        <a:xfrm>
          <a:off x="0" y="0"/>
          <a:ext cx="0" cy="0"/>
          <a:chOff x="0" y="0"/>
          <a:chExt cx="0" cy="0"/>
        </a:xfrm>
      </p:grpSpPr>
      <p:cxnSp>
        <p:nvCxnSpPr>
          <p:cNvPr id="1528" name="Google Shape;1528;p9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29" name="Google Shape;1529;p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530" name="Google Shape;1530;p9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31" name="Google Shape;1531;p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32" name="Google Shape;1532;p9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533" name="Google Shape;1533;p97"/>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1534" name="Google Shape;1534;p97"/>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1535" name="Google Shape;1535;p97"/>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1">
  <p:cSld name="CUSTOM_4_17_1_2">
    <p:spTree>
      <p:nvGrpSpPr>
        <p:cNvPr id="1536" name="Shape 1536"/>
        <p:cNvGrpSpPr/>
        <p:nvPr/>
      </p:nvGrpSpPr>
      <p:grpSpPr>
        <a:xfrm>
          <a:off x="0" y="0"/>
          <a:ext cx="0" cy="0"/>
          <a:chOff x="0" y="0"/>
          <a:chExt cx="0" cy="0"/>
        </a:xfrm>
      </p:grpSpPr>
      <p:sp>
        <p:nvSpPr>
          <p:cNvPr id="1537" name="Google Shape;1537;p98"/>
          <p:cNvSpPr/>
          <p:nvPr/>
        </p:nvSpPr>
        <p:spPr>
          <a:xfrm>
            <a:off x="9435050" y="63008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538" name="Google Shape;1538;p9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39" name="Google Shape;1539;p9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40" name="Google Shape;1540;p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41" name="Google Shape;1541;p98"/>
          <p:cNvSpPr txBox="1"/>
          <p:nvPr>
            <p:ph idx="1"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1542" name="Google Shape;1542;p98"/>
          <p:cNvSpPr txBox="1"/>
          <p:nvPr>
            <p:ph idx="2" type="body"/>
          </p:nvPr>
        </p:nvSpPr>
        <p:spPr>
          <a:xfrm>
            <a:off x="6369425" y="2291175"/>
            <a:ext cx="4937700" cy="293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1543" name="Google Shape;1543;p9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544" name="Google Shape;1544;p98"/>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545" name="Google Shape;1545;p98"/>
          <p:cNvSpPr/>
          <p:nvPr/>
        </p:nvSpPr>
        <p:spPr>
          <a:xfrm>
            <a:off x="9945775" y="3494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1546" name="Google Shape;1546;p98"/>
          <p:cNvPicPr preferRelativeResize="0"/>
          <p:nvPr/>
        </p:nvPicPr>
        <p:blipFill>
          <a:blip r:embed="rId2">
            <a:alphaModFix/>
          </a:blip>
          <a:stretch>
            <a:fillRect/>
          </a:stretch>
        </p:blipFill>
        <p:spPr>
          <a:xfrm>
            <a:off x="10826170" y="6343562"/>
            <a:ext cx="1044282" cy="246333"/>
          </a:xfrm>
          <a:prstGeom prst="rect">
            <a:avLst/>
          </a:prstGeom>
          <a:noFill/>
          <a:ln>
            <a:noFill/>
          </a:ln>
        </p:spPr>
      </p:pic>
      <p:pic>
        <p:nvPicPr>
          <p:cNvPr id="1547" name="Google Shape;1547;p98"/>
          <p:cNvPicPr preferRelativeResize="0"/>
          <p:nvPr/>
        </p:nvPicPr>
        <p:blipFill>
          <a:blip r:embed="rId3">
            <a:alphaModFix/>
          </a:blip>
          <a:stretch>
            <a:fillRect/>
          </a:stretch>
        </p:blipFill>
        <p:spPr>
          <a:xfrm>
            <a:off x="7277192" y="6266573"/>
            <a:ext cx="800522" cy="400261"/>
          </a:xfrm>
          <a:prstGeom prst="rect">
            <a:avLst/>
          </a:prstGeom>
          <a:noFill/>
          <a:ln>
            <a:noFill/>
          </a:ln>
        </p:spPr>
      </p:pic>
      <p:cxnSp>
        <p:nvCxnSpPr>
          <p:cNvPr id="1548" name="Google Shape;1548;p98"/>
          <p:cNvCxnSpPr/>
          <p:nvPr/>
        </p:nvCxnSpPr>
        <p:spPr>
          <a:xfrm>
            <a:off x="8147008" y="6311477"/>
            <a:ext cx="0" cy="310500"/>
          </a:xfrm>
          <a:prstGeom prst="straightConnector1">
            <a:avLst/>
          </a:prstGeom>
          <a:noFill/>
          <a:ln cap="flat" cmpd="sng" w="6300">
            <a:solidFill>
              <a:srgbClr val="D5D5D5"/>
            </a:solidFill>
            <a:prstDash val="solid"/>
            <a:miter lim="800000"/>
            <a:headEnd len="sm" w="sm" type="none"/>
            <a:tailEnd len="sm" w="sm" type="none"/>
          </a:ln>
        </p:spPr>
      </p:cxnSp>
      <p:pic>
        <p:nvPicPr>
          <p:cNvPr id="1549" name="Google Shape;1549;p98"/>
          <p:cNvPicPr preferRelativeResize="0"/>
          <p:nvPr/>
        </p:nvPicPr>
        <p:blipFill>
          <a:blip r:embed="rId4">
            <a:alphaModFix/>
          </a:blip>
          <a:stretch>
            <a:fillRect/>
          </a:stretch>
        </p:blipFill>
        <p:spPr>
          <a:xfrm>
            <a:off x="8311472" y="6349623"/>
            <a:ext cx="626165" cy="234163"/>
          </a:xfrm>
          <a:prstGeom prst="rect">
            <a:avLst/>
          </a:prstGeom>
          <a:noFill/>
          <a:ln>
            <a:noFill/>
          </a:ln>
        </p:spPr>
      </p:pic>
      <p:pic>
        <p:nvPicPr>
          <p:cNvPr id="1550" name="Google Shape;1550;p98"/>
          <p:cNvPicPr preferRelativeResize="0"/>
          <p:nvPr/>
        </p:nvPicPr>
        <p:blipFill>
          <a:blip r:embed="rId5">
            <a:alphaModFix/>
          </a:blip>
          <a:stretch>
            <a:fillRect/>
          </a:stretch>
        </p:blipFill>
        <p:spPr>
          <a:xfrm>
            <a:off x="9266610" y="6109072"/>
            <a:ext cx="1271572" cy="715260"/>
          </a:xfrm>
          <a:prstGeom prst="rect">
            <a:avLst/>
          </a:prstGeom>
          <a:noFill/>
          <a:ln>
            <a:noFill/>
          </a:ln>
        </p:spPr>
      </p:pic>
      <p:cxnSp>
        <p:nvCxnSpPr>
          <p:cNvPr id="1551" name="Google Shape;1551;p98"/>
          <p:cNvCxnSpPr/>
          <p:nvPr/>
        </p:nvCxnSpPr>
        <p:spPr>
          <a:xfrm>
            <a:off x="9102127" y="6311477"/>
            <a:ext cx="0" cy="310500"/>
          </a:xfrm>
          <a:prstGeom prst="straightConnector1">
            <a:avLst/>
          </a:prstGeom>
          <a:noFill/>
          <a:ln cap="flat" cmpd="sng" w="6300">
            <a:solidFill>
              <a:srgbClr val="D5D5D5"/>
            </a:solidFill>
            <a:prstDash val="solid"/>
            <a:miter lim="800000"/>
            <a:headEnd len="sm" w="sm" type="none"/>
            <a:tailEnd len="sm" w="sm" type="none"/>
          </a:ln>
        </p:spPr>
      </p:cxnSp>
      <p:cxnSp>
        <p:nvCxnSpPr>
          <p:cNvPr id="1552" name="Google Shape;1552;p98"/>
          <p:cNvCxnSpPr/>
          <p:nvPr/>
        </p:nvCxnSpPr>
        <p:spPr>
          <a:xfrm>
            <a:off x="10682181" y="6311477"/>
            <a:ext cx="0" cy="310500"/>
          </a:xfrm>
          <a:prstGeom prst="straightConnector1">
            <a:avLst/>
          </a:prstGeom>
          <a:noFill/>
          <a:ln cap="flat" cmpd="sng" w="6300">
            <a:solidFill>
              <a:srgbClr val="D5D5D5"/>
            </a:solidFill>
            <a:prstDash val="solid"/>
            <a:miter lim="800000"/>
            <a:headEnd len="sm" w="sm" type="none"/>
            <a:tailEnd len="sm" w="sm" type="none"/>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1">
  <p:cSld name="CUSTOM_3_1_1">
    <p:bg>
      <p:bgPr>
        <a:blipFill>
          <a:blip r:embed="rId2">
            <a:alphaModFix/>
          </a:blip>
          <a:stretch>
            <a:fillRect/>
          </a:stretch>
        </a:blipFill>
      </p:bgPr>
    </p:bg>
    <p:spTree>
      <p:nvGrpSpPr>
        <p:cNvPr id="1553" name="Shape 1553"/>
        <p:cNvGrpSpPr/>
        <p:nvPr/>
      </p:nvGrpSpPr>
      <p:grpSpPr>
        <a:xfrm>
          <a:off x="0" y="0"/>
          <a:ext cx="0" cy="0"/>
          <a:chOff x="0" y="0"/>
          <a:chExt cx="0" cy="0"/>
        </a:xfrm>
      </p:grpSpPr>
      <p:sp>
        <p:nvSpPr>
          <p:cNvPr id="1554" name="Google Shape;1554;p9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lt1"/>
                </a:solidFill>
              </a:defRPr>
            </a:lvl1pPr>
            <a:lvl2pPr lvl="1">
              <a:lnSpc>
                <a:spcPct val="100000"/>
              </a:lnSpc>
              <a:spcBef>
                <a:spcPts val="0"/>
              </a:spcBef>
              <a:spcAft>
                <a:spcPts val="0"/>
              </a:spcAft>
              <a:buNone/>
              <a:defRPr sz="5400">
                <a:solidFill>
                  <a:schemeClr val="lt1"/>
                </a:solidFill>
              </a:defRPr>
            </a:lvl2pPr>
            <a:lvl3pPr lvl="2">
              <a:lnSpc>
                <a:spcPct val="100000"/>
              </a:lnSpc>
              <a:spcBef>
                <a:spcPts val="0"/>
              </a:spcBef>
              <a:spcAft>
                <a:spcPts val="0"/>
              </a:spcAft>
              <a:buNone/>
              <a:defRPr sz="5400">
                <a:solidFill>
                  <a:schemeClr val="lt1"/>
                </a:solidFill>
              </a:defRPr>
            </a:lvl3pPr>
            <a:lvl4pPr lvl="3">
              <a:lnSpc>
                <a:spcPct val="100000"/>
              </a:lnSpc>
              <a:spcBef>
                <a:spcPts val="0"/>
              </a:spcBef>
              <a:spcAft>
                <a:spcPts val="0"/>
              </a:spcAft>
              <a:buNone/>
              <a:defRPr sz="5400">
                <a:solidFill>
                  <a:schemeClr val="lt1"/>
                </a:solidFill>
              </a:defRPr>
            </a:lvl4pPr>
            <a:lvl5pPr lvl="4">
              <a:lnSpc>
                <a:spcPct val="100000"/>
              </a:lnSpc>
              <a:spcBef>
                <a:spcPts val="0"/>
              </a:spcBef>
              <a:spcAft>
                <a:spcPts val="0"/>
              </a:spcAft>
              <a:buNone/>
              <a:defRPr sz="5400">
                <a:solidFill>
                  <a:schemeClr val="lt1"/>
                </a:solidFill>
              </a:defRPr>
            </a:lvl5pPr>
            <a:lvl6pPr lvl="5">
              <a:lnSpc>
                <a:spcPct val="100000"/>
              </a:lnSpc>
              <a:spcBef>
                <a:spcPts val="0"/>
              </a:spcBef>
              <a:spcAft>
                <a:spcPts val="0"/>
              </a:spcAft>
              <a:buNone/>
              <a:defRPr sz="5400">
                <a:solidFill>
                  <a:schemeClr val="lt1"/>
                </a:solidFill>
              </a:defRPr>
            </a:lvl6pPr>
            <a:lvl7pPr lvl="6">
              <a:lnSpc>
                <a:spcPct val="100000"/>
              </a:lnSpc>
              <a:spcBef>
                <a:spcPts val="0"/>
              </a:spcBef>
              <a:spcAft>
                <a:spcPts val="0"/>
              </a:spcAft>
              <a:buNone/>
              <a:defRPr sz="5400">
                <a:solidFill>
                  <a:schemeClr val="lt1"/>
                </a:solidFill>
              </a:defRPr>
            </a:lvl7pPr>
            <a:lvl8pPr lvl="7">
              <a:lnSpc>
                <a:spcPct val="100000"/>
              </a:lnSpc>
              <a:spcBef>
                <a:spcPts val="0"/>
              </a:spcBef>
              <a:spcAft>
                <a:spcPts val="0"/>
              </a:spcAft>
              <a:buNone/>
              <a:defRPr sz="5400">
                <a:solidFill>
                  <a:schemeClr val="lt1"/>
                </a:solidFill>
              </a:defRPr>
            </a:lvl8pPr>
            <a:lvl9pPr lvl="8">
              <a:lnSpc>
                <a:spcPct val="100000"/>
              </a:lnSpc>
              <a:spcBef>
                <a:spcPts val="0"/>
              </a:spcBef>
              <a:spcAft>
                <a:spcPts val="0"/>
              </a:spcAft>
              <a:buNone/>
              <a:defRPr sz="5400">
                <a:solidFill>
                  <a:schemeClr val="lt1"/>
                </a:solidFill>
              </a:defRPr>
            </a:lvl9pPr>
          </a:lstStyle>
          <a:p/>
        </p:txBody>
      </p:sp>
      <p:cxnSp>
        <p:nvCxnSpPr>
          <p:cNvPr id="1555" name="Google Shape;1555;p99"/>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cxnSp>
        <p:nvCxnSpPr>
          <p:cNvPr id="1556" name="Google Shape;1556;p9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557" name="Google Shape;1557;p99"/>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558" name="Google Shape;1558;p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59" name="Google Shape;1559;p99"/>
          <p:cNvPicPr preferRelativeResize="0"/>
          <p:nvPr/>
        </p:nvPicPr>
        <p:blipFill>
          <a:blip r:embed="rId3">
            <a:alphaModFix/>
          </a:blip>
          <a:stretch>
            <a:fillRect/>
          </a:stretch>
        </p:blipFill>
        <p:spPr>
          <a:xfrm>
            <a:off x="11455875" y="6243950"/>
            <a:ext cx="393800" cy="297425"/>
          </a:xfrm>
          <a:prstGeom prst="rect">
            <a:avLst/>
          </a:prstGeom>
          <a:noFill/>
          <a:ln>
            <a:noFill/>
          </a:ln>
        </p:spPr>
      </p:pic>
      <p:sp>
        <p:nvSpPr>
          <p:cNvPr id="1560" name="Google Shape;1560;p99"/>
          <p:cNvSpPr/>
          <p:nvPr/>
        </p:nvSpPr>
        <p:spPr>
          <a:xfrm>
            <a:off x="9546450" y="6301900"/>
            <a:ext cx="16473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561" name="Google Shape;1561;p99"/>
          <p:cNvSpPr/>
          <p:nvPr/>
        </p:nvSpPr>
        <p:spPr>
          <a:xfrm>
            <a:off x="10068025" y="377025"/>
            <a:ext cx="1781700" cy="297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ark - Title_Pillar">
  <p:cSld name="6_Dark - Title_Pillar">
    <p:bg>
      <p:bgPr>
        <a:solidFill>
          <a:srgbClr val="020310"/>
        </a:solidFill>
      </p:bgPr>
    </p:bg>
    <p:spTree>
      <p:nvGrpSpPr>
        <p:cNvPr id="1562" name="Shape 1562"/>
        <p:cNvGrpSpPr/>
        <p:nvPr/>
      </p:nvGrpSpPr>
      <p:grpSpPr>
        <a:xfrm>
          <a:off x="0" y="0"/>
          <a:ext cx="0" cy="0"/>
          <a:chOff x="0" y="0"/>
          <a:chExt cx="0" cy="0"/>
        </a:xfrm>
      </p:grpSpPr>
      <p:pic>
        <p:nvPicPr>
          <p:cNvPr descr="A digital image of a grid with dots and lines&#10;&#10;Description automatically generated" id="1563" name="Google Shape;1563;p100"/>
          <p:cNvPicPr preferRelativeResize="0"/>
          <p:nvPr/>
        </p:nvPicPr>
        <p:blipFill rotWithShape="1">
          <a:blip r:embed="rId2">
            <a:alphaModFix amt="51000"/>
          </a:blip>
          <a:srcRect b="5219" l="0" r="0" t="-457"/>
          <a:stretch/>
        </p:blipFill>
        <p:spPr>
          <a:xfrm>
            <a:off x="2637608" y="326571"/>
            <a:ext cx="6916783" cy="6531429"/>
          </a:xfrm>
          <a:prstGeom prst="rect">
            <a:avLst/>
          </a:prstGeom>
          <a:noFill/>
          <a:ln>
            <a:noFill/>
          </a:ln>
        </p:spPr>
      </p:pic>
      <p:sp>
        <p:nvSpPr>
          <p:cNvPr id="1564" name="Google Shape;1564;p100"/>
          <p:cNvSpPr txBox="1"/>
          <p:nvPr>
            <p:ph type="ctrTitle"/>
          </p:nvPr>
        </p:nvSpPr>
        <p:spPr>
          <a:xfrm>
            <a:off x="1018030" y="781096"/>
            <a:ext cx="10412100" cy="1280100"/>
          </a:xfrm>
          <a:prstGeom prst="rect">
            <a:avLst/>
          </a:prstGeom>
          <a:noFill/>
          <a:ln>
            <a:noFill/>
          </a:ln>
        </p:spPr>
        <p:txBody>
          <a:bodyPr anchorCtr="0" anchor="b" bIns="91425" lIns="0" spcFirstLastPara="1" rIns="0" wrap="square" tIns="0">
            <a:noAutofit/>
          </a:bodyPr>
          <a:lstStyle>
            <a:lvl1pPr lvl="0" algn="ctr">
              <a:lnSpc>
                <a:spcPct val="90000"/>
              </a:lnSpc>
              <a:spcBef>
                <a:spcPts val="0"/>
              </a:spcBef>
              <a:spcAft>
                <a:spcPts val="0"/>
              </a:spcAft>
              <a:buClr>
                <a:schemeClr val="lt1"/>
              </a:buClr>
              <a:buSzPts val="4000"/>
              <a:buFont typeface="Arial"/>
              <a:buNone/>
              <a:defRPr b="0" i="0" sz="4000">
                <a:latin typeface="Arial"/>
                <a:ea typeface="Arial"/>
                <a:cs typeface="Arial"/>
                <a:sym typeface="Arial"/>
              </a:defRPr>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1565" name="Google Shape;1565;p100"/>
          <p:cNvSpPr txBox="1"/>
          <p:nvPr>
            <p:ph idx="1" type="body"/>
          </p:nvPr>
        </p:nvSpPr>
        <p:spPr>
          <a:xfrm>
            <a:off x="2109971" y="3266215"/>
            <a:ext cx="3498000" cy="3411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100"/>
              </a:spcBef>
              <a:spcAft>
                <a:spcPts val="0"/>
              </a:spcAft>
              <a:buClr>
                <a:schemeClr val="lt1"/>
              </a:buClr>
              <a:buSzPts val="1600"/>
              <a:buFont typeface="Arial"/>
              <a:buNone/>
              <a:defRPr b="0" sz="1600">
                <a:solidFill>
                  <a:schemeClr val="lt1"/>
                </a:solidFill>
                <a:latin typeface="Arial"/>
                <a:ea typeface="Arial"/>
                <a:cs typeface="Arial"/>
                <a:sym typeface="Arial"/>
              </a:defRPr>
            </a:lvl1pPr>
            <a:lvl2pPr indent="-349250" lvl="1" marL="914400" algn="l">
              <a:lnSpc>
                <a:spcPct val="90000"/>
              </a:lnSpc>
              <a:spcBef>
                <a:spcPts val="500"/>
              </a:spcBef>
              <a:spcAft>
                <a:spcPts val="0"/>
              </a:spcAft>
              <a:buClr>
                <a:schemeClr val="lt1"/>
              </a:buClr>
              <a:buSzPts val="1900"/>
              <a:buChar char="･"/>
              <a:defRPr sz="1500"/>
            </a:lvl2pPr>
            <a:lvl3pPr indent="-349250" lvl="2" marL="1371600" algn="l">
              <a:lnSpc>
                <a:spcPct val="90000"/>
              </a:lnSpc>
              <a:spcBef>
                <a:spcPts val="500"/>
              </a:spcBef>
              <a:spcAft>
                <a:spcPts val="0"/>
              </a:spcAft>
              <a:buClr>
                <a:schemeClr val="lt1"/>
              </a:buClr>
              <a:buSzPts val="1900"/>
              <a:buChar char="･"/>
              <a:defRPr sz="1500"/>
            </a:lvl3pPr>
            <a:lvl4pPr indent="-349250" lvl="3" marL="1828800" algn="l">
              <a:lnSpc>
                <a:spcPct val="90000"/>
              </a:lnSpc>
              <a:spcBef>
                <a:spcPts val="500"/>
              </a:spcBef>
              <a:spcAft>
                <a:spcPts val="0"/>
              </a:spcAft>
              <a:buClr>
                <a:schemeClr val="lt1"/>
              </a:buClr>
              <a:buSzPts val="1900"/>
              <a:buChar char="･"/>
              <a:defRPr sz="1500"/>
            </a:lvl4pPr>
            <a:lvl5pPr indent="-349250" lvl="4" marL="2286000" algn="l">
              <a:lnSpc>
                <a:spcPct val="90000"/>
              </a:lnSpc>
              <a:spcBef>
                <a:spcPts val="500"/>
              </a:spcBef>
              <a:spcAft>
                <a:spcPts val="0"/>
              </a:spcAft>
              <a:buClr>
                <a:schemeClr val="lt1"/>
              </a:buClr>
              <a:buSzPts val="1900"/>
              <a:buChar char="･"/>
              <a:defRPr sz="1500"/>
            </a:lvl5pPr>
            <a:lvl6pPr indent="-349250" lvl="5" marL="2743200" algn="l">
              <a:lnSpc>
                <a:spcPct val="90000"/>
              </a:lnSpc>
              <a:spcBef>
                <a:spcPts val="500"/>
              </a:spcBef>
              <a:spcAft>
                <a:spcPts val="0"/>
              </a:spcAft>
              <a:buClr>
                <a:schemeClr val="lt1"/>
              </a:buClr>
              <a:buSzPts val="1900"/>
              <a:buChar char="･"/>
              <a:defRPr sz="1500"/>
            </a:lvl6pPr>
            <a:lvl7pPr indent="-349250" lvl="6" marL="3200400" algn="l">
              <a:lnSpc>
                <a:spcPct val="90000"/>
              </a:lnSpc>
              <a:spcBef>
                <a:spcPts val="500"/>
              </a:spcBef>
              <a:spcAft>
                <a:spcPts val="0"/>
              </a:spcAft>
              <a:buClr>
                <a:schemeClr val="lt1"/>
              </a:buClr>
              <a:buSzPts val="1900"/>
              <a:buChar char="･"/>
              <a:defRPr sz="1500"/>
            </a:lvl7pPr>
            <a:lvl8pPr indent="-349250" lvl="7" marL="3657600" algn="l">
              <a:lnSpc>
                <a:spcPct val="90000"/>
              </a:lnSpc>
              <a:spcBef>
                <a:spcPts val="500"/>
              </a:spcBef>
              <a:spcAft>
                <a:spcPts val="0"/>
              </a:spcAft>
              <a:buClr>
                <a:schemeClr val="lt1"/>
              </a:buClr>
              <a:buSzPts val="1900"/>
              <a:buChar char="･"/>
              <a:defRPr sz="1500"/>
            </a:lvl8pPr>
            <a:lvl9pPr indent="-349250" lvl="8" marL="4114800" algn="l">
              <a:lnSpc>
                <a:spcPct val="90000"/>
              </a:lnSpc>
              <a:spcBef>
                <a:spcPts val="500"/>
              </a:spcBef>
              <a:spcAft>
                <a:spcPts val="500"/>
              </a:spcAft>
              <a:buClr>
                <a:schemeClr val="lt1"/>
              </a:buClr>
              <a:buSzPts val="1900"/>
              <a:buChar char="･"/>
              <a:defRPr sz="1500"/>
            </a:lvl9pPr>
          </a:lstStyle>
          <a:p/>
        </p:txBody>
      </p:sp>
      <p:sp>
        <p:nvSpPr>
          <p:cNvPr id="1566" name="Google Shape;1566;p100"/>
          <p:cNvSpPr txBox="1"/>
          <p:nvPr>
            <p:ph idx="2" type="body"/>
          </p:nvPr>
        </p:nvSpPr>
        <p:spPr>
          <a:xfrm>
            <a:off x="6584044" y="3266215"/>
            <a:ext cx="3498000" cy="3411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100"/>
              </a:spcBef>
              <a:spcAft>
                <a:spcPts val="0"/>
              </a:spcAft>
              <a:buClr>
                <a:schemeClr val="lt1"/>
              </a:buClr>
              <a:buSzPts val="1600"/>
              <a:buFont typeface="Arial"/>
              <a:buNone/>
              <a:defRPr b="0" sz="1600">
                <a:solidFill>
                  <a:schemeClr val="lt1"/>
                </a:solidFill>
                <a:latin typeface="Arial"/>
                <a:ea typeface="Arial"/>
                <a:cs typeface="Arial"/>
                <a:sym typeface="Arial"/>
              </a:defRPr>
            </a:lvl1pPr>
            <a:lvl2pPr indent="-349250" lvl="1" marL="914400" algn="l">
              <a:lnSpc>
                <a:spcPct val="90000"/>
              </a:lnSpc>
              <a:spcBef>
                <a:spcPts val="500"/>
              </a:spcBef>
              <a:spcAft>
                <a:spcPts val="0"/>
              </a:spcAft>
              <a:buClr>
                <a:schemeClr val="lt1"/>
              </a:buClr>
              <a:buSzPts val="1900"/>
              <a:buChar char="･"/>
              <a:defRPr sz="1500"/>
            </a:lvl2pPr>
            <a:lvl3pPr indent="-349250" lvl="2" marL="1371600" algn="l">
              <a:lnSpc>
                <a:spcPct val="90000"/>
              </a:lnSpc>
              <a:spcBef>
                <a:spcPts val="500"/>
              </a:spcBef>
              <a:spcAft>
                <a:spcPts val="0"/>
              </a:spcAft>
              <a:buClr>
                <a:schemeClr val="lt1"/>
              </a:buClr>
              <a:buSzPts val="1900"/>
              <a:buChar char="･"/>
              <a:defRPr sz="1500"/>
            </a:lvl3pPr>
            <a:lvl4pPr indent="-349250" lvl="3" marL="1828800" algn="l">
              <a:lnSpc>
                <a:spcPct val="90000"/>
              </a:lnSpc>
              <a:spcBef>
                <a:spcPts val="500"/>
              </a:spcBef>
              <a:spcAft>
                <a:spcPts val="0"/>
              </a:spcAft>
              <a:buClr>
                <a:schemeClr val="lt1"/>
              </a:buClr>
              <a:buSzPts val="1900"/>
              <a:buChar char="･"/>
              <a:defRPr sz="1500"/>
            </a:lvl4pPr>
            <a:lvl5pPr indent="-349250" lvl="4" marL="2286000" algn="l">
              <a:lnSpc>
                <a:spcPct val="90000"/>
              </a:lnSpc>
              <a:spcBef>
                <a:spcPts val="500"/>
              </a:spcBef>
              <a:spcAft>
                <a:spcPts val="0"/>
              </a:spcAft>
              <a:buClr>
                <a:schemeClr val="lt1"/>
              </a:buClr>
              <a:buSzPts val="1900"/>
              <a:buChar char="･"/>
              <a:defRPr sz="1500"/>
            </a:lvl5pPr>
            <a:lvl6pPr indent="-349250" lvl="5" marL="2743200" algn="l">
              <a:lnSpc>
                <a:spcPct val="90000"/>
              </a:lnSpc>
              <a:spcBef>
                <a:spcPts val="500"/>
              </a:spcBef>
              <a:spcAft>
                <a:spcPts val="0"/>
              </a:spcAft>
              <a:buClr>
                <a:schemeClr val="lt1"/>
              </a:buClr>
              <a:buSzPts val="1900"/>
              <a:buChar char="･"/>
              <a:defRPr sz="1500"/>
            </a:lvl6pPr>
            <a:lvl7pPr indent="-349250" lvl="6" marL="3200400" algn="l">
              <a:lnSpc>
                <a:spcPct val="90000"/>
              </a:lnSpc>
              <a:spcBef>
                <a:spcPts val="500"/>
              </a:spcBef>
              <a:spcAft>
                <a:spcPts val="0"/>
              </a:spcAft>
              <a:buClr>
                <a:schemeClr val="lt1"/>
              </a:buClr>
              <a:buSzPts val="1900"/>
              <a:buChar char="･"/>
              <a:defRPr sz="1500"/>
            </a:lvl7pPr>
            <a:lvl8pPr indent="-349250" lvl="7" marL="3657600" algn="l">
              <a:lnSpc>
                <a:spcPct val="90000"/>
              </a:lnSpc>
              <a:spcBef>
                <a:spcPts val="500"/>
              </a:spcBef>
              <a:spcAft>
                <a:spcPts val="0"/>
              </a:spcAft>
              <a:buClr>
                <a:schemeClr val="lt1"/>
              </a:buClr>
              <a:buSzPts val="1900"/>
              <a:buChar char="･"/>
              <a:defRPr sz="1500"/>
            </a:lvl8pPr>
            <a:lvl9pPr indent="-349250" lvl="8" marL="4114800" algn="l">
              <a:lnSpc>
                <a:spcPct val="90000"/>
              </a:lnSpc>
              <a:spcBef>
                <a:spcPts val="500"/>
              </a:spcBef>
              <a:spcAft>
                <a:spcPts val="500"/>
              </a:spcAft>
              <a:buClr>
                <a:schemeClr val="lt1"/>
              </a:buClr>
              <a:buSzPts val="1900"/>
              <a:buChar char="･"/>
              <a:defRPr sz="15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2">
  <p:cSld name="CUSTOM_4_17_1_3">
    <p:spTree>
      <p:nvGrpSpPr>
        <p:cNvPr id="1567" name="Shape 1567"/>
        <p:cNvGrpSpPr/>
        <p:nvPr/>
      </p:nvGrpSpPr>
      <p:grpSpPr>
        <a:xfrm>
          <a:off x="0" y="0"/>
          <a:ext cx="0" cy="0"/>
          <a:chOff x="0" y="0"/>
          <a:chExt cx="0" cy="0"/>
        </a:xfrm>
      </p:grpSpPr>
      <p:sp>
        <p:nvSpPr>
          <p:cNvPr id="1568" name="Google Shape;1568;p101"/>
          <p:cNvSpPr/>
          <p:nvPr/>
        </p:nvSpPr>
        <p:spPr>
          <a:xfrm>
            <a:off x="9435050" y="63008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569" name="Google Shape;1569;p1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70" name="Google Shape;1570;p10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71" name="Google Shape;1571;p1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72" name="Google Shape;1572;p101"/>
          <p:cNvSpPr txBox="1"/>
          <p:nvPr>
            <p:ph idx="1"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1573" name="Google Shape;1573;p101"/>
          <p:cNvSpPr txBox="1"/>
          <p:nvPr>
            <p:ph idx="2" type="body"/>
          </p:nvPr>
        </p:nvSpPr>
        <p:spPr>
          <a:xfrm>
            <a:off x="6369425" y="2291175"/>
            <a:ext cx="4937700" cy="293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1574" name="Google Shape;1574;p10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1575" name="Google Shape;1575;p101"/>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pic>
        <p:nvPicPr>
          <p:cNvPr id="1576" name="Google Shape;1576;p101"/>
          <p:cNvPicPr preferRelativeResize="0"/>
          <p:nvPr/>
        </p:nvPicPr>
        <p:blipFill>
          <a:blip r:embed="rId2">
            <a:alphaModFix/>
          </a:blip>
          <a:stretch>
            <a:fillRect/>
          </a:stretch>
        </p:blipFill>
        <p:spPr>
          <a:xfrm>
            <a:off x="11455875" y="6243950"/>
            <a:ext cx="393800" cy="297425"/>
          </a:xfrm>
          <a:prstGeom prst="rect">
            <a:avLst/>
          </a:prstGeom>
          <a:noFill/>
          <a:ln>
            <a:noFill/>
          </a:ln>
        </p:spPr>
      </p:pic>
      <p:sp>
        <p:nvSpPr>
          <p:cNvPr id="1577" name="Google Shape;1577;p101"/>
          <p:cNvSpPr/>
          <p:nvPr/>
        </p:nvSpPr>
        <p:spPr>
          <a:xfrm>
            <a:off x="9945775" y="349400"/>
            <a:ext cx="1872000" cy="29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8" Type="http://schemas.openxmlformats.org/officeDocument/2006/relationships/theme" Target="../theme/theme12.xml"/><Relationship Id="rId25" Type="http://schemas.openxmlformats.org/officeDocument/2006/relationships/slideLayout" Target="../slideLayouts/slideLayout25.xml"/><Relationship Id="rId47" Type="http://schemas.openxmlformats.org/officeDocument/2006/relationships/slideLayout" Target="../slideLayouts/slideLayout47.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40" Type="http://schemas.openxmlformats.org/officeDocument/2006/relationships/slideLayout" Target="../slideLayouts/slideLayout421.xml"/><Relationship Id="rId42" Type="http://schemas.openxmlformats.org/officeDocument/2006/relationships/slideLayout" Target="../slideLayouts/slideLayout423.xml"/><Relationship Id="rId41" Type="http://schemas.openxmlformats.org/officeDocument/2006/relationships/slideLayout" Target="../slideLayouts/slideLayout422.xml"/><Relationship Id="rId43" Type="http://schemas.openxmlformats.org/officeDocument/2006/relationships/theme" Target="../theme/theme4.xml"/><Relationship Id="rId1" Type="http://schemas.openxmlformats.org/officeDocument/2006/relationships/slideLayout" Target="../slideLayouts/slideLayout382.xml"/><Relationship Id="rId2" Type="http://schemas.openxmlformats.org/officeDocument/2006/relationships/slideLayout" Target="../slideLayouts/slideLayout383.xml"/><Relationship Id="rId3" Type="http://schemas.openxmlformats.org/officeDocument/2006/relationships/slideLayout" Target="../slideLayouts/slideLayout384.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5" Type="http://schemas.openxmlformats.org/officeDocument/2006/relationships/slideLayout" Target="../slideLayouts/slideLayout386.xml"/><Relationship Id="rId6" Type="http://schemas.openxmlformats.org/officeDocument/2006/relationships/slideLayout" Target="../slideLayouts/slideLayout387.xml"/><Relationship Id="rId7" Type="http://schemas.openxmlformats.org/officeDocument/2006/relationships/slideLayout" Target="../slideLayouts/slideLayout388.xml"/><Relationship Id="rId8" Type="http://schemas.openxmlformats.org/officeDocument/2006/relationships/slideLayout" Target="../slideLayouts/slideLayout389.xml"/><Relationship Id="rId31" Type="http://schemas.openxmlformats.org/officeDocument/2006/relationships/slideLayout" Target="../slideLayouts/slideLayout412.xml"/><Relationship Id="rId30" Type="http://schemas.openxmlformats.org/officeDocument/2006/relationships/slideLayout" Target="../slideLayouts/slideLayout411.xml"/><Relationship Id="rId33" Type="http://schemas.openxmlformats.org/officeDocument/2006/relationships/slideLayout" Target="../slideLayouts/slideLayout414.xml"/><Relationship Id="rId32" Type="http://schemas.openxmlformats.org/officeDocument/2006/relationships/slideLayout" Target="../slideLayouts/slideLayout413.xml"/><Relationship Id="rId35" Type="http://schemas.openxmlformats.org/officeDocument/2006/relationships/slideLayout" Target="../slideLayouts/slideLayout416.xml"/><Relationship Id="rId34" Type="http://schemas.openxmlformats.org/officeDocument/2006/relationships/slideLayout" Target="../slideLayouts/slideLayout415.xml"/><Relationship Id="rId37" Type="http://schemas.openxmlformats.org/officeDocument/2006/relationships/slideLayout" Target="../slideLayouts/slideLayout418.xml"/><Relationship Id="rId36" Type="http://schemas.openxmlformats.org/officeDocument/2006/relationships/slideLayout" Target="../slideLayouts/slideLayout417.xml"/><Relationship Id="rId39" Type="http://schemas.openxmlformats.org/officeDocument/2006/relationships/slideLayout" Target="../slideLayouts/slideLayout420.xml"/><Relationship Id="rId38" Type="http://schemas.openxmlformats.org/officeDocument/2006/relationships/slideLayout" Target="../slideLayouts/slideLayout419.xml"/><Relationship Id="rId20" Type="http://schemas.openxmlformats.org/officeDocument/2006/relationships/slideLayout" Target="../slideLayouts/slideLayout401.xml"/><Relationship Id="rId22" Type="http://schemas.openxmlformats.org/officeDocument/2006/relationships/slideLayout" Target="../slideLayouts/slideLayout403.xml"/><Relationship Id="rId21" Type="http://schemas.openxmlformats.org/officeDocument/2006/relationships/slideLayout" Target="../slideLayouts/slideLayout402.xml"/><Relationship Id="rId24" Type="http://schemas.openxmlformats.org/officeDocument/2006/relationships/slideLayout" Target="../slideLayouts/slideLayout405.xml"/><Relationship Id="rId23" Type="http://schemas.openxmlformats.org/officeDocument/2006/relationships/slideLayout" Target="../slideLayouts/slideLayout404.xml"/><Relationship Id="rId26" Type="http://schemas.openxmlformats.org/officeDocument/2006/relationships/slideLayout" Target="../slideLayouts/slideLayout407.xml"/><Relationship Id="rId25" Type="http://schemas.openxmlformats.org/officeDocument/2006/relationships/slideLayout" Target="../slideLayouts/slideLayout406.xml"/><Relationship Id="rId28" Type="http://schemas.openxmlformats.org/officeDocument/2006/relationships/slideLayout" Target="../slideLayouts/slideLayout409.xml"/><Relationship Id="rId27" Type="http://schemas.openxmlformats.org/officeDocument/2006/relationships/slideLayout" Target="../slideLayouts/slideLayout408.xml"/><Relationship Id="rId29" Type="http://schemas.openxmlformats.org/officeDocument/2006/relationships/slideLayout" Target="../slideLayouts/slideLayout410.xml"/><Relationship Id="rId11" Type="http://schemas.openxmlformats.org/officeDocument/2006/relationships/slideLayout" Target="../slideLayouts/slideLayout392.xml"/><Relationship Id="rId10" Type="http://schemas.openxmlformats.org/officeDocument/2006/relationships/slideLayout" Target="../slideLayouts/slideLayout391.xml"/><Relationship Id="rId13" Type="http://schemas.openxmlformats.org/officeDocument/2006/relationships/slideLayout" Target="../slideLayouts/slideLayout394.xml"/><Relationship Id="rId12" Type="http://schemas.openxmlformats.org/officeDocument/2006/relationships/slideLayout" Target="../slideLayouts/slideLayout393.xml"/><Relationship Id="rId15" Type="http://schemas.openxmlformats.org/officeDocument/2006/relationships/slideLayout" Target="../slideLayouts/slideLayout396.xml"/><Relationship Id="rId14" Type="http://schemas.openxmlformats.org/officeDocument/2006/relationships/slideLayout" Target="../slideLayouts/slideLayout395.xml"/><Relationship Id="rId17" Type="http://schemas.openxmlformats.org/officeDocument/2006/relationships/slideLayout" Target="../slideLayouts/slideLayout398.xml"/><Relationship Id="rId16" Type="http://schemas.openxmlformats.org/officeDocument/2006/relationships/slideLayout" Target="../slideLayouts/slideLayout397.xml"/><Relationship Id="rId19" Type="http://schemas.openxmlformats.org/officeDocument/2006/relationships/slideLayout" Target="../slideLayouts/slideLayout400.xml"/><Relationship Id="rId18" Type="http://schemas.openxmlformats.org/officeDocument/2006/relationships/slideLayout" Target="../slideLayouts/slideLayout399.xml"/></Relationships>
</file>

<file path=ppt/slideMasters/_rels/slideMaster11.xml.rels><?xml version="1.0" encoding="UTF-8" standalone="yes"?><Relationships xmlns="http://schemas.openxmlformats.org/package/2006/relationships"><Relationship Id="rId40" Type="http://schemas.openxmlformats.org/officeDocument/2006/relationships/slideLayout" Target="../slideLayouts/slideLayout463.xml"/><Relationship Id="rId42" Type="http://schemas.openxmlformats.org/officeDocument/2006/relationships/slideLayout" Target="../slideLayouts/slideLayout465.xml"/><Relationship Id="rId41" Type="http://schemas.openxmlformats.org/officeDocument/2006/relationships/slideLayout" Target="../slideLayouts/slideLayout464.xml"/><Relationship Id="rId44" Type="http://schemas.openxmlformats.org/officeDocument/2006/relationships/slideLayout" Target="../slideLayouts/slideLayout467.xml"/><Relationship Id="rId43" Type="http://schemas.openxmlformats.org/officeDocument/2006/relationships/slideLayout" Target="../slideLayouts/slideLayout466.xml"/><Relationship Id="rId46" Type="http://schemas.openxmlformats.org/officeDocument/2006/relationships/slideLayout" Target="../slideLayouts/slideLayout469.xml"/><Relationship Id="rId45" Type="http://schemas.openxmlformats.org/officeDocument/2006/relationships/slideLayout" Target="../slideLayouts/slideLayout468.xml"/><Relationship Id="rId1" Type="http://schemas.openxmlformats.org/officeDocument/2006/relationships/slideLayout" Target="../slideLayouts/slideLayout424.xml"/><Relationship Id="rId2" Type="http://schemas.openxmlformats.org/officeDocument/2006/relationships/slideLayout" Target="../slideLayouts/slideLayout425.xml"/><Relationship Id="rId3" Type="http://schemas.openxmlformats.org/officeDocument/2006/relationships/slideLayout" Target="../slideLayouts/slideLayout426.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48" Type="http://schemas.openxmlformats.org/officeDocument/2006/relationships/slideLayout" Target="../slideLayouts/slideLayout471.xml"/><Relationship Id="rId47" Type="http://schemas.openxmlformats.org/officeDocument/2006/relationships/slideLayout" Target="../slideLayouts/slideLayout470.xml"/><Relationship Id="rId49" Type="http://schemas.openxmlformats.org/officeDocument/2006/relationships/slideLayout" Target="../slideLayouts/slideLayout472.xml"/><Relationship Id="rId5" Type="http://schemas.openxmlformats.org/officeDocument/2006/relationships/slideLayout" Target="../slideLayouts/slideLayout428.xml"/><Relationship Id="rId6" Type="http://schemas.openxmlformats.org/officeDocument/2006/relationships/slideLayout" Target="../slideLayouts/slideLayout429.xml"/><Relationship Id="rId7" Type="http://schemas.openxmlformats.org/officeDocument/2006/relationships/slideLayout" Target="../slideLayouts/slideLayout430.xml"/><Relationship Id="rId8" Type="http://schemas.openxmlformats.org/officeDocument/2006/relationships/slideLayout" Target="../slideLayouts/slideLayout431.xml"/><Relationship Id="rId31" Type="http://schemas.openxmlformats.org/officeDocument/2006/relationships/slideLayout" Target="../slideLayouts/slideLayout454.xml"/><Relationship Id="rId30" Type="http://schemas.openxmlformats.org/officeDocument/2006/relationships/slideLayout" Target="../slideLayouts/slideLayout453.xml"/><Relationship Id="rId33" Type="http://schemas.openxmlformats.org/officeDocument/2006/relationships/slideLayout" Target="../slideLayouts/slideLayout456.xml"/><Relationship Id="rId32" Type="http://schemas.openxmlformats.org/officeDocument/2006/relationships/slideLayout" Target="../slideLayouts/slideLayout455.xml"/><Relationship Id="rId35" Type="http://schemas.openxmlformats.org/officeDocument/2006/relationships/slideLayout" Target="../slideLayouts/slideLayout458.xml"/><Relationship Id="rId34" Type="http://schemas.openxmlformats.org/officeDocument/2006/relationships/slideLayout" Target="../slideLayouts/slideLayout457.xml"/><Relationship Id="rId37" Type="http://schemas.openxmlformats.org/officeDocument/2006/relationships/slideLayout" Target="../slideLayouts/slideLayout460.xml"/><Relationship Id="rId36" Type="http://schemas.openxmlformats.org/officeDocument/2006/relationships/slideLayout" Target="../slideLayouts/slideLayout459.xml"/><Relationship Id="rId39" Type="http://schemas.openxmlformats.org/officeDocument/2006/relationships/slideLayout" Target="../slideLayouts/slideLayout462.xml"/><Relationship Id="rId38" Type="http://schemas.openxmlformats.org/officeDocument/2006/relationships/slideLayout" Target="../slideLayouts/slideLayout461.xml"/><Relationship Id="rId20" Type="http://schemas.openxmlformats.org/officeDocument/2006/relationships/slideLayout" Target="../slideLayouts/slideLayout443.xml"/><Relationship Id="rId22" Type="http://schemas.openxmlformats.org/officeDocument/2006/relationships/slideLayout" Target="../slideLayouts/slideLayout445.xml"/><Relationship Id="rId21" Type="http://schemas.openxmlformats.org/officeDocument/2006/relationships/slideLayout" Target="../slideLayouts/slideLayout444.xml"/><Relationship Id="rId24" Type="http://schemas.openxmlformats.org/officeDocument/2006/relationships/slideLayout" Target="../slideLayouts/slideLayout447.xml"/><Relationship Id="rId23" Type="http://schemas.openxmlformats.org/officeDocument/2006/relationships/slideLayout" Target="../slideLayouts/slideLayout446.xml"/><Relationship Id="rId26" Type="http://schemas.openxmlformats.org/officeDocument/2006/relationships/slideLayout" Target="../slideLayouts/slideLayout449.xml"/><Relationship Id="rId25" Type="http://schemas.openxmlformats.org/officeDocument/2006/relationships/slideLayout" Target="../slideLayouts/slideLayout448.xml"/><Relationship Id="rId28" Type="http://schemas.openxmlformats.org/officeDocument/2006/relationships/slideLayout" Target="../slideLayouts/slideLayout451.xml"/><Relationship Id="rId27" Type="http://schemas.openxmlformats.org/officeDocument/2006/relationships/slideLayout" Target="../slideLayouts/slideLayout450.xml"/><Relationship Id="rId29" Type="http://schemas.openxmlformats.org/officeDocument/2006/relationships/slideLayout" Target="../slideLayouts/slideLayout452.xml"/><Relationship Id="rId51" Type="http://schemas.openxmlformats.org/officeDocument/2006/relationships/theme" Target="../theme/theme9.xml"/><Relationship Id="rId50" Type="http://schemas.openxmlformats.org/officeDocument/2006/relationships/slideLayout" Target="../slideLayouts/slideLayout473.xml"/><Relationship Id="rId11" Type="http://schemas.openxmlformats.org/officeDocument/2006/relationships/slideLayout" Target="../slideLayouts/slideLayout434.xml"/><Relationship Id="rId10" Type="http://schemas.openxmlformats.org/officeDocument/2006/relationships/slideLayout" Target="../slideLayouts/slideLayout433.xml"/><Relationship Id="rId13" Type="http://schemas.openxmlformats.org/officeDocument/2006/relationships/slideLayout" Target="../slideLayouts/slideLayout436.xml"/><Relationship Id="rId12" Type="http://schemas.openxmlformats.org/officeDocument/2006/relationships/slideLayout" Target="../slideLayouts/slideLayout435.xml"/><Relationship Id="rId15" Type="http://schemas.openxmlformats.org/officeDocument/2006/relationships/slideLayout" Target="../slideLayouts/slideLayout438.xml"/><Relationship Id="rId14" Type="http://schemas.openxmlformats.org/officeDocument/2006/relationships/slideLayout" Target="../slideLayouts/slideLayout437.xml"/><Relationship Id="rId17" Type="http://schemas.openxmlformats.org/officeDocument/2006/relationships/slideLayout" Target="../slideLayouts/slideLayout440.xml"/><Relationship Id="rId16" Type="http://schemas.openxmlformats.org/officeDocument/2006/relationships/slideLayout" Target="../slideLayouts/slideLayout439.xml"/><Relationship Id="rId19" Type="http://schemas.openxmlformats.org/officeDocument/2006/relationships/slideLayout" Target="../slideLayouts/slideLayout442.xml"/><Relationship Id="rId18" Type="http://schemas.openxmlformats.org/officeDocument/2006/relationships/slideLayout" Target="../slideLayouts/slideLayout44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474.xml"/><Relationship Id="rId2" Type="http://schemas.openxmlformats.org/officeDocument/2006/relationships/slideLayout" Target="../slideLayouts/slideLayout475.xml"/><Relationship Id="rId3" Type="http://schemas.openxmlformats.org/officeDocument/2006/relationships/slideLayout" Target="../slideLayouts/slideLayout476.xml"/><Relationship Id="rId4" Type="http://schemas.openxmlformats.org/officeDocument/2006/relationships/slideLayout" Target="../slideLayouts/slideLayout477.xml"/><Relationship Id="rId9" Type="http://schemas.openxmlformats.org/officeDocument/2006/relationships/slideLayout" Target="../slideLayouts/slideLayout482.xml"/><Relationship Id="rId5" Type="http://schemas.openxmlformats.org/officeDocument/2006/relationships/slideLayout" Target="../slideLayouts/slideLayout478.xml"/><Relationship Id="rId6" Type="http://schemas.openxmlformats.org/officeDocument/2006/relationships/slideLayout" Target="../slideLayouts/slideLayout479.xml"/><Relationship Id="rId7" Type="http://schemas.openxmlformats.org/officeDocument/2006/relationships/slideLayout" Target="../slideLayouts/slideLayout480.xml"/><Relationship Id="rId8" Type="http://schemas.openxmlformats.org/officeDocument/2006/relationships/slideLayout" Target="../slideLayouts/slideLayout481.xml"/><Relationship Id="rId20" Type="http://schemas.openxmlformats.org/officeDocument/2006/relationships/slideLayout" Target="../slideLayouts/slideLayout493.xml"/><Relationship Id="rId22" Type="http://schemas.openxmlformats.org/officeDocument/2006/relationships/slideLayout" Target="../slideLayouts/slideLayout495.xml"/><Relationship Id="rId21" Type="http://schemas.openxmlformats.org/officeDocument/2006/relationships/slideLayout" Target="../slideLayouts/slideLayout494.xml"/><Relationship Id="rId24" Type="http://schemas.openxmlformats.org/officeDocument/2006/relationships/slideLayout" Target="../slideLayouts/slideLayout497.xml"/><Relationship Id="rId23" Type="http://schemas.openxmlformats.org/officeDocument/2006/relationships/slideLayout" Target="../slideLayouts/slideLayout496.xml"/><Relationship Id="rId25" Type="http://schemas.openxmlformats.org/officeDocument/2006/relationships/theme" Target="../theme/theme2.xml"/><Relationship Id="rId11" Type="http://schemas.openxmlformats.org/officeDocument/2006/relationships/slideLayout" Target="../slideLayouts/slideLayout484.xml"/><Relationship Id="rId10" Type="http://schemas.openxmlformats.org/officeDocument/2006/relationships/slideLayout" Target="../slideLayouts/slideLayout483.xml"/><Relationship Id="rId13" Type="http://schemas.openxmlformats.org/officeDocument/2006/relationships/slideLayout" Target="../slideLayouts/slideLayout486.xml"/><Relationship Id="rId12" Type="http://schemas.openxmlformats.org/officeDocument/2006/relationships/slideLayout" Target="../slideLayouts/slideLayout485.xml"/><Relationship Id="rId15" Type="http://schemas.openxmlformats.org/officeDocument/2006/relationships/slideLayout" Target="../slideLayouts/slideLayout488.xml"/><Relationship Id="rId14" Type="http://schemas.openxmlformats.org/officeDocument/2006/relationships/slideLayout" Target="../slideLayouts/slideLayout487.xml"/><Relationship Id="rId17" Type="http://schemas.openxmlformats.org/officeDocument/2006/relationships/slideLayout" Target="../slideLayouts/slideLayout490.xml"/><Relationship Id="rId16" Type="http://schemas.openxmlformats.org/officeDocument/2006/relationships/slideLayout" Target="../slideLayouts/slideLayout489.xml"/><Relationship Id="rId19" Type="http://schemas.openxmlformats.org/officeDocument/2006/relationships/slideLayout" Target="../slideLayouts/slideLayout492.xml"/><Relationship Id="rId18" Type="http://schemas.openxmlformats.org/officeDocument/2006/relationships/slideLayout" Target="../slideLayouts/slideLayout49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7.xml"/><Relationship Id="rId42" Type="http://schemas.openxmlformats.org/officeDocument/2006/relationships/slideLayout" Target="../slideLayouts/slideLayout89.xml"/><Relationship Id="rId41" Type="http://schemas.openxmlformats.org/officeDocument/2006/relationships/slideLayout" Target="../slideLayouts/slideLayout88.xml"/><Relationship Id="rId44" Type="http://schemas.openxmlformats.org/officeDocument/2006/relationships/slideLayout" Target="../slideLayouts/slideLayout91.xml"/><Relationship Id="rId43" Type="http://schemas.openxmlformats.org/officeDocument/2006/relationships/slideLayout" Target="../slideLayouts/slideLayout90.xml"/><Relationship Id="rId46" Type="http://schemas.openxmlformats.org/officeDocument/2006/relationships/slideLayout" Target="../slideLayouts/slideLayout93.xml"/><Relationship Id="rId45" Type="http://schemas.openxmlformats.org/officeDocument/2006/relationships/slideLayout" Target="../slideLayouts/slideLayout92.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48" Type="http://schemas.openxmlformats.org/officeDocument/2006/relationships/slideLayout" Target="../slideLayouts/slideLayout95.xml"/><Relationship Id="rId47" Type="http://schemas.openxmlformats.org/officeDocument/2006/relationships/slideLayout" Target="../slideLayouts/slideLayout94.xml"/><Relationship Id="rId49" Type="http://schemas.openxmlformats.org/officeDocument/2006/relationships/slideLayout" Target="../slideLayouts/slideLayout9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33" Type="http://schemas.openxmlformats.org/officeDocument/2006/relationships/slideLayout" Target="../slideLayouts/slideLayout80.xml"/><Relationship Id="rId32" Type="http://schemas.openxmlformats.org/officeDocument/2006/relationships/slideLayout" Target="../slideLayouts/slideLayout79.xml"/><Relationship Id="rId35" Type="http://schemas.openxmlformats.org/officeDocument/2006/relationships/slideLayout" Target="../slideLayouts/slideLayout82.xml"/><Relationship Id="rId34" Type="http://schemas.openxmlformats.org/officeDocument/2006/relationships/slideLayout" Target="../slideLayouts/slideLayout81.xml"/><Relationship Id="rId37" Type="http://schemas.openxmlformats.org/officeDocument/2006/relationships/slideLayout" Target="../slideLayouts/slideLayout84.xml"/><Relationship Id="rId36" Type="http://schemas.openxmlformats.org/officeDocument/2006/relationships/slideLayout" Target="../slideLayouts/slideLayout83.xml"/><Relationship Id="rId39" Type="http://schemas.openxmlformats.org/officeDocument/2006/relationships/slideLayout" Target="../slideLayouts/slideLayout86.xml"/><Relationship Id="rId38" Type="http://schemas.openxmlformats.org/officeDocument/2006/relationships/slideLayout" Target="../slideLayouts/slideLayout85.xml"/><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29" Type="http://schemas.openxmlformats.org/officeDocument/2006/relationships/slideLayout" Target="../slideLayouts/slideLayout76.xml"/><Relationship Id="rId51" Type="http://schemas.openxmlformats.org/officeDocument/2006/relationships/slideLayout" Target="../slideLayouts/slideLayout98.xml"/><Relationship Id="rId50" Type="http://schemas.openxmlformats.org/officeDocument/2006/relationships/slideLayout" Target="../slideLayouts/slideLayout97.xml"/><Relationship Id="rId53" Type="http://schemas.openxmlformats.org/officeDocument/2006/relationships/theme" Target="../theme/theme13.xml"/><Relationship Id="rId52" Type="http://schemas.openxmlformats.org/officeDocument/2006/relationships/slideLayout" Target="../slideLayouts/slideLayout9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9.xml"/><Relationship Id="rId42" Type="http://schemas.openxmlformats.org/officeDocument/2006/relationships/slideLayout" Target="../slideLayouts/slideLayout141.xml"/><Relationship Id="rId41" Type="http://schemas.openxmlformats.org/officeDocument/2006/relationships/slideLayout" Target="../slideLayouts/slideLayout140.xml"/><Relationship Id="rId44" Type="http://schemas.openxmlformats.org/officeDocument/2006/relationships/slideLayout" Target="../slideLayouts/slideLayout143.xml"/><Relationship Id="rId43" Type="http://schemas.openxmlformats.org/officeDocument/2006/relationships/slideLayout" Target="../slideLayouts/slideLayout142.xml"/><Relationship Id="rId46" Type="http://schemas.openxmlformats.org/officeDocument/2006/relationships/slideLayout" Target="../slideLayouts/slideLayout145.xml"/><Relationship Id="rId45" Type="http://schemas.openxmlformats.org/officeDocument/2006/relationships/slideLayout" Target="../slideLayouts/slideLayout144.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48" Type="http://schemas.openxmlformats.org/officeDocument/2006/relationships/slideLayout" Target="../slideLayouts/slideLayout147.xml"/><Relationship Id="rId47" Type="http://schemas.openxmlformats.org/officeDocument/2006/relationships/slideLayout" Target="../slideLayouts/slideLayout146.xml"/><Relationship Id="rId49" Type="http://schemas.openxmlformats.org/officeDocument/2006/relationships/slideLayout" Target="../slideLayouts/slideLayout148.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31" Type="http://schemas.openxmlformats.org/officeDocument/2006/relationships/slideLayout" Target="../slideLayouts/slideLayout130.xml"/><Relationship Id="rId30" Type="http://schemas.openxmlformats.org/officeDocument/2006/relationships/slideLayout" Target="../slideLayouts/slideLayout129.xml"/><Relationship Id="rId33" Type="http://schemas.openxmlformats.org/officeDocument/2006/relationships/slideLayout" Target="../slideLayouts/slideLayout132.xml"/><Relationship Id="rId32" Type="http://schemas.openxmlformats.org/officeDocument/2006/relationships/slideLayout" Target="../slideLayouts/slideLayout131.xml"/><Relationship Id="rId35" Type="http://schemas.openxmlformats.org/officeDocument/2006/relationships/slideLayout" Target="../slideLayouts/slideLayout134.xml"/><Relationship Id="rId34" Type="http://schemas.openxmlformats.org/officeDocument/2006/relationships/slideLayout" Target="../slideLayouts/slideLayout133.xml"/><Relationship Id="rId37" Type="http://schemas.openxmlformats.org/officeDocument/2006/relationships/slideLayout" Target="../slideLayouts/slideLayout136.xml"/><Relationship Id="rId36" Type="http://schemas.openxmlformats.org/officeDocument/2006/relationships/slideLayout" Target="../slideLayouts/slideLayout135.xml"/><Relationship Id="rId39" Type="http://schemas.openxmlformats.org/officeDocument/2006/relationships/slideLayout" Target="../slideLayouts/slideLayout138.xml"/><Relationship Id="rId38" Type="http://schemas.openxmlformats.org/officeDocument/2006/relationships/slideLayout" Target="../slideLayouts/slideLayout137.xml"/><Relationship Id="rId20" Type="http://schemas.openxmlformats.org/officeDocument/2006/relationships/slideLayout" Target="../slideLayouts/slideLayout119.xml"/><Relationship Id="rId22" Type="http://schemas.openxmlformats.org/officeDocument/2006/relationships/slideLayout" Target="../slideLayouts/slideLayout121.xml"/><Relationship Id="rId21" Type="http://schemas.openxmlformats.org/officeDocument/2006/relationships/slideLayout" Target="../slideLayouts/slideLayout120.xml"/><Relationship Id="rId24" Type="http://schemas.openxmlformats.org/officeDocument/2006/relationships/slideLayout" Target="../slideLayouts/slideLayout123.xml"/><Relationship Id="rId23" Type="http://schemas.openxmlformats.org/officeDocument/2006/relationships/slideLayout" Target="../slideLayouts/slideLayout122.xml"/><Relationship Id="rId26" Type="http://schemas.openxmlformats.org/officeDocument/2006/relationships/slideLayout" Target="../slideLayouts/slideLayout125.xml"/><Relationship Id="rId25" Type="http://schemas.openxmlformats.org/officeDocument/2006/relationships/slideLayout" Target="../slideLayouts/slideLayout124.xml"/><Relationship Id="rId28" Type="http://schemas.openxmlformats.org/officeDocument/2006/relationships/slideLayout" Target="../slideLayouts/slideLayout127.xml"/><Relationship Id="rId27" Type="http://schemas.openxmlformats.org/officeDocument/2006/relationships/slideLayout" Target="../slideLayouts/slideLayout126.xml"/><Relationship Id="rId29" Type="http://schemas.openxmlformats.org/officeDocument/2006/relationships/slideLayout" Target="../slideLayouts/slideLayout128.xml"/><Relationship Id="rId51" Type="http://schemas.openxmlformats.org/officeDocument/2006/relationships/slideLayout" Target="../slideLayouts/slideLayout150.xml"/><Relationship Id="rId50" Type="http://schemas.openxmlformats.org/officeDocument/2006/relationships/slideLayout" Target="../slideLayouts/slideLayout149.xml"/><Relationship Id="rId52" Type="http://schemas.openxmlformats.org/officeDocument/2006/relationships/theme" Target="../theme/theme1.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15" Type="http://schemas.openxmlformats.org/officeDocument/2006/relationships/slideLayout" Target="../slideLayouts/slideLayout114.xml"/><Relationship Id="rId14" Type="http://schemas.openxmlformats.org/officeDocument/2006/relationships/slideLayout" Target="../slideLayouts/slideLayout113.xml"/><Relationship Id="rId17" Type="http://schemas.openxmlformats.org/officeDocument/2006/relationships/slideLayout" Target="../slideLayouts/slideLayout116.xml"/><Relationship Id="rId16" Type="http://schemas.openxmlformats.org/officeDocument/2006/relationships/slideLayout" Target="../slideLayouts/slideLayout115.xml"/><Relationship Id="rId19" Type="http://schemas.openxmlformats.org/officeDocument/2006/relationships/slideLayout" Target="../slideLayouts/slideLayout118.xml"/><Relationship Id="rId18" Type="http://schemas.openxmlformats.org/officeDocument/2006/relationships/slideLayout" Target="../slideLayouts/slideLayout117.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90.xml"/><Relationship Id="rId42" Type="http://schemas.openxmlformats.org/officeDocument/2006/relationships/slideLayout" Target="../slideLayouts/slideLayout192.xml"/><Relationship Id="rId41" Type="http://schemas.openxmlformats.org/officeDocument/2006/relationships/slideLayout" Target="../slideLayouts/slideLayout191.xml"/><Relationship Id="rId44" Type="http://schemas.openxmlformats.org/officeDocument/2006/relationships/slideLayout" Target="../slideLayouts/slideLayout194.xml"/><Relationship Id="rId43" Type="http://schemas.openxmlformats.org/officeDocument/2006/relationships/slideLayout" Target="../slideLayouts/slideLayout193.xml"/><Relationship Id="rId46" Type="http://schemas.openxmlformats.org/officeDocument/2006/relationships/slideLayout" Target="../slideLayouts/slideLayout196.xml"/><Relationship Id="rId45" Type="http://schemas.openxmlformats.org/officeDocument/2006/relationships/slideLayout" Target="../slideLayouts/slideLayout195.xml"/><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48" Type="http://schemas.openxmlformats.org/officeDocument/2006/relationships/slideLayout" Target="../slideLayouts/slideLayout198.xml"/><Relationship Id="rId47" Type="http://schemas.openxmlformats.org/officeDocument/2006/relationships/slideLayout" Target="../slideLayouts/slideLayout197.xml"/><Relationship Id="rId49" Type="http://schemas.openxmlformats.org/officeDocument/2006/relationships/slideLayout" Target="../slideLayouts/slideLayout199.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31" Type="http://schemas.openxmlformats.org/officeDocument/2006/relationships/slideLayout" Target="../slideLayouts/slideLayout181.xml"/><Relationship Id="rId30" Type="http://schemas.openxmlformats.org/officeDocument/2006/relationships/slideLayout" Target="../slideLayouts/slideLayout180.xml"/><Relationship Id="rId33" Type="http://schemas.openxmlformats.org/officeDocument/2006/relationships/slideLayout" Target="../slideLayouts/slideLayout183.xml"/><Relationship Id="rId32" Type="http://schemas.openxmlformats.org/officeDocument/2006/relationships/slideLayout" Target="../slideLayouts/slideLayout182.xml"/><Relationship Id="rId35" Type="http://schemas.openxmlformats.org/officeDocument/2006/relationships/slideLayout" Target="../slideLayouts/slideLayout185.xml"/><Relationship Id="rId34" Type="http://schemas.openxmlformats.org/officeDocument/2006/relationships/slideLayout" Target="../slideLayouts/slideLayout184.xml"/><Relationship Id="rId37" Type="http://schemas.openxmlformats.org/officeDocument/2006/relationships/slideLayout" Target="../slideLayouts/slideLayout187.xml"/><Relationship Id="rId36" Type="http://schemas.openxmlformats.org/officeDocument/2006/relationships/slideLayout" Target="../slideLayouts/slideLayout186.xml"/><Relationship Id="rId39" Type="http://schemas.openxmlformats.org/officeDocument/2006/relationships/slideLayout" Target="../slideLayouts/slideLayout189.xml"/><Relationship Id="rId38" Type="http://schemas.openxmlformats.org/officeDocument/2006/relationships/slideLayout" Target="../slideLayouts/slideLayout188.xml"/><Relationship Id="rId20" Type="http://schemas.openxmlformats.org/officeDocument/2006/relationships/slideLayout" Target="../slideLayouts/slideLayout170.xml"/><Relationship Id="rId22" Type="http://schemas.openxmlformats.org/officeDocument/2006/relationships/slideLayout" Target="../slideLayouts/slideLayout172.xml"/><Relationship Id="rId21" Type="http://schemas.openxmlformats.org/officeDocument/2006/relationships/slideLayout" Target="../slideLayouts/slideLayout171.xml"/><Relationship Id="rId24" Type="http://schemas.openxmlformats.org/officeDocument/2006/relationships/slideLayout" Target="../slideLayouts/slideLayout174.xml"/><Relationship Id="rId23" Type="http://schemas.openxmlformats.org/officeDocument/2006/relationships/slideLayout" Target="../slideLayouts/slideLayout173.xml"/><Relationship Id="rId26" Type="http://schemas.openxmlformats.org/officeDocument/2006/relationships/slideLayout" Target="../slideLayouts/slideLayout176.xml"/><Relationship Id="rId25" Type="http://schemas.openxmlformats.org/officeDocument/2006/relationships/slideLayout" Target="../slideLayouts/slideLayout175.xml"/><Relationship Id="rId28" Type="http://schemas.openxmlformats.org/officeDocument/2006/relationships/slideLayout" Target="../slideLayouts/slideLayout178.xml"/><Relationship Id="rId27" Type="http://schemas.openxmlformats.org/officeDocument/2006/relationships/slideLayout" Target="../slideLayouts/slideLayout177.xml"/><Relationship Id="rId29" Type="http://schemas.openxmlformats.org/officeDocument/2006/relationships/slideLayout" Target="../slideLayouts/slideLayout179.xml"/><Relationship Id="rId51" Type="http://schemas.openxmlformats.org/officeDocument/2006/relationships/slideLayout" Target="../slideLayouts/slideLayout201.xml"/><Relationship Id="rId50" Type="http://schemas.openxmlformats.org/officeDocument/2006/relationships/slideLayout" Target="../slideLayouts/slideLayout200.xml"/><Relationship Id="rId53" Type="http://schemas.openxmlformats.org/officeDocument/2006/relationships/theme" Target="../theme/theme8.xml"/><Relationship Id="rId52" Type="http://schemas.openxmlformats.org/officeDocument/2006/relationships/slideLayout" Target="../slideLayouts/slideLayout202.xml"/><Relationship Id="rId11" Type="http://schemas.openxmlformats.org/officeDocument/2006/relationships/slideLayout" Target="../slideLayouts/slideLayout161.xml"/><Relationship Id="rId10" Type="http://schemas.openxmlformats.org/officeDocument/2006/relationships/slideLayout" Target="../slideLayouts/slideLayout160.xml"/><Relationship Id="rId13" Type="http://schemas.openxmlformats.org/officeDocument/2006/relationships/slideLayout" Target="../slideLayouts/slideLayout163.xml"/><Relationship Id="rId12" Type="http://schemas.openxmlformats.org/officeDocument/2006/relationships/slideLayout" Target="../slideLayouts/slideLayout162.xml"/><Relationship Id="rId15" Type="http://schemas.openxmlformats.org/officeDocument/2006/relationships/slideLayout" Target="../slideLayouts/slideLayout165.xml"/><Relationship Id="rId14" Type="http://schemas.openxmlformats.org/officeDocument/2006/relationships/slideLayout" Target="../slideLayouts/slideLayout164.xml"/><Relationship Id="rId17" Type="http://schemas.openxmlformats.org/officeDocument/2006/relationships/slideLayout" Target="../slideLayouts/slideLayout167.xml"/><Relationship Id="rId16" Type="http://schemas.openxmlformats.org/officeDocument/2006/relationships/slideLayout" Target="../slideLayouts/slideLayout166.xml"/><Relationship Id="rId19" Type="http://schemas.openxmlformats.org/officeDocument/2006/relationships/slideLayout" Target="../slideLayouts/slideLayout169.xml"/><Relationship Id="rId18" Type="http://schemas.openxmlformats.org/officeDocument/2006/relationships/slideLayout" Target="../slideLayouts/slideLayout168.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42.xml"/><Relationship Id="rId42" Type="http://schemas.openxmlformats.org/officeDocument/2006/relationships/slideLayout" Target="../slideLayouts/slideLayout244.xml"/><Relationship Id="rId41" Type="http://schemas.openxmlformats.org/officeDocument/2006/relationships/slideLayout" Target="../slideLayouts/slideLayout243.xml"/><Relationship Id="rId44" Type="http://schemas.openxmlformats.org/officeDocument/2006/relationships/slideLayout" Target="../slideLayouts/slideLayout246.xml"/><Relationship Id="rId43" Type="http://schemas.openxmlformats.org/officeDocument/2006/relationships/slideLayout" Target="../slideLayouts/slideLayout245.xml"/><Relationship Id="rId46" Type="http://schemas.openxmlformats.org/officeDocument/2006/relationships/slideLayout" Target="../slideLayouts/slideLayout248.xml"/><Relationship Id="rId45" Type="http://schemas.openxmlformats.org/officeDocument/2006/relationships/slideLayout" Target="../slideLayouts/slideLayout247.xml"/><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48" Type="http://schemas.openxmlformats.org/officeDocument/2006/relationships/slideLayout" Target="../slideLayouts/slideLayout250.xml"/><Relationship Id="rId47" Type="http://schemas.openxmlformats.org/officeDocument/2006/relationships/slideLayout" Target="../slideLayouts/slideLayout249.xml"/><Relationship Id="rId49" Type="http://schemas.openxmlformats.org/officeDocument/2006/relationships/slideLayout" Target="../slideLayouts/slideLayout251.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31" Type="http://schemas.openxmlformats.org/officeDocument/2006/relationships/slideLayout" Target="../slideLayouts/slideLayout233.xml"/><Relationship Id="rId30" Type="http://schemas.openxmlformats.org/officeDocument/2006/relationships/slideLayout" Target="../slideLayouts/slideLayout232.xml"/><Relationship Id="rId33" Type="http://schemas.openxmlformats.org/officeDocument/2006/relationships/slideLayout" Target="../slideLayouts/slideLayout235.xml"/><Relationship Id="rId32" Type="http://schemas.openxmlformats.org/officeDocument/2006/relationships/slideLayout" Target="../slideLayouts/slideLayout234.xml"/><Relationship Id="rId35" Type="http://schemas.openxmlformats.org/officeDocument/2006/relationships/slideLayout" Target="../slideLayouts/slideLayout237.xml"/><Relationship Id="rId34" Type="http://schemas.openxmlformats.org/officeDocument/2006/relationships/slideLayout" Target="../slideLayouts/slideLayout236.xml"/><Relationship Id="rId37" Type="http://schemas.openxmlformats.org/officeDocument/2006/relationships/slideLayout" Target="../slideLayouts/slideLayout239.xml"/><Relationship Id="rId36" Type="http://schemas.openxmlformats.org/officeDocument/2006/relationships/slideLayout" Target="../slideLayouts/slideLayout238.xml"/><Relationship Id="rId39" Type="http://schemas.openxmlformats.org/officeDocument/2006/relationships/slideLayout" Target="../slideLayouts/slideLayout241.xml"/><Relationship Id="rId38" Type="http://schemas.openxmlformats.org/officeDocument/2006/relationships/slideLayout" Target="../slideLayouts/slideLayout240.xml"/><Relationship Id="rId20" Type="http://schemas.openxmlformats.org/officeDocument/2006/relationships/slideLayout" Target="../slideLayouts/slideLayout222.xml"/><Relationship Id="rId22" Type="http://schemas.openxmlformats.org/officeDocument/2006/relationships/slideLayout" Target="../slideLayouts/slideLayout224.xml"/><Relationship Id="rId21" Type="http://schemas.openxmlformats.org/officeDocument/2006/relationships/slideLayout" Target="../slideLayouts/slideLayout223.xml"/><Relationship Id="rId24" Type="http://schemas.openxmlformats.org/officeDocument/2006/relationships/slideLayout" Target="../slideLayouts/slideLayout226.xml"/><Relationship Id="rId23" Type="http://schemas.openxmlformats.org/officeDocument/2006/relationships/slideLayout" Target="../slideLayouts/slideLayout225.xml"/><Relationship Id="rId26" Type="http://schemas.openxmlformats.org/officeDocument/2006/relationships/slideLayout" Target="../slideLayouts/slideLayout228.xml"/><Relationship Id="rId25" Type="http://schemas.openxmlformats.org/officeDocument/2006/relationships/slideLayout" Target="../slideLayouts/slideLayout227.xml"/><Relationship Id="rId28" Type="http://schemas.openxmlformats.org/officeDocument/2006/relationships/slideLayout" Target="../slideLayouts/slideLayout230.xml"/><Relationship Id="rId27" Type="http://schemas.openxmlformats.org/officeDocument/2006/relationships/slideLayout" Target="../slideLayouts/slideLayout229.xml"/><Relationship Id="rId29" Type="http://schemas.openxmlformats.org/officeDocument/2006/relationships/slideLayout" Target="../slideLayouts/slideLayout231.xml"/><Relationship Id="rId51" Type="http://schemas.openxmlformats.org/officeDocument/2006/relationships/slideLayout" Target="../slideLayouts/slideLayout253.xml"/><Relationship Id="rId50" Type="http://schemas.openxmlformats.org/officeDocument/2006/relationships/slideLayout" Target="../slideLayouts/slideLayout252.xml"/><Relationship Id="rId53" Type="http://schemas.openxmlformats.org/officeDocument/2006/relationships/slideLayout" Target="../slideLayouts/slideLayout255.xml"/><Relationship Id="rId52" Type="http://schemas.openxmlformats.org/officeDocument/2006/relationships/slideLayout" Target="../slideLayouts/slideLayout254.xml"/><Relationship Id="rId11" Type="http://schemas.openxmlformats.org/officeDocument/2006/relationships/slideLayout" Target="../slideLayouts/slideLayout213.xml"/><Relationship Id="rId10" Type="http://schemas.openxmlformats.org/officeDocument/2006/relationships/slideLayout" Target="../slideLayouts/slideLayout212.xml"/><Relationship Id="rId54" Type="http://schemas.openxmlformats.org/officeDocument/2006/relationships/theme" Target="../theme/theme5.xml"/><Relationship Id="rId13" Type="http://schemas.openxmlformats.org/officeDocument/2006/relationships/slideLayout" Target="../slideLayouts/slideLayout215.xml"/><Relationship Id="rId12" Type="http://schemas.openxmlformats.org/officeDocument/2006/relationships/slideLayout" Target="../slideLayouts/slideLayout214.xml"/><Relationship Id="rId15" Type="http://schemas.openxmlformats.org/officeDocument/2006/relationships/slideLayout" Target="../slideLayouts/slideLayout217.xml"/><Relationship Id="rId14" Type="http://schemas.openxmlformats.org/officeDocument/2006/relationships/slideLayout" Target="../slideLayouts/slideLayout216.xml"/><Relationship Id="rId17" Type="http://schemas.openxmlformats.org/officeDocument/2006/relationships/slideLayout" Target="../slideLayouts/slideLayout219.xml"/><Relationship Id="rId16" Type="http://schemas.openxmlformats.org/officeDocument/2006/relationships/slideLayout" Target="../slideLayouts/slideLayout218.xml"/><Relationship Id="rId19" Type="http://schemas.openxmlformats.org/officeDocument/2006/relationships/slideLayout" Target="../slideLayouts/slideLayout221.xml"/><Relationship Id="rId18" Type="http://schemas.openxmlformats.org/officeDocument/2006/relationships/slideLayout" Target="../slideLayouts/slideLayout220.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95.xml"/><Relationship Id="rId42" Type="http://schemas.openxmlformats.org/officeDocument/2006/relationships/slideLayout" Target="../slideLayouts/slideLayout297.xml"/><Relationship Id="rId41" Type="http://schemas.openxmlformats.org/officeDocument/2006/relationships/slideLayout" Target="../slideLayouts/slideLayout296.xml"/><Relationship Id="rId44" Type="http://schemas.openxmlformats.org/officeDocument/2006/relationships/slideLayout" Target="../slideLayouts/slideLayout299.xml"/><Relationship Id="rId43" Type="http://schemas.openxmlformats.org/officeDocument/2006/relationships/slideLayout" Target="../slideLayouts/slideLayout298.xml"/><Relationship Id="rId46" Type="http://schemas.openxmlformats.org/officeDocument/2006/relationships/slideLayout" Target="../slideLayouts/slideLayout301.xml"/><Relationship Id="rId45" Type="http://schemas.openxmlformats.org/officeDocument/2006/relationships/slideLayout" Target="../slideLayouts/slideLayout300.xml"/><Relationship Id="rId1" Type="http://schemas.openxmlformats.org/officeDocument/2006/relationships/slideLayout" Target="../slideLayouts/slideLayout256.xml"/><Relationship Id="rId2" Type="http://schemas.openxmlformats.org/officeDocument/2006/relationships/slideLayout" Target="../slideLayouts/slideLayout257.xml"/><Relationship Id="rId3" Type="http://schemas.openxmlformats.org/officeDocument/2006/relationships/slideLayout" Target="../slideLayouts/slideLayout258.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48" Type="http://schemas.openxmlformats.org/officeDocument/2006/relationships/slideLayout" Target="../slideLayouts/slideLayout303.xml"/><Relationship Id="rId47" Type="http://schemas.openxmlformats.org/officeDocument/2006/relationships/slideLayout" Target="../slideLayouts/slideLayout302.xml"/><Relationship Id="rId49" Type="http://schemas.openxmlformats.org/officeDocument/2006/relationships/theme" Target="../theme/theme7.xml"/><Relationship Id="rId5" Type="http://schemas.openxmlformats.org/officeDocument/2006/relationships/slideLayout" Target="../slideLayouts/slideLayout260.xml"/><Relationship Id="rId6" Type="http://schemas.openxmlformats.org/officeDocument/2006/relationships/slideLayout" Target="../slideLayouts/slideLayout261.xml"/><Relationship Id="rId7" Type="http://schemas.openxmlformats.org/officeDocument/2006/relationships/slideLayout" Target="../slideLayouts/slideLayout262.xml"/><Relationship Id="rId8" Type="http://schemas.openxmlformats.org/officeDocument/2006/relationships/slideLayout" Target="../slideLayouts/slideLayout263.xml"/><Relationship Id="rId31" Type="http://schemas.openxmlformats.org/officeDocument/2006/relationships/slideLayout" Target="../slideLayouts/slideLayout286.xml"/><Relationship Id="rId30" Type="http://schemas.openxmlformats.org/officeDocument/2006/relationships/slideLayout" Target="../slideLayouts/slideLayout285.xml"/><Relationship Id="rId33" Type="http://schemas.openxmlformats.org/officeDocument/2006/relationships/slideLayout" Target="../slideLayouts/slideLayout288.xml"/><Relationship Id="rId32" Type="http://schemas.openxmlformats.org/officeDocument/2006/relationships/slideLayout" Target="../slideLayouts/slideLayout287.xml"/><Relationship Id="rId35" Type="http://schemas.openxmlformats.org/officeDocument/2006/relationships/slideLayout" Target="../slideLayouts/slideLayout290.xml"/><Relationship Id="rId34" Type="http://schemas.openxmlformats.org/officeDocument/2006/relationships/slideLayout" Target="../slideLayouts/slideLayout289.xml"/><Relationship Id="rId37" Type="http://schemas.openxmlformats.org/officeDocument/2006/relationships/slideLayout" Target="../slideLayouts/slideLayout292.xml"/><Relationship Id="rId36" Type="http://schemas.openxmlformats.org/officeDocument/2006/relationships/slideLayout" Target="../slideLayouts/slideLayout291.xml"/><Relationship Id="rId39" Type="http://schemas.openxmlformats.org/officeDocument/2006/relationships/slideLayout" Target="../slideLayouts/slideLayout294.xml"/><Relationship Id="rId38" Type="http://schemas.openxmlformats.org/officeDocument/2006/relationships/slideLayout" Target="../slideLayouts/slideLayout293.xml"/><Relationship Id="rId20" Type="http://schemas.openxmlformats.org/officeDocument/2006/relationships/slideLayout" Target="../slideLayouts/slideLayout275.xml"/><Relationship Id="rId22" Type="http://schemas.openxmlformats.org/officeDocument/2006/relationships/slideLayout" Target="../slideLayouts/slideLayout277.xml"/><Relationship Id="rId21" Type="http://schemas.openxmlformats.org/officeDocument/2006/relationships/slideLayout" Target="../slideLayouts/slideLayout276.xml"/><Relationship Id="rId24" Type="http://schemas.openxmlformats.org/officeDocument/2006/relationships/slideLayout" Target="../slideLayouts/slideLayout279.xml"/><Relationship Id="rId23" Type="http://schemas.openxmlformats.org/officeDocument/2006/relationships/slideLayout" Target="../slideLayouts/slideLayout278.xml"/><Relationship Id="rId26" Type="http://schemas.openxmlformats.org/officeDocument/2006/relationships/slideLayout" Target="../slideLayouts/slideLayout281.xml"/><Relationship Id="rId25" Type="http://schemas.openxmlformats.org/officeDocument/2006/relationships/slideLayout" Target="../slideLayouts/slideLayout280.xml"/><Relationship Id="rId28" Type="http://schemas.openxmlformats.org/officeDocument/2006/relationships/slideLayout" Target="../slideLayouts/slideLayout283.xml"/><Relationship Id="rId27" Type="http://schemas.openxmlformats.org/officeDocument/2006/relationships/slideLayout" Target="../slideLayouts/slideLayout282.xml"/><Relationship Id="rId29" Type="http://schemas.openxmlformats.org/officeDocument/2006/relationships/slideLayout" Target="../slideLayouts/slideLayout284.xml"/><Relationship Id="rId11" Type="http://schemas.openxmlformats.org/officeDocument/2006/relationships/slideLayout" Target="../slideLayouts/slideLayout266.xml"/><Relationship Id="rId10" Type="http://schemas.openxmlformats.org/officeDocument/2006/relationships/slideLayout" Target="../slideLayouts/slideLayout265.xml"/><Relationship Id="rId13" Type="http://schemas.openxmlformats.org/officeDocument/2006/relationships/slideLayout" Target="../slideLayouts/slideLayout268.xml"/><Relationship Id="rId12" Type="http://schemas.openxmlformats.org/officeDocument/2006/relationships/slideLayout" Target="../slideLayouts/slideLayout267.xml"/><Relationship Id="rId15" Type="http://schemas.openxmlformats.org/officeDocument/2006/relationships/slideLayout" Target="../slideLayouts/slideLayout270.xml"/><Relationship Id="rId14" Type="http://schemas.openxmlformats.org/officeDocument/2006/relationships/slideLayout" Target="../slideLayouts/slideLayout269.xml"/><Relationship Id="rId17" Type="http://schemas.openxmlformats.org/officeDocument/2006/relationships/slideLayout" Target="../slideLayouts/slideLayout272.xml"/><Relationship Id="rId16" Type="http://schemas.openxmlformats.org/officeDocument/2006/relationships/slideLayout" Target="../slideLayouts/slideLayout271.xml"/><Relationship Id="rId19" Type="http://schemas.openxmlformats.org/officeDocument/2006/relationships/slideLayout" Target="../slideLayouts/slideLayout274.xml"/><Relationship Id="rId18" Type="http://schemas.openxmlformats.org/officeDocument/2006/relationships/slideLayout" Target="../slideLayouts/slideLayout273.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343.xml"/><Relationship Id="rId42" Type="http://schemas.openxmlformats.org/officeDocument/2006/relationships/slideLayout" Target="../slideLayouts/slideLayout345.xml"/><Relationship Id="rId41" Type="http://schemas.openxmlformats.org/officeDocument/2006/relationships/slideLayout" Target="../slideLayouts/slideLayout344.xml"/><Relationship Id="rId44" Type="http://schemas.openxmlformats.org/officeDocument/2006/relationships/slideLayout" Target="../slideLayouts/slideLayout347.xml"/><Relationship Id="rId43" Type="http://schemas.openxmlformats.org/officeDocument/2006/relationships/slideLayout" Target="../slideLayouts/slideLayout346.xml"/><Relationship Id="rId46" Type="http://schemas.openxmlformats.org/officeDocument/2006/relationships/slideLayout" Target="../slideLayouts/slideLayout349.xml"/><Relationship Id="rId45" Type="http://schemas.openxmlformats.org/officeDocument/2006/relationships/slideLayout" Target="../slideLayouts/slideLayout348.xml"/><Relationship Id="rId1" Type="http://schemas.openxmlformats.org/officeDocument/2006/relationships/slideLayout" Target="../slideLayouts/slideLayout304.xml"/><Relationship Id="rId2" Type="http://schemas.openxmlformats.org/officeDocument/2006/relationships/slideLayout" Target="../slideLayouts/slideLayout305.xml"/><Relationship Id="rId3" Type="http://schemas.openxmlformats.org/officeDocument/2006/relationships/slideLayout" Target="../slideLayouts/slideLayout306.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48" Type="http://schemas.openxmlformats.org/officeDocument/2006/relationships/slideLayout" Target="../slideLayouts/slideLayout351.xml"/><Relationship Id="rId47" Type="http://schemas.openxmlformats.org/officeDocument/2006/relationships/slideLayout" Target="../slideLayouts/slideLayout350.xml"/><Relationship Id="rId49" Type="http://schemas.openxmlformats.org/officeDocument/2006/relationships/theme" Target="../theme/theme10.xml"/><Relationship Id="rId5" Type="http://schemas.openxmlformats.org/officeDocument/2006/relationships/slideLayout" Target="../slideLayouts/slideLayout308.xml"/><Relationship Id="rId6" Type="http://schemas.openxmlformats.org/officeDocument/2006/relationships/slideLayout" Target="../slideLayouts/slideLayout309.xml"/><Relationship Id="rId7" Type="http://schemas.openxmlformats.org/officeDocument/2006/relationships/slideLayout" Target="../slideLayouts/slideLayout310.xml"/><Relationship Id="rId8" Type="http://schemas.openxmlformats.org/officeDocument/2006/relationships/slideLayout" Target="../slideLayouts/slideLayout311.xml"/><Relationship Id="rId31" Type="http://schemas.openxmlformats.org/officeDocument/2006/relationships/slideLayout" Target="../slideLayouts/slideLayout334.xml"/><Relationship Id="rId30" Type="http://schemas.openxmlformats.org/officeDocument/2006/relationships/slideLayout" Target="../slideLayouts/slideLayout333.xml"/><Relationship Id="rId33" Type="http://schemas.openxmlformats.org/officeDocument/2006/relationships/slideLayout" Target="../slideLayouts/slideLayout336.xml"/><Relationship Id="rId32" Type="http://schemas.openxmlformats.org/officeDocument/2006/relationships/slideLayout" Target="../slideLayouts/slideLayout335.xml"/><Relationship Id="rId35" Type="http://schemas.openxmlformats.org/officeDocument/2006/relationships/slideLayout" Target="../slideLayouts/slideLayout338.xml"/><Relationship Id="rId34" Type="http://schemas.openxmlformats.org/officeDocument/2006/relationships/slideLayout" Target="../slideLayouts/slideLayout337.xml"/><Relationship Id="rId37" Type="http://schemas.openxmlformats.org/officeDocument/2006/relationships/slideLayout" Target="../slideLayouts/slideLayout340.xml"/><Relationship Id="rId36" Type="http://schemas.openxmlformats.org/officeDocument/2006/relationships/slideLayout" Target="../slideLayouts/slideLayout339.xml"/><Relationship Id="rId39" Type="http://schemas.openxmlformats.org/officeDocument/2006/relationships/slideLayout" Target="../slideLayouts/slideLayout342.xml"/><Relationship Id="rId38" Type="http://schemas.openxmlformats.org/officeDocument/2006/relationships/slideLayout" Target="../slideLayouts/slideLayout341.xml"/><Relationship Id="rId20" Type="http://schemas.openxmlformats.org/officeDocument/2006/relationships/slideLayout" Target="../slideLayouts/slideLayout323.xml"/><Relationship Id="rId22" Type="http://schemas.openxmlformats.org/officeDocument/2006/relationships/slideLayout" Target="../slideLayouts/slideLayout325.xml"/><Relationship Id="rId21" Type="http://schemas.openxmlformats.org/officeDocument/2006/relationships/slideLayout" Target="../slideLayouts/slideLayout324.xml"/><Relationship Id="rId24" Type="http://schemas.openxmlformats.org/officeDocument/2006/relationships/slideLayout" Target="../slideLayouts/slideLayout327.xml"/><Relationship Id="rId23" Type="http://schemas.openxmlformats.org/officeDocument/2006/relationships/slideLayout" Target="../slideLayouts/slideLayout326.xml"/><Relationship Id="rId26" Type="http://schemas.openxmlformats.org/officeDocument/2006/relationships/slideLayout" Target="../slideLayouts/slideLayout329.xml"/><Relationship Id="rId25" Type="http://schemas.openxmlformats.org/officeDocument/2006/relationships/slideLayout" Target="../slideLayouts/slideLayout328.xml"/><Relationship Id="rId28" Type="http://schemas.openxmlformats.org/officeDocument/2006/relationships/slideLayout" Target="../slideLayouts/slideLayout331.xml"/><Relationship Id="rId27" Type="http://schemas.openxmlformats.org/officeDocument/2006/relationships/slideLayout" Target="../slideLayouts/slideLayout330.xml"/><Relationship Id="rId29" Type="http://schemas.openxmlformats.org/officeDocument/2006/relationships/slideLayout" Target="../slideLayouts/slideLayout332.xml"/><Relationship Id="rId11" Type="http://schemas.openxmlformats.org/officeDocument/2006/relationships/slideLayout" Target="../slideLayouts/slideLayout314.xml"/><Relationship Id="rId10" Type="http://schemas.openxmlformats.org/officeDocument/2006/relationships/slideLayout" Target="../slideLayouts/slideLayout313.xml"/><Relationship Id="rId13" Type="http://schemas.openxmlformats.org/officeDocument/2006/relationships/slideLayout" Target="../slideLayouts/slideLayout316.xml"/><Relationship Id="rId12" Type="http://schemas.openxmlformats.org/officeDocument/2006/relationships/slideLayout" Target="../slideLayouts/slideLayout315.xml"/><Relationship Id="rId15" Type="http://schemas.openxmlformats.org/officeDocument/2006/relationships/slideLayout" Target="../slideLayouts/slideLayout318.xml"/><Relationship Id="rId14" Type="http://schemas.openxmlformats.org/officeDocument/2006/relationships/slideLayout" Target="../slideLayouts/slideLayout317.xml"/><Relationship Id="rId17" Type="http://schemas.openxmlformats.org/officeDocument/2006/relationships/slideLayout" Target="../slideLayouts/slideLayout320.xml"/><Relationship Id="rId16" Type="http://schemas.openxmlformats.org/officeDocument/2006/relationships/slideLayout" Target="../slideLayouts/slideLayout319.xml"/><Relationship Id="rId19" Type="http://schemas.openxmlformats.org/officeDocument/2006/relationships/slideLayout" Target="../slideLayouts/slideLayout322.xml"/><Relationship Id="rId18" Type="http://schemas.openxmlformats.org/officeDocument/2006/relationships/slideLayout" Target="../slideLayouts/slideLayout32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52.xml"/><Relationship Id="rId2" Type="http://schemas.openxmlformats.org/officeDocument/2006/relationships/slideLayout" Target="../slideLayouts/slideLayout353.xml"/><Relationship Id="rId3" Type="http://schemas.openxmlformats.org/officeDocument/2006/relationships/slideLayout" Target="../slideLayouts/slideLayout354.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5" Type="http://schemas.openxmlformats.org/officeDocument/2006/relationships/slideLayout" Target="../slideLayouts/slideLayout356.xml"/><Relationship Id="rId6" Type="http://schemas.openxmlformats.org/officeDocument/2006/relationships/slideLayout" Target="../slideLayouts/slideLayout357.xml"/><Relationship Id="rId7" Type="http://schemas.openxmlformats.org/officeDocument/2006/relationships/slideLayout" Target="../slideLayouts/slideLayout358.xml"/><Relationship Id="rId8" Type="http://schemas.openxmlformats.org/officeDocument/2006/relationships/slideLayout" Target="../slideLayouts/slideLayout359.xml"/><Relationship Id="rId11" Type="http://schemas.openxmlformats.org/officeDocument/2006/relationships/slideLayout" Target="../slideLayouts/slideLayout362.xml"/><Relationship Id="rId10" Type="http://schemas.openxmlformats.org/officeDocument/2006/relationships/slideLayout" Target="../slideLayouts/slideLayout361.xml"/><Relationship Id="rId13" Type="http://schemas.openxmlformats.org/officeDocument/2006/relationships/slideLayout" Target="../slideLayouts/slideLayout364.xml"/><Relationship Id="rId12" Type="http://schemas.openxmlformats.org/officeDocument/2006/relationships/slideLayout" Target="../slideLayouts/slideLayout363.xml"/><Relationship Id="rId15" Type="http://schemas.openxmlformats.org/officeDocument/2006/relationships/slideLayout" Target="../slideLayouts/slideLayout366.xml"/><Relationship Id="rId14" Type="http://schemas.openxmlformats.org/officeDocument/2006/relationships/slideLayout" Target="../slideLayouts/slideLayout365.xml"/><Relationship Id="rId17" Type="http://schemas.openxmlformats.org/officeDocument/2006/relationships/theme" Target="../theme/theme6.xml"/><Relationship Id="rId16" Type="http://schemas.openxmlformats.org/officeDocument/2006/relationships/slideLayout" Target="../slideLayouts/slideLayout367.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368.xml"/><Relationship Id="rId2" Type="http://schemas.openxmlformats.org/officeDocument/2006/relationships/slideLayout" Target="../slideLayouts/slideLayout369.xml"/><Relationship Id="rId3" Type="http://schemas.openxmlformats.org/officeDocument/2006/relationships/slideLayout" Target="../slideLayouts/slideLayout370.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5" Type="http://schemas.openxmlformats.org/officeDocument/2006/relationships/slideLayout" Target="../slideLayouts/slideLayout372.xml"/><Relationship Id="rId6" Type="http://schemas.openxmlformats.org/officeDocument/2006/relationships/slideLayout" Target="../slideLayouts/slideLayout373.xml"/><Relationship Id="rId7" Type="http://schemas.openxmlformats.org/officeDocument/2006/relationships/slideLayout" Target="../slideLayouts/slideLayout374.xml"/><Relationship Id="rId8" Type="http://schemas.openxmlformats.org/officeDocument/2006/relationships/slideLayout" Target="../slideLayouts/slideLayout375.xml"/><Relationship Id="rId11" Type="http://schemas.openxmlformats.org/officeDocument/2006/relationships/slideLayout" Target="../slideLayouts/slideLayout378.xml"/><Relationship Id="rId10" Type="http://schemas.openxmlformats.org/officeDocument/2006/relationships/slideLayout" Target="../slideLayouts/slideLayout377.xml"/><Relationship Id="rId13" Type="http://schemas.openxmlformats.org/officeDocument/2006/relationships/slideLayout" Target="../slideLayouts/slideLayout380.xml"/><Relationship Id="rId12" Type="http://schemas.openxmlformats.org/officeDocument/2006/relationships/slideLayout" Target="../slideLayouts/slideLayout379.xml"/><Relationship Id="rId15" Type="http://schemas.openxmlformats.org/officeDocument/2006/relationships/theme" Target="../theme/theme11.xml"/><Relationship Id="rId14" Type="http://schemas.openxmlformats.org/officeDocument/2006/relationships/slideLayout" Target="../slideLayouts/slideLayout38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8" name="Google Shape;8;p1"/>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Update </a:t>
            </a:r>
            <a:r>
              <a:rPr b="1" lang="en" sz="700">
                <a:latin typeface="Red Hat Text"/>
                <a:ea typeface="Red Hat Text"/>
                <a:cs typeface="Red Hat Text"/>
                <a:sym typeface="Red Hat Text"/>
              </a:rPr>
              <a:t>confidential</a:t>
            </a:r>
            <a:r>
              <a:rPr lang="en" sz="700">
                <a:latin typeface="Red Hat Text Medium"/>
                <a:ea typeface="Red Hat Text Medium"/>
                <a:cs typeface="Red Hat Text Medium"/>
                <a:sym typeface="Red Hat Text Medium"/>
              </a:rPr>
              <a:t> designator here</a:t>
            </a:r>
            <a:endParaRPr sz="700">
              <a:latin typeface="Red Hat Text Medium"/>
              <a:ea typeface="Red Hat Text Medium"/>
              <a:cs typeface="Red Hat Text Medium"/>
              <a:sym typeface="Red Hat Text Medium"/>
            </a:endParaRPr>
          </a:p>
        </p:txBody>
      </p:sp>
      <p:sp>
        <p:nvSpPr>
          <p:cNvPr id="9" name="Google Shape;9;p1"/>
          <p:cNvSpPr txBox="1"/>
          <p:nvPr/>
        </p:nvSpPr>
        <p:spPr>
          <a:xfrm>
            <a:off x="8014400" y="6313250"/>
            <a:ext cx="24684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a:t>
            </a:r>
            <a:r>
              <a:rPr lang="en" sz="800">
                <a:solidFill>
                  <a:schemeClr val="dk1"/>
                </a:solidFill>
                <a:latin typeface="Red Hat Text"/>
                <a:ea typeface="Red Hat Text"/>
                <a:cs typeface="Red Hat Text"/>
                <a:sym typeface="Red Hat Text"/>
              </a:rPr>
              <a:t>ersion number here V00000</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807" name="Shape 5807"/>
        <p:cNvGrpSpPr/>
        <p:nvPr/>
      </p:nvGrpSpPr>
      <p:grpSpPr>
        <a:xfrm>
          <a:off x="0" y="0"/>
          <a:ext cx="0" cy="0"/>
          <a:chOff x="0" y="0"/>
          <a:chExt cx="0" cy="0"/>
        </a:xfrm>
      </p:grpSpPr>
      <p:sp>
        <p:nvSpPr>
          <p:cNvPr id="5808" name="Google Shape;5808;p391"/>
          <p:cNvSpPr/>
          <p:nvPr/>
        </p:nvSpPr>
        <p:spPr>
          <a:xfrm flipH="1" rot="10800000">
            <a:off x="0" y="0"/>
            <a:ext cx="12192000" cy="6864000"/>
          </a:xfrm>
          <a:prstGeom prst="rect">
            <a:avLst/>
          </a:prstGeom>
          <a:solidFill>
            <a:srgbClr val="1E1E1E"/>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900"/>
          </a:p>
        </p:txBody>
      </p:sp>
      <p:sp>
        <p:nvSpPr>
          <p:cNvPr id="5809" name="Google Shape;5809;p391"/>
          <p:cNvSpPr/>
          <p:nvPr/>
        </p:nvSpPr>
        <p:spPr>
          <a:xfrm>
            <a:off x="0" y="6251634"/>
            <a:ext cx="12192000" cy="605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10" name="Google Shape;5810;p39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rgbClr val="FFFAEB"/>
              </a:buClr>
              <a:buSzPts val="3700"/>
              <a:buNone/>
              <a:defRPr sz="3700">
                <a:solidFill>
                  <a:srgbClr val="FFFAEB"/>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5811" name="Google Shape;5811;p39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rgbClr val="FFFAEB"/>
              </a:buClr>
              <a:buSzPts val="2400"/>
              <a:buChar char="●"/>
              <a:defRPr sz="2400">
                <a:solidFill>
                  <a:srgbClr val="FFFAEB"/>
                </a:solidFill>
              </a:defRPr>
            </a:lvl1pPr>
            <a:lvl2pPr indent="-349250" lvl="1" marL="914400">
              <a:lnSpc>
                <a:spcPct val="115000"/>
              </a:lnSpc>
              <a:spcBef>
                <a:spcPts val="0"/>
              </a:spcBef>
              <a:spcAft>
                <a:spcPts val="0"/>
              </a:spcAft>
              <a:buClr>
                <a:srgbClr val="FFFAEB"/>
              </a:buClr>
              <a:buSzPts val="1900"/>
              <a:buChar char="○"/>
              <a:defRPr sz="1900">
                <a:solidFill>
                  <a:srgbClr val="FFFAEB"/>
                </a:solidFill>
              </a:defRPr>
            </a:lvl2pPr>
            <a:lvl3pPr indent="-349250" lvl="2" marL="1371600">
              <a:lnSpc>
                <a:spcPct val="115000"/>
              </a:lnSpc>
              <a:spcBef>
                <a:spcPts val="0"/>
              </a:spcBef>
              <a:spcAft>
                <a:spcPts val="0"/>
              </a:spcAft>
              <a:buClr>
                <a:srgbClr val="FFFAEB"/>
              </a:buClr>
              <a:buSzPts val="1900"/>
              <a:buChar char="■"/>
              <a:defRPr sz="1900">
                <a:solidFill>
                  <a:srgbClr val="FFFAEB"/>
                </a:solidFill>
              </a:defRPr>
            </a:lvl3pPr>
            <a:lvl4pPr indent="-349250" lvl="3" marL="1828800">
              <a:lnSpc>
                <a:spcPct val="115000"/>
              </a:lnSpc>
              <a:spcBef>
                <a:spcPts val="0"/>
              </a:spcBef>
              <a:spcAft>
                <a:spcPts val="0"/>
              </a:spcAft>
              <a:buClr>
                <a:srgbClr val="FFFAEB"/>
              </a:buClr>
              <a:buSzPts val="1900"/>
              <a:buChar char="●"/>
              <a:defRPr sz="1900">
                <a:solidFill>
                  <a:srgbClr val="FFFAEB"/>
                </a:solidFill>
              </a:defRPr>
            </a:lvl4pPr>
            <a:lvl5pPr indent="-349250" lvl="4" marL="2286000">
              <a:lnSpc>
                <a:spcPct val="115000"/>
              </a:lnSpc>
              <a:spcBef>
                <a:spcPts val="0"/>
              </a:spcBef>
              <a:spcAft>
                <a:spcPts val="0"/>
              </a:spcAft>
              <a:buClr>
                <a:srgbClr val="FFFAEB"/>
              </a:buClr>
              <a:buSzPts val="1900"/>
              <a:buChar char="○"/>
              <a:defRPr sz="1900">
                <a:solidFill>
                  <a:srgbClr val="FFFAEB"/>
                </a:solidFill>
              </a:defRPr>
            </a:lvl5pPr>
            <a:lvl6pPr indent="-349250" lvl="5" marL="2743200">
              <a:lnSpc>
                <a:spcPct val="115000"/>
              </a:lnSpc>
              <a:spcBef>
                <a:spcPts val="0"/>
              </a:spcBef>
              <a:spcAft>
                <a:spcPts val="0"/>
              </a:spcAft>
              <a:buClr>
                <a:srgbClr val="FFFAEB"/>
              </a:buClr>
              <a:buSzPts val="1900"/>
              <a:buChar char="■"/>
              <a:defRPr sz="1900">
                <a:solidFill>
                  <a:srgbClr val="FFFAEB"/>
                </a:solidFill>
              </a:defRPr>
            </a:lvl6pPr>
            <a:lvl7pPr indent="-349250" lvl="6" marL="3200400">
              <a:lnSpc>
                <a:spcPct val="115000"/>
              </a:lnSpc>
              <a:spcBef>
                <a:spcPts val="0"/>
              </a:spcBef>
              <a:spcAft>
                <a:spcPts val="0"/>
              </a:spcAft>
              <a:buClr>
                <a:srgbClr val="FFFAEB"/>
              </a:buClr>
              <a:buSzPts val="1900"/>
              <a:buChar char="●"/>
              <a:defRPr sz="1900">
                <a:solidFill>
                  <a:srgbClr val="FFFAEB"/>
                </a:solidFill>
              </a:defRPr>
            </a:lvl7pPr>
            <a:lvl8pPr indent="-349250" lvl="7" marL="3657600">
              <a:lnSpc>
                <a:spcPct val="115000"/>
              </a:lnSpc>
              <a:spcBef>
                <a:spcPts val="0"/>
              </a:spcBef>
              <a:spcAft>
                <a:spcPts val="0"/>
              </a:spcAft>
              <a:buClr>
                <a:srgbClr val="FFFAEB"/>
              </a:buClr>
              <a:buSzPts val="1900"/>
              <a:buChar char="○"/>
              <a:defRPr sz="1900">
                <a:solidFill>
                  <a:srgbClr val="FFFAEB"/>
                </a:solidFill>
              </a:defRPr>
            </a:lvl8pPr>
            <a:lvl9pPr indent="-349250" lvl="8" marL="4114800">
              <a:lnSpc>
                <a:spcPct val="115000"/>
              </a:lnSpc>
              <a:spcBef>
                <a:spcPts val="0"/>
              </a:spcBef>
              <a:spcAft>
                <a:spcPts val="0"/>
              </a:spcAft>
              <a:buClr>
                <a:srgbClr val="FFFAEB"/>
              </a:buClr>
              <a:buSzPts val="1900"/>
              <a:buChar char="■"/>
              <a:defRPr sz="1900">
                <a:solidFill>
                  <a:srgbClr val="FFFAEB"/>
                </a:solidFill>
              </a:defRPr>
            </a:lvl9pPr>
          </a:lstStyle>
          <a:p/>
        </p:txBody>
      </p:sp>
      <p:sp>
        <p:nvSpPr>
          <p:cNvPr id="5812" name="Google Shape;5812;p391"/>
          <p:cNvSpPr txBox="1"/>
          <p:nvPr>
            <p:ph idx="12" type="sldNum"/>
          </p:nvPr>
        </p:nvSpPr>
        <p:spPr>
          <a:xfrm>
            <a:off x="11296610" y="6319222"/>
            <a:ext cx="731700" cy="524700"/>
          </a:xfrm>
          <a:prstGeom prst="rect">
            <a:avLst/>
          </a:prstGeom>
          <a:noFill/>
          <a:ln>
            <a:noFill/>
          </a:ln>
        </p:spPr>
        <p:txBody>
          <a:bodyPr anchorCtr="0" anchor="ctr" bIns="121900" lIns="121900" spcFirstLastPara="1" rIns="121900" wrap="square" tIns="121900">
            <a:noAutofit/>
          </a:bodyPr>
          <a:lstStyle>
            <a:lvl1pPr lvl="0" algn="r">
              <a:buNone/>
              <a:defRPr sz="1100">
                <a:solidFill>
                  <a:schemeClr val="lt1"/>
                </a:solidFill>
              </a:defRPr>
            </a:lvl1pPr>
            <a:lvl2pPr lvl="1" algn="r">
              <a:buNone/>
              <a:defRPr sz="1100">
                <a:solidFill>
                  <a:schemeClr val="lt1"/>
                </a:solidFill>
              </a:defRPr>
            </a:lvl2pPr>
            <a:lvl3pPr lvl="2" algn="r">
              <a:buNone/>
              <a:defRPr sz="1100">
                <a:solidFill>
                  <a:schemeClr val="lt1"/>
                </a:solidFill>
              </a:defRPr>
            </a:lvl3pPr>
            <a:lvl4pPr lvl="3" algn="r">
              <a:buNone/>
              <a:defRPr sz="1100">
                <a:solidFill>
                  <a:schemeClr val="lt1"/>
                </a:solidFill>
              </a:defRPr>
            </a:lvl4pPr>
            <a:lvl5pPr lvl="4" algn="r">
              <a:buNone/>
              <a:defRPr sz="1100">
                <a:solidFill>
                  <a:schemeClr val="lt1"/>
                </a:solidFill>
              </a:defRPr>
            </a:lvl5pPr>
            <a:lvl6pPr lvl="5" algn="r">
              <a:buNone/>
              <a:defRPr sz="1100">
                <a:solidFill>
                  <a:schemeClr val="lt1"/>
                </a:solidFill>
              </a:defRPr>
            </a:lvl6pPr>
            <a:lvl7pPr lvl="6" algn="r">
              <a:buNone/>
              <a:defRPr sz="1100">
                <a:solidFill>
                  <a:schemeClr val="lt1"/>
                </a:solidFill>
              </a:defRPr>
            </a:lvl7pPr>
            <a:lvl8pPr lvl="7" algn="r">
              <a:buNone/>
              <a:defRPr sz="1100">
                <a:solidFill>
                  <a:schemeClr val="lt1"/>
                </a:solidFill>
              </a:defRPr>
            </a:lvl8pPr>
            <a:lvl9pPr lvl="8" algn="r">
              <a:buNone/>
              <a:defRPr sz="11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813" name="Google Shape;5813;p391"/>
          <p:cNvSpPr txBox="1"/>
          <p:nvPr>
            <p:ph idx="2" type="sldNum"/>
          </p:nvPr>
        </p:nvSpPr>
        <p:spPr>
          <a:xfrm>
            <a:off x="7815104" y="6303367"/>
            <a:ext cx="3425700" cy="524700"/>
          </a:xfrm>
          <a:prstGeom prst="rect">
            <a:avLst/>
          </a:prstGeom>
          <a:noFill/>
          <a:ln>
            <a:noFill/>
          </a:ln>
        </p:spPr>
        <p:txBody>
          <a:bodyPr anchorCtr="0" anchor="ctr" bIns="121900" lIns="121900" spcFirstLastPara="1" rIns="121900" wrap="square" tIns="121900">
            <a:no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5814" name="Google Shape;5814;p391"/>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 id="2147484069" r:id="rId41"/>
    <p:sldLayoutId id="2147484070"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6209" name="Shape 6209"/>
        <p:cNvGrpSpPr/>
        <p:nvPr/>
      </p:nvGrpSpPr>
      <p:grpSpPr>
        <a:xfrm>
          <a:off x="0" y="0"/>
          <a:ext cx="0" cy="0"/>
          <a:chOff x="0" y="0"/>
          <a:chExt cx="0" cy="0"/>
        </a:xfrm>
      </p:grpSpPr>
      <p:sp>
        <p:nvSpPr>
          <p:cNvPr id="6210" name="Google Shape;6210;p434"/>
          <p:cNvSpPr/>
          <p:nvPr/>
        </p:nvSpPr>
        <p:spPr>
          <a:xfrm flipH="1" rot="10800000">
            <a:off x="0" y="0"/>
            <a:ext cx="12192000" cy="6864000"/>
          </a:xfrm>
          <a:prstGeom prst="rect">
            <a:avLst/>
          </a:prstGeom>
          <a:solidFill>
            <a:srgbClr val="1E1E1E"/>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900"/>
          </a:p>
        </p:txBody>
      </p:sp>
      <p:sp>
        <p:nvSpPr>
          <p:cNvPr id="6211" name="Google Shape;6211;p434"/>
          <p:cNvSpPr/>
          <p:nvPr/>
        </p:nvSpPr>
        <p:spPr>
          <a:xfrm>
            <a:off x="0" y="6251634"/>
            <a:ext cx="12192000" cy="605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12" name="Google Shape;6212;p43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rgbClr val="FFFAEB"/>
              </a:buClr>
              <a:buSzPts val="3700"/>
              <a:buNone/>
              <a:defRPr sz="3700">
                <a:solidFill>
                  <a:srgbClr val="FFFAEB"/>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6213" name="Google Shape;6213;p43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rgbClr val="FFFAEB"/>
              </a:buClr>
              <a:buSzPts val="2400"/>
              <a:buChar char="●"/>
              <a:defRPr sz="2400">
                <a:solidFill>
                  <a:srgbClr val="FFFAEB"/>
                </a:solidFill>
              </a:defRPr>
            </a:lvl1pPr>
            <a:lvl2pPr indent="-349250" lvl="1" marL="914400">
              <a:lnSpc>
                <a:spcPct val="115000"/>
              </a:lnSpc>
              <a:spcBef>
                <a:spcPts val="0"/>
              </a:spcBef>
              <a:spcAft>
                <a:spcPts val="0"/>
              </a:spcAft>
              <a:buClr>
                <a:srgbClr val="FFFAEB"/>
              </a:buClr>
              <a:buSzPts val="1900"/>
              <a:buChar char="○"/>
              <a:defRPr sz="1900">
                <a:solidFill>
                  <a:srgbClr val="FFFAEB"/>
                </a:solidFill>
              </a:defRPr>
            </a:lvl2pPr>
            <a:lvl3pPr indent="-349250" lvl="2" marL="1371600">
              <a:lnSpc>
                <a:spcPct val="115000"/>
              </a:lnSpc>
              <a:spcBef>
                <a:spcPts val="0"/>
              </a:spcBef>
              <a:spcAft>
                <a:spcPts val="0"/>
              </a:spcAft>
              <a:buClr>
                <a:srgbClr val="FFFAEB"/>
              </a:buClr>
              <a:buSzPts val="1900"/>
              <a:buChar char="■"/>
              <a:defRPr sz="1900">
                <a:solidFill>
                  <a:srgbClr val="FFFAEB"/>
                </a:solidFill>
              </a:defRPr>
            </a:lvl3pPr>
            <a:lvl4pPr indent="-349250" lvl="3" marL="1828800">
              <a:lnSpc>
                <a:spcPct val="115000"/>
              </a:lnSpc>
              <a:spcBef>
                <a:spcPts val="0"/>
              </a:spcBef>
              <a:spcAft>
                <a:spcPts val="0"/>
              </a:spcAft>
              <a:buClr>
                <a:srgbClr val="FFFAEB"/>
              </a:buClr>
              <a:buSzPts val="1900"/>
              <a:buChar char="●"/>
              <a:defRPr sz="1900">
                <a:solidFill>
                  <a:srgbClr val="FFFAEB"/>
                </a:solidFill>
              </a:defRPr>
            </a:lvl4pPr>
            <a:lvl5pPr indent="-349250" lvl="4" marL="2286000">
              <a:lnSpc>
                <a:spcPct val="115000"/>
              </a:lnSpc>
              <a:spcBef>
                <a:spcPts val="0"/>
              </a:spcBef>
              <a:spcAft>
                <a:spcPts val="0"/>
              </a:spcAft>
              <a:buClr>
                <a:srgbClr val="FFFAEB"/>
              </a:buClr>
              <a:buSzPts val="1900"/>
              <a:buChar char="○"/>
              <a:defRPr sz="1900">
                <a:solidFill>
                  <a:srgbClr val="FFFAEB"/>
                </a:solidFill>
              </a:defRPr>
            </a:lvl5pPr>
            <a:lvl6pPr indent="-349250" lvl="5" marL="2743200">
              <a:lnSpc>
                <a:spcPct val="115000"/>
              </a:lnSpc>
              <a:spcBef>
                <a:spcPts val="0"/>
              </a:spcBef>
              <a:spcAft>
                <a:spcPts val="0"/>
              </a:spcAft>
              <a:buClr>
                <a:srgbClr val="FFFAEB"/>
              </a:buClr>
              <a:buSzPts val="1900"/>
              <a:buChar char="■"/>
              <a:defRPr sz="1900">
                <a:solidFill>
                  <a:srgbClr val="FFFAEB"/>
                </a:solidFill>
              </a:defRPr>
            </a:lvl6pPr>
            <a:lvl7pPr indent="-349250" lvl="6" marL="3200400">
              <a:lnSpc>
                <a:spcPct val="115000"/>
              </a:lnSpc>
              <a:spcBef>
                <a:spcPts val="0"/>
              </a:spcBef>
              <a:spcAft>
                <a:spcPts val="0"/>
              </a:spcAft>
              <a:buClr>
                <a:srgbClr val="FFFAEB"/>
              </a:buClr>
              <a:buSzPts val="1900"/>
              <a:buChar char="●"/>
              <a:defRPr sz="1900">
                <a:solidFill>
                  <a:srgbClr val="FFFAEB"/>
                </a:solidFill>
              </a:defRPr>
            </a:lvl7pPr>
            <a:lvl8pPr indent="-349250" lvl="7" marL="3657600">
              <a:lnSpc>
                <a:spcPct val="115000"/>
              </a:lnSpc>
              <a:spcBef>
                <a:spcPts val="0"/>
              </a:spcBef>
              <a:spcAft>
                <a:spcPts val="0"/>
              </a:spcAft>
              <a:buClr>
                <a:srgbClr val="FFFAEB"/>
              </a:buClr>
              <a:buSzPts val="1900"/>
              <a:buChar char="○"/>
              <a:defRPr sz="1900">
                <a:solidFill>
                  <a:srgbClr val="FFFAEB"/>
                </a:solidFill>
              </a:defRPr>
            </a:lvl8pPr>
            <a:lvl9pPr indent="-349250" lvl="8" marL="4114800">
              <a:lnSpc>
                <a:spcPct val="115000"/>
              </a:lnSpc>
              <a:spcBef>
                <a:spcPts val="0"/>
              </a:spcBef>
              <a:spcAft>
                <a:spcPts val="0"/>
              </a:spcAft>
              <a:buClr>
                <a:srgbClr val="FFFAEB"/>
              </a:buClr>
              <a:buSzPts val="1900"/>
              <a:buChar char="■"/>
              <a:defRPr sz="1900">
                <a:solidFill>
                  <a:srgbClr val="FFFAEB"/>
                </a:solidFill>
              </a:defRPr>
            </a:lvl9pPr>
          </a:lstStyle>
          <a:p/>
        </p:txBody>
      </p:sp>
      <p:sp>
        <p:nvSpPr>
          <p:cNvPr id="6214" name="Google Shape;6214;p434"/>
          <p:cNvSpPr txBox="1"/>
          <p:nvPr>
            <p:ph idx="12" type="sldNum"/>
          </p:nvPr>
        </p:nvSpPr>
        <p:spPr>
          <a:xfrm>
            <a:off x="11296610" y="6319222"/>
            <a:ext cx="731700" cy="524700"/>
          </a:xfrm>
          <a:prstGeom prst="rect">
            <a:avLst/>
          </a:prstGeom>
          <a:noFill/>
          <a:ln>
            <a:noFill/>
          </a:ln>
        </p:spPr>
        <p:txBody>
          <a:bodyPr anchorCtr="0" anchor="ctr" bIns="121900" lIns="121900" spcFirstLastPara="1" rIns="121900" wrap="square" tIns="121900">
            <a:noAutofit/>
          </a:bodyPr>
          <a:lstStyle>
            <a:lvl1pPr lvl="0" algn="r">
              <a:buNone/>
              <a:defRPr sz="1100">
                <a:solidFill>
                  <a:schemeClr val="lt1"/>
                </a:solidFill>
              </a:defRPr>
            </a:lvl1pPr>
            <a:lvl2pPr lvl="1" algn="r">
              <a:buNone/>
              <a:defRPr sz="1100">
                <a:solidFill>
                  <a:schemeClr val="lt1"/>
                </a:solidFill>
              </a:defRPr>
            </a:lvl2pPr>
            <a:lvl3pPr lvl="2" algn="r">
              <a:buNone/>
              <a:defRPr sz="1100">
                <a:solidFill>
                  <a:schemeClr val="lt1"/>
                </a:solidFill>
              </a:defRPr>
            </a:lvl3pPr>
            <a:lvl4pPr lvl="3" algn="r">
              <a:buNone/>
              <a:defRPr sz="1100">
                <a:solidFill>
                  <a:schemeClr val="lt1"/>
                </a:solidFill>
              </a:defRPr>
            </a:lvl4pPr>
            <a:lvl5pPr lvl="4" algn="r">
              <a:buNone/>
              <a:defRPr sz="1100">
                <a:solidFill>
                  <a:schemeClr val="lt1"/>
                </a:solidFill>
              </a:defRPr>
            </a:lvl5pPr>
            <a:lvl6pPr lvl="5" algn="r">
              <a:buNone/>
              <a:defRPr sz="1100">
                <a:solidFill>
                  <a:schemeClr val="lt1"/>
                </a:solidFill>
              </a:defRPr>
            </a:lvl6pPr>
            <a:lvl7pPr lvl="6" algn="r">
              <a:buNone/>
              <a:defRPr sz="1100">
                <a:solidFill>
                  <a:schemeClr val="lt1"/>
                </a:solidFill>
              </a:defRPr>
            </a:lvl7pPr>
            <a:lvl8pPr lvl="7" algn="r">
              <a:buNone/>
              <a:defRPr sz="1100">
                <a:solidFill>
                  <a:schemeClr val="lt1"/>
                </a:solidFill>
              </a:defRPr>
            </a:lvl8pPr>
            <a:lvl9pPr lvl="8" algn="r">
              <a:buNone/>
              <a:defRPr sz="11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215" name="Google Shape;6215;p434"/>
          <p:cNvSpPr txBox="1"/>
          <p:nvPr>
            <p:ph idx="2" type="sldNum"/>
          </p:nvPr>
        </p:nvSpPr>
        <p:spPr>
          <a:xfrm>
            <a:off x="7815104" y="6303367"/>
            <a:ext cx="3425700" cy="524700"/>
          </a:xfrm>
          <a:prstGeom prst="rect">
            <a:avLst/>
          </a:prstGeom>
          <a:noFill/>
          <a:ln>
            <a:noFill/>
          </a:ln>
        </p:spPr>
        <p:txBody>
          <a:bodyPr anchorCtr="0" anchor="ctr" bIns="121900" lIns="121900" spcFirstLastPara="1" rIns="121900" wrap="square" tIns="121900">
            <a:no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6216" name="Google Shape;6216;p434"/>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 id="2147484090" r:id="rId20"/>
    <p:sldLayoutId id="2147484091" r:id="rId21"/>
    <p:sldLayoutId id="2147484092" r:id="rId22"/>
    <p:sldLayoutId id="2147484093" r:id="rId23"/>
    <p:sldLayoutId id="2147484094" r:id="rId24"/>
    <p:sldLayoutId id="2147484095" r:id="rId25"/>
    <p:sldLayoutId id="2147484096" r:id="rId26"/>
    <p:sldLayoutId id="2147484097" r:id="rId27"/>
    <p:sldLayoutId id="2147484098" r:id="rId28"/>
    <p:sldLayoutId id="2147484099" r:id="rId29"/>
    <p:sldLayoutId id="2147484100" r:id="rId30"/>
    <p:sldLayoutId id="2147484101" r:id="rId31"/>
    <p:sldLayoutId id="2147484102" r:id="rId32"/>
    <p:sldLayoutId id="2147484103" r:id="rId33"/>
    <p:sldLayoutId id="2147484104" r:id="rId34"/>
    <p:sldLayoutId id="2147484105" r:id="rId35"/>
    <p:sldLayoutId id="2147484106" r:id="rId36"/>
    <p:sldLayoutId id="2147484107" r:id="rId37"/>
    <p:sldLayoutId id="2147484108" r:id="rId38"/>
    <p:sldLayoutId id="2147484109" r:id="rId39"/>
    <p:sldLayoutId id="2147484110" r:id="rId40"/>
    <p:sldLayoutId id="2147484111" r:id="rId41"/>
    <p:sldLayoutId id="2147484112" r:id="rId42"/>
    <p:sldLayoutId id="2147484113" r:id="rId43"/>
    <p:sldLayoutId id="2147484114" r:id="rId44"/>
    <p:sldLayoutId id="2147484115" r:id="rId45"/>
    <p:sldLayoutId id="2147484116" r:id="rId46"/>
    <p:sldLayoutId id="2147484117" r:id="rId47"/>
    <p:sldLayoutId id="2147484118" r:id="rId48"/>
    <p:sldLayoutId id="2147484119" r:id="rId49"/>
    <p:sldLayoutId id="2147484120"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703" name="Shape 6703"/>
        <p:cNvGrpSpPr/>
        <p:nvPr/>
      </p:nvGrpSpPr>
      <p:grpSpPr>
        <a:xfrm>
          <a:off x="0" y="0"/>
          <a:ext cx="0" cy="0"/>
          <a:chOff x="0" y="0"/>
          <a:chExt cx="0" cy="0"/>
        </a:xfrm>
      </p:grpSpPr>
      <p:sp>
        <p:nvSpPr>
          <p:cNvPr id="6704" name="Google Shape;6704;p485"/>
          <p:cNvSpPr/>
          <p:nvPr/>
        </p:nvSpPr>
        <p:spPr>
          <a:xfrm flipH="1" rot="10800000">
            <a:off x="0" y="-300"/>
            <a:ext cx="12192000" cy="68601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05" name="Google Shape;6705;p485"/>
          <p:cNvSpPr/>
          <p:nvPr/>
        </p:nvSpPr>
        <p:spPr>
          <a:xfrm>
            <a:off x="0" y="6251634"/>
            <a:ext cx="12192000" cy="605700"/>
          </a:xfrm>
          <a:prstGeom prst="rect">
            <a:avLst/>
          </a:prstGeom>
          <a:solidFill>
            <a:srgbClr val="1E1E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06" name="Google Shape;6706;p48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6707" name="Google Shape;6707;p48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6708" name="Google Shape;6708;p485"/>
          <p:cNvSpPr txBox="1"/>
          <p:nvPr>
            <p:ph idx="12" type="sldNum"/>
          </p:nvPr>
        </p:nvSpPr>
        <p:spPr>
          <a:xfrm>
            <a:off x="11296610" y="6319222"/>
            <a:ext cx="731700" cy="524700"/>
          </a:xfrm>
          <a:prstGeom prst="rect">
            <a:avLst/>
          </a:prstGeom>
          <a:noFill/>
          <a:ln>
            <a:noFill/>
          </a:ln>
        </p:spPr>
        <p:txBody>
          <a:bodyPr anchorCtr="0" anchor="ctr" bIns="121900" lIns="121900" spcFirstLastPara="1" rIns="121900" wrap="square" tIns="121900">
            <a:normAutofit/>
          </a:bodyPr>
          <a:lstStyle>
            <a:lvl1pPr lvl="0" algn="r">
              <a:buNone/>
              <a:defRPr sz="1100">
                <a:solidFill>
                  <a:schemeClr val="dk2"/>
                </a:solidFill>
              </a:defRPr>
            </a:lvl1pPr>
            <a:lvl2pPr lvl="1" algn="r">
              <a:buNone/>
              <a:defRPr sz="1100">
                <a:solidFill>
                  <a:schemeClr val="dk2"/>
                </a:solidFill>
              </a:defRPr>
            </a:lvl2pPr>
            <a:lvl3pPr lvl="2" algn="r">
              <a:buNone/>
              <a:defRPr sz="1100">
                <a:solidFill>
                  <a:schemeClr val="dk2"/>
                </a:solidFill>
              </a:defRPr>
            </a:lvl3pPr>
            <a:lvl4pPr lvl="3" algn="r">
              <a:buNone/>
              <a:defRPr sz="1100">
                <a:solidFill>
                  <a:schemeClr val="dk2"/>
                </a:solidFill>
              </a:defRPr>
            </a:lvl4pPr>
            <a:lvl5pPr lvl="4" algn="r">
              <a:buNone/>
              <a:defRPr sz="1100">
                <a:solidFill>
                  <a:schemeClr val="dk2"/>
                </a:solidFill>
              </a:defRPr>
            </a:lvl5pPr>
            <a:lvl6pPr lvl="5" algn="r">
              <a:buNone/>
              <a:defRPr sz="1100">
                <a:solidFill>
                  <a:schemeClr val="dk2"/>
                </a:solidFill>
              </a:defRPr>
            </a:lvl6pPr>
            <a:lvl7pPr lvl="6" algn="r">
              <a:buNone/>
              <a:defRPr sz="1100">
                <a:solidFill>
                  <a:schemeClr val="dk2"/>
                </a:solidFill>
              </a:defRPr>
            </a:lvl7pPr>
            <a:lvl8pPr lvl="7" algn="r">
              <a:buNone/>
              <a:defRPr sz="1100">
                <a:solidFill>
                  <a:schemeClr val="dk2"/>
                </a:solidFill>
              </a:defRPr>
            </a:lvl8pPr>
            <a:lvl9pPr lvl="8" algn="r">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709" name="Google Shape;6709;p485"/>
          <p:cNvSpPr txBox="1"/>
          <p:nvPr>
            <p:ph idx="2" type="sldNum"/>
          </p:nvPr>
        </p:nvSpPr>
        <p:spPr>
          <a:xfrm>
            <a:off x="7815104" y="6303367"/>
            <a:ext cx="3425700" cy="524700"/>
          </a:xfrm>
          <a:prstGeom prst="rect">
            <a:avLst/>
          </a:prstGeom>
          <a:noFill/>
          <a:ln>
            <a:noFill/>
          </a:ln>
        </p:spPr>
        <p:txBody>
          <a:bodyPr anchorCtr="0" anchor="ctr" bIns="121900" lIns="121900" spcFirstLastPara="1" rIns="121900" wrap="square" tIns="121900">
            <a:normAutofit/>
          </a:bodyPr>
          <a:lstStyle>
            <a:lvl1pPr lvl="0" algn="r">
              <a:buNone/>
              <a:defRPr sz="800">
                <a:solidFill>
                  <a:srgbClr val="ADADAD"/>
                </a:solidFill>
              </a:defRPr>
            </a:lvl1pPr>
            <a:lvl2pPr lvl="1" algn="r">
              <a:buNone/>
              <a:defRPr sz="800">
                <a:solidFill>
                  <a:srgbClr val="ADADAD"/>
                </a:solidFill>
              </a:defRPr>
            </a:lvl2pPr>
            <a:lvl3pPr lvl="2" algn="r">
              <a:buNone/>
              <a:defRPr sz="800">
                <a:solidFill>
                  <a:srgbClr val="ADADAD"/>
                </a:solidFill>
              </a:defRPr>
            </a:lvl3pPr>
            <a:lvl4pPr lvl="3" algn="r">
              <a:buNone/>
              <a:defRPr sz="800">
                <a:solidFill>
                  <a:srgbClr val="ADADAD"/>
                </a:solidFill>
              </a:defRPr>
            </a:lvl4pPr>
            <a:lvl5pPr lvl="4" algn="r">
              <a:buNone/>
              <a:defRPr sz="800">
                <a:solidFill>
                  <a:srgbClr val="ADADAD"/>
                </a:solidFill>
              </a:defRPr>
            </a:lvl5pPr>
            <a:lvl6pPr lvl="5" algn="r">
              <a:buNone/>
              <a:defRPr sz="800">
                <a:solidFill>
                  <a:srgbClr val="ADADAD"/>
                </a:solidFill>
              </a:defRPr>
            </a:lvl6pPr>
            <a:lvl7pPr lvl="6" algn="r">
              <a:buNone/>
              <a:defRPr sz="800">
                <a:solidFill>
                  <a:srgbClr val="ADADAD"/>
                </a:solidFill>
              </a:defRPr>
            </a:lvl7pPr>
            <a:lvl8pPr lvl="7" algn="r">
              <a:buNone/>
              <a:defRPr sz="800">
                <a:solidFill>
                  <a:srgbClr val="ADADAD"/>
                </a:solidFill>
              </a:defRPr>
            </a:lvl8pPr>
            <a:lvl9pPr lvl="8" algn="r">
              <a:buNone/>
              <a:defRPr sz="800">
                <a:solidFill>
                  <a:srgbClr val="ADADAD"/>
                </a:solidFill>
              </a:defRPr>
            </a:lvl9pPr>
          </a:lstStyle>
          <a:p>
            <a:pPr indent="0" lvl="0" marL="0" rtl="0" algn="r">
              <a:spcBef>
                <a:spcPts val="0"/>
              </a:spcBef>
              <a:spcAft>
                <a:spcPts val="0"/>
              </a:spcAft>
              <a:buNone/>
            </a:pPr>
            <a:r>
              <a:rPr lang="en"/>
              <a:t>Confidential ©2024 Mistral AI. All rights reserved.</a:t>
            </a:r>
            <a:endParaRPr/>
          </a:p>
        </p:txBody>
      </p:sp>
      <p:cxnSp>
        <p:nvCxnSpPr>
          <p:cNvPr id="6710" name="Google Shape;6710;p485"/>
          <p:cNvCxnSpPr/>
          <p:nvPr/>
        </p:nvCxnSpPr>
        <p:spPr>
          <a:xfrm>
            <a:off x="11447879" y="6493113"/>
            <a:ext cx="0" cy="152100"/>
          </a:xfrm>
          <a:prstGeom prst="straightConnector1">
            <a:avLst/>
          </a:prstGeom>
          <a:noFill/>
          <a:ln cap="flat" cmpd="sng" w="12700">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1" r:id="rId21"/>
    <p:sldLayoutId id="2147484142" r:id="rId22"/>
    <p:sldLayoutId id="2147484143" r:id="rId23"/>
    <p:sldLayoutId id="2147484144"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62" name="Shape 762"/>
        <p:cNvGrpSpPr/>
        <p:nvPr/>
      </p:nvGrpSpPr>
      <p:grpSpPr>
        <a:xfrm>
          <a:off x="0" y="0"/>
          <a:ext cx="0" cy="0"/>
          <a:chOff x="0" y="0"/>
          <a:chExt cx="0" cy="0"/>
        </a:xfrm>
      </p:grpSpPr>
      <p:sp>
        <p:nvSpPr>
          <p:cNvPr id="763" name="Google Shape;763;p49"/>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64" name="Google Shape;764;p49"/>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765" name="Google Shape;765;p49"/>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Update </a:t>
            </a:r>
            <a:r>
              <a:rPr b="1" lang="en" sz="700">
                <a:latin typeface="Red Hat Text"/>
                <a:ea typeface="Red Hat Text"/>
                <a:cs typeface="Red Hat Text"/>
                <a:sym typeface="Red Hat Text"/>
              </a:rPr>
              <a:t>confidential</a:t>
            </a:r>
            <a:r>
              <a:rPr lang="en" sz="700">
                <a:latin typeface="Red Hat Text Medium"/>
                <a:ea typeface="Red Hat Text Medium"/>
                <a:cs typeface="Red Hat Text Medium"/>
                <a:sym typeface="Red Hat Text Medium"/>
              </a:rPr>
              <a:t> designator here</a:t>
            </a:r>
            <a:endParaRPr sz="700">
              <a:latin typeface="Red Hat Text Medium"/>
              <a:ea typeface="Red Hat Text Medium"/>
              <a:cs typeface="Red Hat Text Medium"/>
              <a:sym typeface="Red Hat Text Medium"/>
            </a:endParaRPr>
          </a:p>
        </p:txBody>
      </p:sp>
      <p:sp>
        <p:nvSpPr>
          <p:cNvPr id="766" name="Google Shape;766;p49"/>
          <p:cNvSpPr txBox="1"/>
          <p:nvPr/>
        </p:nvSpPr>
        <p:spPr>
          <a:xfrm>
            <a:off x="8605243" y="6313250"/>
            <a:ext cx="24684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rgbClr val="151515"/>
                </a:solidFill>
                <a:latin typeface="Red Hat Text"/>
                <a:ea typeface="Red Hat Text"/>
                <a:cs typeface="Red Hat Text"/>
                <a:sym typeface="Red Hat Text"/>
              </a:rPr>
              <a:t>Version number here V00000</a:t>
            </a:r>
            <a:endParaRPr sz="800">
              <a:solidFill>
                <a:srgbClr val="151515"/>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 id="2147483743" r:id="rId49"/>
    <p:sldLayoutId id="2147483744" r:id="rId50"/>
    <p:sldLayoutId id="2147483745" r:id="rId51"/>
    <p:sldLayoutId id="2147483746" r:id="rId5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78" name="Shape 1578"/>
        <p:cNvGrpSpPr/>
        <p:nvPr/>
      </p:nvGrpSpPr>
      <p:grpSpPr>
        <a:xfrm>
          <a:off x="0" y="0"/>
          <a:ext cx="0" cy="0"/>
          <a:chOff x="0" y="0"/>
          <a:chExt cx="0" cy="0"/>
        </a:xfrm>
      </p:grpSpPr>
      <p:sp>
        <p:nvSpPr>
          <p:cNvPr id="1579" name="Google Shape;1579;p102"/>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1580" name="Google Shape;1580;p102"/>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9250" lvl="0" marL="457200">
              <a:lnSpc>
                <a:spcPct val="140000"/>
              </a:lnSpc>
              <a:spcBef>
                <a:spcPts val="0"/>
              </a:spcBef>
              <a:spcAft>
                <a:spcPts val="0"/>
              </a:spcAft>
              <a:buClr>
                <a:schemeClr val="accent1"/>
              </a:buClr>
              <a:buSzPts val="1900"/>
              <a:buFont typeface="Red Hat Display"/>
              <a:buChar char="▸"/>
              <a:defRPr sz="1900">
                <a:latin typeface="Red Hat Display"/>
                <a:ea typeface="Red Hat Display"/>
                <a:cs typeface="Red Hat Display"/>
                <a:sym typeface="Red Hat Display"/>
              </a:defRPr>
            </a:lvl1pPr>
            <a:lvl2pPr indent="-349250" lvl="1" marL="9144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2pPr>
            <a:lvl3pPr indent="-349250" lvl="2" marL="13716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3pPr>
            <a:lvl4pPr indent="-349250" lvl="3" marL="18288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4pPr>
            <a:lvl5pPr indent="-349250" lvl="4" marL="22860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5pPr>
            <a:lvl6pPr indent="-349250" lvl="5" marL="27432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6pPr>
            <a:lvl7pPr indent="-349250" lvl="6" marL="32004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7pPr>
            <a:lvl8pPr indent="-349250" lvl="7" marL="36576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8pPr>
            <a:lvl9pPr indent="-349250" lvl="8" marL="4114800">
              <a:lnSpc>
                <a:spcPct val="140000"/>
              </a:lnSpc>
              <a:spcBef>
                <a:spcPts val="500"/>
              </a:spcBef>
              <a:spcAft>
                <a:spcPts val="500"/>
              </a:spcAft>
              <a:buSzPts val="1900"/>
              <a:buFont typeface="Red Hat Display"/>
              <a:buChar char="･"/>
              <a:defRPr sz="1900">
                <a:latin typeface="Red Hat Display"/>
                <a:ea typeface="Red Hat Display"/>
                <a:cs typeface="Red Hat Display"/>
                <a:sym typeface="Red Hat Display"/>
              </a:defRPr>
            </a:lvl9pPr>
          </a:lstStyle>
          <a:p/>
        </p:txBody>
      </p:sp>
      <p:sp>
        <p:nvSpPr>
          <p:cNvPr id="1581" name="Google Shape;1581;p102"/>
          <p:cNvSpPr txBox="1"/>
          <p:nvPr/>
        </p:nvSpPr>
        <p:spPr>
          <a:xfrm>
            <a:off x="9677749" y="269825"/>
            <a:ext cx="20097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Update </a:t>
            </a:r>
            <a:r>
              <a:rPr b="1" lang="en" sz="700">
                <a:latin typeface="Red Hat Text"/>
                <a:ea typeface="Red Hat Text"/>
                <a:cs typeface="Red Hat Text"/>
                <a:sym typeface="Red Hat Text"/>
              </a:rPr>
              <a:t>confidential</a:t>
            </a:r>
            <a:r>
              <a:rPr lang="en" sz="700">
                <a:latin typeface="Red Hat Text Medium"/>
                <a:ea typeface="Red Hat Text Medium"/>
                <a:cs typeface="Red Hat Text Medium"/>
                <a:sym typeface="Red Hat Text Medium"/>
              </a:rPr>
              <a:t> designator here</a:t>
            </a:r>
            <a:endParaRPr sz="700">
              <a:latin typeface="Red Hat Text Medium"/>
              <a:ea typeface="Red Hat Text Medium"/>
              <a:cs typeface="Red Hat Text Medium"/>
              <a:sym typeface="Red Hat Text Medium"/>
            </a:endParaRPr>
          </a:p>
        </p:txBody>
      </p:sp>
      <p:sp>
        <p:nvSpPr>
          <p:cNvPr id="1582" name="Google Shape;1582;p102"/>
          <p:cNvSpPr txBox="1"/>
          <p:nvPr/>
        </p:nvSpPr>
        <p:spPr>
          <a:xfrm>
            <a:off x="8605243" y="6313250"/>
            <a:ext cx="24684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rgbClr val="151515"/>
                </a:solidFill>
                <a:latin typeface="Red Hat Text"/>
                <a:ea typeface="Red Hat Text"/>
                <a:cs typeface="Red Hat Text"/>
                <a:sym typeface="Red Hat Text"/>
              </a:rPr>
              <a:t>Version number here V00000</a:t>
            </a:r>
            <a:endParaRPr sz="800">
              <a:solidFill>
                <a:srgbClr val="151515"/>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 id="2147483783" r:id="rId37"/>
    <p:sldLayoutId id="2147483784" r:id="rId38"/>
    <p:sldLayoutId id="2147483785" r:id="rId39"/>
    <p:sldLayoutId id="2147483786" r:id="rId40"/>
    <p:sldLayoutId id="2147483787" r:id="rId41"/>
    <p:sldLayoutId id="2147483788" r:id="rId42"/>
    <p:sldLayoutId id="2147483789" r:id="rId43"/>
    <p:sldLayoutId id="2147483790" r:id="rId44"/>
    <p:sldLayoutId id="2147483791" r:id="rId45"/>
    <p:sldLayoutId id="2147483792" r:id="rId46"/>
    <p:sldLayoutId id="2147483793" r:id="rId47"/>
    <p:sldLayoutId id="2147483794" r:id="rId48"/>
    <p:sldLayoutId id="2147483795" r:id="rId49"/>
    <p:sldLayoutId id="2147483796" r:id="rId50"/>
    <p:sldLayoutId id="2147483797" r:id="rId5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06" name="Shape 2406"/>
        <p:cNvGrpSpPr/>
        <p:nvPr/>
      </p:nvGrpSpPr>
      <p:grpSpPr>
        <a:xfrm>
          <a:off x="0" y="0"/>
          <a:ext cx="0" cy="0"/>
          <a:chOff x="0" y="0"/>
          <a:chExt cx="0" cy="0"/>
        </a:xfrm>
      </p:grpSpPr>
      <p:sp>
        <p:nvSpPr>
          <p:cNvPr id="2407" name="Google Shape;2407;p154"/>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2408" name="Google Shape;2408;p154"/>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9250" lvl="0" marL="457200">
              <a:lnSpc>
                <a:spcPct val="140000"/>
              </a:lnSpc>
              <a:spcBef>
                <a:spcPts val="0"/>
              </a:spcBef>
              <a:spcAft>
                <a:spcPts val="0"/>
              </a:spcAft>
              <a:buClr>
                <a:schemeClr val="accent1"/>
              </a:buClr>
              <a:buSzPts val="1900"/>
              <a:buFont typeface="Red Hat Display"/>
              <a:buChar char="▸"/>
              <a:defRPr sz="1900">
                <a:latin typeface="Red Hat Display"/>
                <a:ea typeface="Red Hat Display"/>
                <a:cs typeface="Red Hat Display"/>
                <a:sym typeface="Red Hat Display"/>
              </a:defRPr>
            </a:lvl1pPr>
            <a:lvl2pPr indent="-349250" lvl="1" marL="9144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2pPr>
            <a:lvl3pPr indent="-349250" lvl="2" marL="13716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3pPr>
            <a:lvl4pPr indent="-349250" lvl="3" marL="18288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4pPr>
            <a:lvl5pPr indent="-349250" lvl="4" marL="22860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5pPr>
            <a:lvl6pPr indent="-349250" lvl="5" marL="27432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6pPr>
            <a:lvl7pPr indent="-349250" lvl="6" marL="32004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7pPr>
            <a:lvl8pPr indent="-349250" lvl="7" marL="36576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8pPr>
            <a:lvl9pPr indent="-349250" lvl="8" marL="4114800">
              <a:lnSpc>
                <a:spcPct val="140000"/>
              </a:lnSpc>
              <a:spcBef>
                <a:spcPts val="500"/>
              </a:spcBef>
              <a:spcAft>
                <a:spcPts val="500"/>
              </a:spcAft>
              <a:buSzPts val="1900"/>
              <a:buFont typeface="Red Hat Display"/>
              <a:buChar char="･"/>
              <a:defRPr sz="1900">
                <a:latin typeface="Red Hat Display"/>
                <a:ea typeface="Red Hat Display"/>
                <a:cs typeface="Red Hat Display"/>
                <a:sym typeface="Red Hat Display"/>
              </a:defRPr>
            </a:lvl9pPr>
          </a:lstStyle>
          <a:p/>
        </p:txBody>
      </p:sp>
      <p:sp>
        <p:nvSpPr>
          <p:cNvPr id="2409" name="Google Shape;2409;p154"/>
          <p:cNvSpPr txBox="1"/>
          <p:nvPr/>
        </p:nvSpPr>
        <p:spPr>
          <a:xfrm>
            <a:off x="9677749" y="269825"/>
            <a:ext cx="20097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Update </a:t>
            </a:r>
            <a:r>
              <a:rPr b="1" lang="en" sz="700">
                <a:latin typeface="Red Hat Text"/>
                <a:ea typeface="Red Hat Text"/>
                <a:cs typeface="Red Hat Text"/>
                <a:sym typeface="Red Hat Text"/>
              </a:rPr>
              <a:t>confidential</a:t>
            </a:r>
            <a:r>
              <a:rPr lang="en" sz="700">
                <a:latin typeface="Red Hat Text Medium"/>
                <a:ea typeface="Red Hat Text Medium"/>
                <a:cs typeface="Red Hat Text Medium"/>
                <a:sym typeface="Red Hat Text Medium"/>
              </a:rPr>
              <a:t> designator here</a:t>
            </a:r>
            <a:endParaRPr sz="700">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 id="2147483846" r:id="rId49"/>
    <p:sldLayoutId id="2147483847" r:id="rId50"/>
    <p:sldLayoutId id="2147483848" r:id="rId51"/>
    <p:sldLayoutId id="2147483849" r:id="rId5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227" name="Shape 3227"/>
        <p:cNvGrpSpPr/>
        <p:nvPr/>
      </p:nvGrpSpPr>
      <p:grpSpPr>
        <a:xfrm>
          <a:off x="0" y="0"/>
          <a:ext cx="0" cy="0"/>
          <a:chOff x="0" y="0"/>
          <a:chExt cx="0" cy="0"/>
        </a:xfrm>
      </p:grpSpPr>
      <p:sp>
        <p:nvSpPr>
          <p:cNvPr id="3228" name="Google Shape;3228;p207"/>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3229" name="Google Shape;3229;p207"/>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 id="2147483889" r:id="rId40"/>
    <p:sldLayoutId id="2147483890" r:id="rId41"/>
    <p:sldLayoutId id="2147483891" r:id="rId42"/>
    <p:sldLayoutId id="2147483892" r:id="rId43"/>
    <p:sldLayoutId id="2147483893" r:id="rId44"/>
    <p:sldLayoutId id="2147483894" r:id="rId45"/>
    <p:sldLayoutId id="2147483895" r:id="rId46"/>
    <p:sldLayoutId id="2147483896" r:id="rId47"/>
    <p:sldLayoutId id="2147483897" r:id="rId48"/>
    <p:sldLayoutId id="2147483898" r:id="rId49"/>
    <p:sldLayoutId id="2147483899" r:id="rId50"/>
    <p:sldLayoutId id="2147483900" r:id="rId51"/>
    <p:sldLayoutId id="2147483901" r:id="rId52"/>
    <p:sldLayoutId id="2147483902" r:id="rId5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57" name="Shape 4057"/>
        <p:cNvGrpSpPr/>
        <p:nvPr/>
      </p:nvGrpSpPr>
      <p:grpSpPr>
        <a:xfrm>
          <a:off x="0" y="0"/>
          <a:ext cx="0" cy="0"/>
          <a:chOff x="0" y="0"/>
          <a:chExt cx="0" cy="0"/>
        </a:xfrm>
      </p:grpSpPr>
      <p:sp>
        <p:nvSpPr>
          <p:cNvPr id="4058" name="Google Shape;4058;p26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4059" name="Google Shape;4059;p26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4060" name="Google Shape;4060;p261"/>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designator</a:t>
            </a:r>
            <a:endParaRPr sz="700">
              <a:latin typeface="Red Hat Text Medium"/>
              <a:ea typeface="Red Hat Text Medium"/>
              <a:cs typeface="Red Hat Text Medium"/>
              <a:sym typeface="Red Hat Text Medium"/>
            </a:endParaRPr>
          </a:p>
        </p:txBody>
      </p:sp>
      <p:sp>
        <p:nvSpPr>
          <p:cNvPr id="4061" name="Google Shape;4061;p261"/>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V0000000</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5" r:id="rId33"/>
    <p:sldLayoutId id="2147483936" r:id="rId34"/>
    <p:sldLayoutId id="2147483937" r:id="rId35"/>
    <p:sldLayoutId id="2147483938" r:id="rId36"/>
    <p:sldLayoutId id="2147483939" r:id="rId37"/>
    <p:sldLayoutId id="2147483940" r:id="rId38"/>
    <p:sldLayoutId id="2147483941" r:id="rId39"/>
    <p:sldLayoutId id="2147483942" r:id="rId40"/>
    <p:sldLayoutId id="2147483943" r:id="rId41"/>
    <p:sldLayoutId id="2147483944" r:id="rId42"/>
    <p:sldLayoutId id="2147483945" r:id="rId43"/>
    <p:sldLayoutId id="2147483946" r:id="rId44"/>
    <p:sldLayoutId id="2147483947" r:id="rId45"/>
    <p:sldLayoutId id="2147483948" r:id="rId46"/>
    <p:sldLayoutId id="2147483949" r:id="rId47"/>
    <p:sldLayoutId id="2147483950"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47" name="Shape 4847"/>
        <p:cNvGrpSpPr/>
        <p:nvPr/>
      </p:nvGrpSpPr>
      <p:grpSpPr>
        <a:xfrm>
          <a:off x="0" y="0"/>
          <a:ext cx="0" cy="0"/>
          <a:chOff x="0" y="0"/>
          <a:chExt cx="0" cy="0"/>
        </a:xfrm>
      </p:grpSpPr>
      <p:sp>
        <p:nvSpPr>
          <p:cNvPr id="4848" name="Google Shape;4848;p310"/>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4849" name="Google Shape;4849;p310"/>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4850" name="Google Shape;4850;p310"/>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designator</a:t>
            </a:r>
            <a:endParaRPr sz="700">
              <a:latin typeface="Red Hat Text Medium"/>
              <a:ea typeface="Red Hat Text Medium"/>
              <a:cs typeface="Red Hat Text Medium"/>
              <a:sym typeface="Red Hat Text Medium"/>
            </a:endParaRPr>
          </a:p>
        </p:txBody>
      </p:sp>
      <p:sp>
        <p:nvSpPr>
          <p:cNvPr id="4851" name="Google Shape;4851;p310"/>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V0000000</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 id="2147483983" r:id="rId33"/>
    <p:sldLayoutId id="2147483984" r:id="rId34"/>
    <p:sldLayoutId id="2147483985" r:id="rId35"/>
    <p:sldLayoutId id="2147483986" r:id="rId36"/>
    <p:sldLayoutId id="2147483987" r:id="rId37"/>
    <p:sldLayoutId id="2147483988" r:id="rId38"/>
    <p:sldLayoutId id="2147483989" r:id="rId39"/>
    <p:sldLayoutId id="2147483990" r:id="rId40"/>
    <p:sldLayoutId id="2147483991" r:id="rId41"/>
    <p:sldLayoutId id="2147483992" r:id="rId42"/>
    <p:sldLayoutId id="2147483993" r:id="rId43"/>
    <p:sldLayoutId id="2147483994" r:id="rId44"/>
    <p:sldLayoutId id="2147483995" r:id="rId45"/>
    <p:sldLayoutId id="2147483996" r:id="rId46"/>
    <p:sldLayoutId id="2147483997" r:id="rId47"/>
    <p:sldLayoutId id="2147483998"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32" name="Shape 5632"/>
        <p:cNvGrpSpPr/>
        <p:nvPr/>
      </p:nvGrpSpPr>
      <p:grpSpPr>
        <a:xfrm>
          <a:off x="0" y="0"/>
          <a:ext cx="0" cy="0"/>
          <a:chOff x="0" y="0"/>
          <a:chExt cx="0" cy="0"/>
        </a:xfrm>
      </p:grpSpPr>
      <p:sp>
        <p:nvSpPr>
          <p:cNvPr id="5633" name="Google Shape;5633;p35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5634" name="Google Shape;5634;p35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5635" name="Google Shape;5635;p35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37" name="Shape 5737"/>
        <p:cNvGrpSpPr/>
        <p:nvPr/>
      </p:nvGrpSpPr>
      <p:grpSpPr>
        <a:xfrm>
          <a:off x="0" y="0"/>
          <a:ext cx="0" cy="0"/>
          <a:chOff x="0" y="0"/>
          <a:chExt cx="0" cy="0"/>
        </a:xfrm>
      </p:grpSpPr>
      <p:sp>
        <p:nvSpPr>
          <p:cNvPr id="5738" name="Google Shape;5738;p376"/>
          <p:cNvSpPr txBox="1"/>
          <p:nvPr>
            <p:ph type="title"/>
          </p:nvPr>
        </p:nvSpPr>
        <p:spPr>
          <a:xfrm>
            <a:off x="415600" y="288567"/>
            <a:ext cx="11360700" cy="763500"/>
          </a:xfrm>
          <a:prstGeom prst="rect">
            <a:avLst/>
          </a:prstGeom>
          <a:noFill/>
          <a:ln>
            <a:noFill/>
          </a:ln>
        </p:spPr>
        <p:txBody>
          <a:bodyPr anchorCtr="0" anchor="t" bIns="121900" lIns="121900" spcFirstLastPara="1" rIns="121900" wrap="square" tIns="121900">
            <a:normAutofit/>
          </a:bodyPr>
          <a:lstStyle>
            <a:lvl1pPr lvl="0" algn="ctr">
              <a:spcBef>
                <a:spcPts val="0"/>
              </a:spcBef>
              <a:spcAft>
                <a:spcPts val="0"/>
              </a:spcAft>
              <a:buClr>
                <a:schemeClr val="dk1"/>
              </a:buClr>
              <a:buSzPts val="3700"/>
              <a:buFont typeface="Lexend"/>
              <a:buNone/>
              <a:defRPr sz="3700">
                <a:solidFill>
                  <a:schemeClr val="dk1"/>
                </a:solidFill>
                <a:latin typeface="Lexend"/>
                <a:ea typeface="Lexend"/>
                <a:cs typeface="Lexend"/>
                <a:sym typeface="Lexend"/>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5739" name="Google Shape;5739;p376"/>
          <p:cNvSpPr txBox="1"/>
          <p:nvPr>
            <p:ph idx="1" type="body"/>
          </p:nvPr>
        </p:nvSpPr>
        <p:spPr>
          <a:xfrm>
            <a:off x="415600" y="1231833"/>
            <a:ext cx="11360700" cy="49860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1"/>
              </a:buClr>
              <a:buSzPts val="2400"/>
              <a:buFont typeface="Lexend"/>
              <a:buChar char="●"/>
              <a:defRPr sz="2400">
                <a:solidFill>
                  <a:schemeClr val="dk1"/>
                </a:solidFill>
                <a:latin typeface="Lexend"/>
                <a:ea typeface="Lexend"/>
                <a:cs typeface="Lexend"/>
                <a:sym typeface="Lexend"/>
              </a:defRPr>
            </a:lvl1pPr>
            <a:lvl2pPr indent="-349250" lvl="1" marL="914400">
              <a:lnSpc>
                <a:spcPct val="115000"/>
              </a:lnSpc>
              <a:spcBef>
                <a:spcPts val="0"/>
              </a:spcBef>
              <a:spcAft>
                <a:spcPts val="0"/>
              </a:spcAft>
              <a:buClr>
                <a:schemeClr val="dk1"/>
              </a:buClr>
              <a:buSzPts val="1900"/>
              <a:buFont typeface="Lexend"/>
              <a:buChar char="○"/>
              <a:defRPr sz="1900">
                <a:solidFill>
                  <a:schemeClr val="dk1"/>
                </a:solidFill>
                <a:latin typeface="Lexend"/>
                <a:ea typeface="Lexend"/>
                <a:cs typeface="Lexend"/>
                <a:sym typeface="Lexend"/>
              </a:defRPr>
            </a:lvl2pPr>
            <a:lvl3pPr indent="-349250" lvl="2" marL="1371600">
              <a:lnSpc>
                <a:spcPct val="115000"/>
              </a:lnSpc>
              <a:spcBef>
                <a:spcPts val="0"/>
              </a:spcBef>
              <a:spcAft>
                <a:spcPts val="0"/>
              </a:spcAft>
              <a:buClr>
                <a:schemeClr val="dk1"/>
              </a:buClr>
              <a:buSzPts val="1900"/>
              <a:buFont typeface="Lexend"/>
              <a:buChar char="■"/>
              <a:defRPr sz="1900">
                <a:solidFill>
                  <a:schemeClr val="dk1"/>
                </a:solidFill>
                <a:latin typeface="Lexend"/>
                <a:ea typeface="Lexend"/>
                <a:cs typeface="Lexend"/>
                <a:sym typeface="Lexend"/>
              </a:defRPr>
            </a:lvl3pPr>
            <a:lvl4pPr indent="-349250" lvl="3" marL="1828800">
              <a:lnSpc>
                <a:spcPct val="115000"/>
              </a:lnSpc>
              <a:spcBef>
                <a:spcPts val="0"/>
              </a:spcBef>
              <a:spcAft>
                <a:spcPts val="0"/>
              </a:spcAft>
              <a:buClr>
                <a:schemeClr val="dk1"/>
              </a:buClr>
              <a:buSzPts val="1900"/>
              <a:buFont typeface="Lexend"/>
              <a:buChar char="●"/>
              <a:defRPr sz="1900">
                <a:solidFill>
                  <a:schemeClr val="dk1"/>
                </a:solidFill>
                <a:latin typeface="Lexend"/>
                <a:ea typeface="Lexend"/>
                <a:cs typeface="Lexend"/>
                <a:sym typeface="Lexend"/>
              </a:defRPr>
            </a:lvl4pPr>
            <a:lvl5pPr indent="-349250" lvl="4" marL="2286000">
              <a:lnSpc>
                <a:spcPct val="115000"/>
              </a:lnSpc>
              <a:spcBef>
                <a:spcPts val="0"/>
              </a:spcBef>
              <a:spcAft>
                <a:spcPts val="0"/>
              </a:spcAft>
              <a:buClr>
                <a:schemeClr val="dk1"/>
              </a:buClr>
              <a:buSzPts val="1900"/>
              <a:buFont typeface="Lexend"/>
              <a:buChar char="○"/>
              <a:defRPr sz="1900">
                <a:solidFill>
                  <a:schemeClr val="dk1"/>
                </a:solidFill>
                <a:latin typeface="Lexend"/>
                <a:ea typeface="Lexend"/>
                <a:cs typeface="Lexend"/>
                <a:sym typeface="Lexend"/>
              </a:defRPr>
            </a:lvl5pPr>
            <a:lvl6pPr indent="-349250" lvl="5" marL="2743200">
              <a:lnSpc>
                <a:spcPct val="115000"/>
              </a:lnSpc>
              <a:spcBef>
                <a:spcPts val="0"/>
              </a:spcBef>
              <a:spcAft>
                <a:spcPts val="0"/>
              </a:spcAft>
              <a:buClr>
                <a:schemeClr val="dk1"/>
              </a:buClr>
              <a:buSzPts val="1900"/>
              <a:buFont typeface="Lexend"/>
              <a:buChar char="■"/>
              <a:defRPr sz="1900">
                <a:solidFill>
                  <a:schemeClr val="dk1"/>
                </a:solidFill>
                <a:latin typeface="Lexend"/>
                <a:ea typeface="Lexend"/>
                <a:cs typeface="Lexend"/>
                <a:sym typeface="Lexend"/>
              </a:defRPr>
            </a:lvl6pPr>
            <a:lvl7pPr indent="-349250" lvl="6" marL="3200400">
              <a:lnSpc>
                <a:spcPct val="115000"/>
              </a:lnSpc>
              <a:spcBef>
                <a:spcPts val="0"/>
              </a:spcBef>
              <a:spcAft>
                <a:spcPts val="0"/>
              </a:spcAft>
              <a:buClr>
                <a:schemeClr val="dk1"/>
              </a:buClr>
              <a:buSzPts val="1900"/>
              <a:buFont typeface="Lexend"/>
              <a:buChar char="●"/>
              <a:defRPr sz="1900">
                <a:solidFill>
                  <a:schemeClr val="dk1"/>
                </a:solidFill>
                <a:latin typeface="Lexend"/>
                <a:ea typeface="Lexend"/>
                <a:cs typeface="Lexend"/>
                <a:sym typeface="Lexend"/>
              </a:defRPr>
            </a:lvl7pPr>
            <a:lvl8pPr indent="-349250" lvl="7" marL="3657600">
              <a:lnSpc>
                <a:spcPct val="115000"/>
              </a:lnSpc>
              <a:spcBef>
                <a:spcPts val="0"/>
              </a:spcBef>
              <a:spcAft>
                <a:spcPts val="0"/>
              </a:spcAft>
              <a:buClr>
                <a:schemeClr val="dk1"/>
              </a:buClr>
              <a:buSzPts val="1900"/>
              <a:buFont typeface="Lexend"/>
              <a:buChar char="○"/>
              <a:defRPr sz="1900">
                <a:solidFill>
                  <a:schemeClr val="dk1"/>
                </a:solidFill>
                <a:latin typeface="Lexend"/>
                <a:ea typeface="Lexend"/>
                <a:cs typeface="Lexend"/>
                <a:sym typeface="Lexend"/>
              </a:defRPr>
            </a:lvl8pPr>
            <a:lvl9pPr indent="-349250" lvl="8" marL="4114800">
              <a:lnSpc>
                <a:spcPct val="115000"/>
              </a:lnSpc>
              <a:spcBef>
                <a:spcPts val="0"/>
              </a:spcBef>
              <a:spcAft>
                <a:spcPts val="0"/>
              </a:spcAft>
              <a:buClr>
                <a:schemeClr val="dk1"/>
              </a:buClr>
              <a:buSzPts val="1900"/>
              <a:buFont typeface="Lexend"/>
              <a:buChar char="■"/>
              <a:defRPr sz="1900">
                <a:solidFill>
                  <a:schemeClr val="dk1"/>
                </a:solidFill>
                <a:latin typeface="Lexend"/>
                <a:ea typeface="Lexend"/>
                <a:cs typeface="Lexend"/>
                <a:sym typeface="Lexend"/>
              </a:defRPr>
            </a:lvl9pPr>
          </a:lstStyle>
          <a:p/>
        </p:txBody>
      </p:sp>
      <p:sp>
        <p:nvSpPr>
          <p:cNvPr id="5740" name="Google Shape;5740;p37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1.xml"/><Relationship Id="rId3" Type="http://schemas.openxmlformats.org/officeDocument/2006/relationships/image" Target="../media/image25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100.xml"/><Relationship Id="rId3" Type="http://schemas.openxmlformats.org/officeDocument/2006/relationships/image" Target="../media/image221.png"/><Relationship Id="rId4" Type="http://schemas.openxmlformats.org/officeDocument/2006/relationships/image" Target="../media/image454.png"/><Relationship Id="rId5" Type="http://schemas.openxmlformats.org/officeDocument/2006/relationships/image" Target="../media/image421.png"/><Relationship Id="rId6" Type="http://schemas.openxmlformats.org/officeDocument/2006/relationships/hyperlink" Target="https://lmcache.ai/kv_cache_calculator.html" TargetMode="External"/><Relationship Id="rId7" Type="http://schemas.openxmlformats.org/officeDocument/2006/relationships/hyperlink" Target="https://www.nvidia.com/en-us/on-demand/session/gtc25-s72583/" TargetMode="External"/><Relationship Id="rId8" Type="http://schemas.openxmlformats.org/officeDocument/2006/relationships/image" Target="../media/image40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101.xml"/><Relationship Id="rId3" Type="http://schemas.openxmlformats.org/officeDocument/2006/relationships/image" Target="../media/image221.png"/><Relationship Id="rId4" Type="http://schemas.openxmlformats.org/officeDocument/2006/relationships/image" Target="../media/image424.png"/><Relationship Id="rId5" Type="http://schemas.openxmlformats.org/officeDocument/2006/relationships/image" Target="../media/image40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102.xml"/><Relationship Id="rId3" Type="http://schemas.openxmlformats.org/officeDocument/2006/relationships/image" Target="../media/image221.png"/><Relationship Id="rId4" Type="http://schemas.openxmlformats.org/officeDocument/2006/relationships/image" Target="../media/image424.png"/><Relationship Id="rId5" Type="http://schemas.openxmlformats.org/officeDocument/2006/relationships/image" Target="../media/image40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103.xml"/><Relationship Id="rId3" Type="http://schemas.openxmlformats.org/officeDocument/2006/relationships/image" Target="../media/image221.png"/><Relationship Id="rId4" Type="http://schemas.openxmlformats.org/officeDocument/2006/relationships/image" Target="../media/image40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104.xml"/><Relationship Id="rId3" Type="http://schemas.openxmlformats.org/officeDocument/2006/relationships/image" Target="../media/image221.png"/><Relationship Id="rId4" Type="http://schemas.openxmlformats.org/officeDocument/2006/relationships/image" Target="../media/image422.png"/><Relationship Id="rId5" Type="http://schemas.openxmlformats.org/officeDocument/2006/relationships/image" Target="../media/image40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105.xml"/><Relationship Id="rId3" Type="http://schemas.openxmlformats.org/officeDocument/2006/relationships/image" Target="../media/image221.png"/><Relationship Id="rId4" Type="http://schemas.openxmlformats.org/officeDocument/2006/relationships/image" Target="../media/image479.png"/><Relationship Id="rId5" Type="http://schemas.openxmlformats.org/officeDocument/2006/relationships/image" Target="../media/image40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84.xml"/><Relationship Id="rId2" Type="http://schemas.openxmlformats.org/officeDocument/2006/relationships/notesSlide" Target="../notesSlides/notesSlide106.xml"/><Relationship Id="rId3" Type="http://schemas.openxmlformats.org/officeDocument/2006/relationships/image" Target="../media/image221.png"/><Relationship Id="rId4" Type="http://schemas.openxmlformats.org/officeDocument/2006/relationships/image" Target="../media/image40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107.xml"/><Relationship Id="rId3" Type="http://schemas.openxmlformats.org/officeDocument/2006/relationships/image" Target="../media/image221.png"/><Relationship Id="rId4" Type="http://schemas.openxmlformats.org/officeDocument/2006/relationships/image" Target="../media/image40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108.xml"/><Relationship Id="rId3" Type="http://schemas.openxmlformats.org/officeDocument/2006/relationships/image" Target="../media/image221.png"/><Relationship Id="rId4" Type="http://schemas.openxmlformats.org/officeDocument/2006/relationships/image" Target="../media/image477.png"/><Relationship Id="rId5" Type="http://schemas.openxmlformats.org/officeDocument/2006/relationships/image" Target="../media/image473.png"/><Relationship Id="rId6" Type="http://schemas.openxmlformats.org/officeDocument/2006/relationships/image" Target="../media/image40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109.xml"/><Relationship Id="rId3" Type="http://schemas.openxmlformats.org/officeDocument/2006/relationships/image" Target="../media/image221.png"/><Relationship Id="rId4" Type="http://schemas.openxmlformats.org/officeDocument/2006/relationships/hyperlink" Target="http://mistral.ai/careers" TargetMode="External"/><Relationship Id="rId5" Type="http://schemas.openxmlformats.org/officeDocument/2006/relationships/image" Target="../media/image4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6.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11.xml"/><Relationship Id="rId3" Type="http://schemas.openxmlformats.org/officeDocument/2006/relationships/image" Target="../media/image4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13.xml"/><Relationship Id="rId3" Type="http://schemas.openxmlformats.org/officeDocument/2006/relationships/image" Target="../media/image42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2.xml"/><Relationship Id="rId3" Type="http://schemas.openxmlformats.org/officeDocument/2006/relationships/image" Target="../media/image305.png"/><Relationship Id="rId4" Type="http://schemas.openxmlformats.org/officeDocument/2006/relationships/image" Target="../media/image312.png"/><Relationship Id="rId9" Type="http://schemas.openxmlformats.org/officeDocument/2006/relationships/image" Target="../media/image272.png"/><Relationship Id="rId5" Type="http://schemas.openxmlformats.org/officeDocument/2006/relationships/image" Target="../media/image317.png"/><Relationship Id="rId6" Type="http://schemas.openxmlformats.org/officeDocument/2006/relationships/image" Target="../media/image283.png"/><Relationship Id="rId7" Type="http://schemas.openxmlformats.org/officeDocument/2006/relationships/image" Target="../media/image273.png"/><Relationship Id="rId8" Type="http://schemas.openxmlformats.org/officeDocument/2006/relationships/image" Target="../media/image275.png"/><Relationship Id="rId11" Type="http://schemas.openxmlformats.org/officeDocument/2006/relationships/image" Target="../media/image282.png"/><Relationship Id="rId10" Type="http://schemas.openxmlformats.org/officeDocument/2006/relationships/image" Target="../media/image308.png"/><Relationship Id="rId13" Type="http://schemas.openxmlformats.org/officeDocument/2006/relationships/image" Target="../media/image318.png"/><Relationship Id="rId12" Type="http://schemas.openxmlformats.org/officeDocument/2006/relationships/image" Target="../media/image279.png"/><Relationship Id="rId15" Type="http://schemas.openxmlformats.org/officeDocument/2006/relationships/image" Target="../media/image304.png"/><Relationship Id="rId14" Type="http://schemas.openxmlformats.org/officeDocument/2006/relationships/image" Target="../media/image30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27.xml"/><Relationship Id="rId3" Type="http://schemas.openxmlformats.org/officeDocument/2006/relationships/image" Target="../media/image42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28.xml"/><Relationship Id="rId3" Type="http://schemas.openxmlformats.org/officeDocument/2006/relationships/image" Target="../media/image429.png"/><Relationship Id="rId4" Type="http://schemas.openxmlformats.org/officeDocument/2006/relationships/image" Target="../media/image430.png"/><Relationship Id="rId5" Type="http://schemas.openxmlformats.org/officeDocument/2006/relationships/hyperlink" Target="https://github.com/vllm-project/vllm-spyre"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06.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0.xml"/><Relationship Id="rId3" Type="http://schemas.openxmlformats.org/officeDocument/2006/relationships/image" Target="../media/image278.png"/><Relationship Id="rId4" Type="http://schemas.openxmlformats.org/officeDocument/2006/relationships/image" Target="../media/image283.png"/><Relationship Id="rId9" Type="http://schemas.openxmlformats.org/officeDocument/2006/relationships/image" Target="../media/image433.png"/><Relationship Id="rId5" Type="http://schemas.openxmlformats.org/officeDocument/2006/relationships/image" Target="../media/image273.png"/><Relationship Id="rId6" Type="http://schemas.openxmlformats.org/officeDocument/2006/relationships/image" Target="../media/image275.png"/><Relationship Id="rId7" Type="http://schemas.openxmlformats.org/officeDocument/2006/relationships/image" Target="../media/image293.png"/><Relationship Id="rId8" Type="http://schemas.openxmlformats.org/officeDocument/2006/relationships/image" Target="../media/image447.png"/><Relationship Id="rId11" Type="http://schemas.openxmlformats.org/officeDocument/2006/relationships/image" Target="../media/image279.png"/><Relationship Id="rId10" Type="http://schemas.openxmlformats.org/officeDocument/2006/relationships/image" Target="../media/image439.png"/><Relationship Id="rId12" Type="http://schemas.openxmlformats.org/officeDocument/2006/relationships/image" Target="../media/image43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1.xml"/><Relationship Id="rId3" Type="http://schemas.openxmlformats.org/officeDocument/2006/relationships/image" Target="../media/image44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2.xml"/><Relationship Id="rId3" Type="http://schemas.openxmlformats.org/officeDocument/2006/relationships/image" Target="../media/image440.png"/><Relationship Id="rId4" Type="http://schemas.openxmlformats.org/officeDocument/2006/relationships/image" Target="../media/image443.png"/><Relationship Id="rId5" Type="http://schemas.openxmlformats.org/officeDocument/2006/relationships/image" Target="../media/image446.png"/><Relationship Id="rId6" Type="http://schemas.openxmlformats.org/officeDocument/2006/relationships/image" Target="../media/image442.png"/><Relationship Id="rId7" Type="http://schemas.openxmlformats.org/officeDocument/2006/relationships/image" Target="../media/image45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4.xml"/><Relationship Id="rId3" Type="http://schemas.openxmlformats.org/officeDocument/2006/relationships/image" Target="../media/image438.png"/><Relationship Id="rId4" Type="http://schemas.openxmlformats.org/officeDocument/2006/relationships/image" Target="../media/image44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5.xml"/><Relationship Id="rId3" Type="http://schemas.openxmlformats.org/officeDocument/2006/relationships/image" Target="../media/image48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6.xml"/><Relationship Id="rId3" Type="http://schemas.openxmlformats.org/officeDocument/2006/relationships/image" Target="../media/image47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7.xml"/><Relationship Id="rId3" Type="http://schemas.openxmlformats.org/officeDocument/2006/relationships/image" Target="../media/image43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9.xml"/><Relationship Id="rId3" Type="http://schemas.openxmlformats.org/officeDocument/2006/relationships/image" Target="../media/image4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0.xml"/><Relationship Id="rId3" Type="http://schemas.openxmlformats.org/officeDocument/2006/relationships/image" Target="../media/image48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1.xml"/><Relationship Id="rId3" Type="http://schemas.openxmlformats.org/officeDocument/2006/relationships/image" Target="../media/image43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2.xml"/><Relationship Id="rId3" Type="http://schemas.openxmlformats.org/officeDocument/2006/relationships/image" Target="../media/image438.png"/><Relationship Id="rId4" Type="http://schemas.openxmlformats.org/officeDocument/2006/relationships/image" Target="../media/image44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3.xml"/><Relationship Id="rId3" Type="http://schemas.openxmlformats.org/officeDocument/2006/relationships/image" Target="../media/image481.png"/><Relationship Id="rId4" Type="http://schemas.openxmlformats.org/officeDocument/2006/relationships/image" Target="../media/image455.png"/><Relationship Id="rId5" Type="http://schemas.openxmlformats.org/officeDocument/2006/relationships/image" Target="../media/image458.png"/><Relationship Id="rId6" Type="http://schemas.openxmlformats.org/officeDocument/2006/relationships/image" Target="../media/image453.png"/><Relationship Id="rId7" Type="http://schemas.openxmlformats.org/officeDocument/2006/relationships/image" Target="../media/image457.png"/><Relationship Id="rId8" Type="http://schemas.openxmlformats.org/officeDocument/2006/relationships/image" Target="../media/image45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4.xml"/><Relationship Id="rId3" Type="http://schemas.openxmlformats.org/officeDocument/2006/relationships/image" Target="../media/image461.png"/><Relationship Id="rId4" Type="http://schemas.openxmlformats.org/officeDocument/2006/relationships/hyperlink" Target="https://arxiv.org/pdf/2401.06066"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6.xml"/><Relationship Id="rId3" Type="http://schemas.openxmlformats.org/officeDocument/2006/relationships/image" Target="../media/image46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7.xml"/><Relationship Id="rId3" Type="http://schemas.openxmlformats.org/officeDocument/2006/relationships/image" Target="../media/image470.png"/><Relationship Id="rId4" Type="http://schemas.openxmlformats.org/officeDocument/2006/relationships/image" Target="../media/image4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8.xml"/><Relationship Id="rId3" Type="http://schemas.openxmlformats.org/officeDocument/2006/relationships/image" Target="../media/image4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9.xml"/><Relationship Id="rId3" Type="http://schemas.openxmlformats.org/officeDocument/2006/relationships/image" Target="../media/image469.png"/><Relationship Id="rId4" Type="http://schemas.openxmlformats.org/officeDocument/2006/relationships/image" Target="../media/image462.png"/><Relationship Id="rId5" Type="http://schemas.openxmlformats.org/officeDocument/2006/relationships/hyperlink" Target="https://llm-d.ai/blog/llm-d-v0.3-expanded-hardware-faster-perf-and-igw-g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06.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51.xml"/><Relationship Id="rId3" Type="http://schemas.openxmlformats.org/officeDocument/2006/relationships/image" Target="../media/image471.png"/><Relationship Id="rId4" Type="http://schemas.openxmlformats.org/officeDocument/2006/relationships/image" Target="../media/image46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52.xml"/><Relationship Id="rId3" Type="http://schemas.openxmlformats.org/officeDocument/2006/relationships/image" Target="../media/image46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153.xml"/><Relationship Id="rId3" Type="http://schemas.openxmlformats.org/officeDocument/2006/relationships/image" Target="../media/image25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06.xml"/><Relationship Id="rId2" Type="http://schemas.openxmlformats.org/officeDocument/2006/relationships/notesSlide" Target="../notesSlides/notesSlide154.xml"/><Relationship Id="rId3" Type="http://schemas.openxmlformats.org/officeDocument/2006/relationships/image" Target="../media/image25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55.xml"/><Relationship Id="rId3" Type="http://schemas.openxmlformats.org/officeDocument/2006/relationships/hyperlink" Target="http://drive.google.com/file/d/1q7GIKsAbqiGBH72Lg0ZYY3cI_ryWzxXD/view" TargetMode="External"/><Relationship Id="rId4" Type="http://schemas.openxmlformats.org/officeDocument/2006/relationships/image" Target="../media/image4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56.xml"/><Relationship Id="rId3" Type="http://schemas.openxmlformats.org/officeDocument/2006/relationships/hyperlink" Target="http://drive.google.com/file/d/1tIrc38e3aBlAiBoMPnuzmf3L6QV3KF0F/view" TargetMode="External"/><Relationship Id="rId4" Type="http://schemas.openxmlformats.org/officeDocument/2006/relationships/image" Target="../media/image4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6.xml"/><Relationship Id="rId3" Type="http://schemas.openxmlformats.org/officeDocument/2006/relationships/image" Target="../media/image3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7.xml"/><Relationship Id="rId3" Type="http://schemas.openxmlformats.org/officeDocument/2006/relationships/image" Target="../media/image316.png"/><Relationship Id="rId4" Type="http://schemas.openxmlformats.org/officeDocument/2006/relationships/image" Target="../media/image331.png"/><Relationship Id="rId5" Type="http://schemas.openxmlformats.org/officeDocument/2006/relationships/image" Target="../media/image322.png"/><Relationship Id="rId6" Type="http://schemas.openxmlformats.org/officeDocument/2006/relationships/image" Target="../media/image3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8.xml"/><Relationship Id="rId3" Type="http://schemas.openxmlformats.org/officeDocument/2006/relationships/hyperlink" Target="http://slack.vllm.ai" TargetMode="External"/><Relationship Id="rId4" Type="http://schemas.openxmlformats.org/officeDocument/2006/relationships/image" Target="../media/image311.png"/><Relationship Id="rId5" Type="http://schemas.openxmlformats.org/officeDocument/2006/relationships/image" Target="../media/image3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9.xml"/><Relationship Id="rId3" Type="http://schemas.openxmlformats.org/officeDocument/2006/relationships/image" Target="../media/image3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0.xml"/><Relationship Id="rId3" Type="http://schemas.openxmlformats.org/officeDocument/2006/relationships/image" Target="../media/image332.png"/><Relationship Id="rId4" Type="http://schemas.openxmlformats.org/officeDocument/2006/relationships/image" Target="../media/image333.png"/><Relationship Id="rId9" Type="http://schemas.openxmlformats.org/officeDocument/2006/relationships/image" Target="../media/image273.png"/><Relationship Id="rId5" Type="http://schemas.openxmlformats.org/officeDocument/2006/relationships/image" Target="../media/image337.jpg"/><Relationship Id="rId6" Type="http://schemas.openxmlformats.org/officeDocument/2006/relationships/image" Target="../media/image325.png"/><Relationship Id="rId7" Type="http://schemas.openxmlformats.org/officeDocument/2006/relationships/image" Target="../media/image417.png"/><Relationship Id="rId8" Type="http://schemas.openxmlformats.org/officeDocument/2006/relationships/image" Target="../media/image278.png"/><Relationship Id="rId11" Type="http://schemas.openxmlformats.org/officeDocument/2006/relationships/image" Target="../media/image275.png"/><Relationship Id="rId10" Type="http://schemas.openxmlformats.org/officeDocument/2006/relationships/image" Target="../media/image283.png"/><Relationship Id="rId13" Type="http://schemas.openxmlformats.org/officeDocument/2006/relationships/image" Target="../media/image294.png"/><Relationship Id="rId12" Type="http://schemas.openxmlformats.org/officeDocument/2006/relationships/image" Target="../media/image293.png"/><Relationship Id="rId15" Type="http://schemas.openxmlformats.org/officeDocument/2006/relationships/image" Target="../media/image279.png"/><Relationship Id="rId14" Type="http://schemas.openxmlformats.org/officeDocument/2006/relationships/image" Target="../media/image299.png"/><Relationship Id="rId17" Type="http://schemas.openxmlformats.org/officeDocument/2006/relationships/image" Target="../media/image336.png"/><Relationship Id="rId16" Type="http://schemas.openxmlformats.org/officeDocument/2006/relationships/image" Target="../media/image287.png"/><Relationship Id="rId18" Type="http://schemas.openxmlformats.org/officeDocument/2006/relationships/image" Target="../media/image3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1.xml"/><Relationship Id="rId3" Type="http://schemas.openxmlformats.org/officeDocument/2006/relationships/image" Target="../media/image459.png"/><Relationship Id="rId4" Type="http://schemas.openxmlformats.org/officeDocument/2006/relationships/image" Target="../media/image4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2.xml"/><Relationship Id="rId3" Type="http://schemas.openxmlformats.org/officeDocument/2006/relationships/image" Target="../media/image346.png"/><Relationship Id="rId4" Type="http://schemas.openxmlformats.org/officeDocument/2006/relationships/image" Target="../media/image341.png"/><Relationship Id="rId5" Type="http://schemas.openxmlformats.org/officeDocument/2006/relationships/image" Target="../media/image347.png"/><Relationship Id="rId6" Type="http://schemas.openxmlformats.org/officeDocument/2006/relationships/hyperlink" Target="https://docs.vllm.ai/en/latest/contributing/model/registration.html#out-of-tree-models" TargetMode="External"/><Relationship Id="rId7" Type="http://schemas.openxmlformats.org/officeDocument/2006/relationships/hyperlink" Target="https://blog.vllm.ai/2025/04/11/transformers-backend.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3.xml"/><Relationship Id="rId3" Type="http://schemas.openxmlformats.org/officeDocument/2006/relationships/image" Target="../media/image343.png"/><Relationship Id="rId4" Type="http://schemas.openxmlformats.org/officeDocument/2006/relationships/image" Target="../media/image345.png"/><Relationship Id="rId5" Type="http://schemas.openxmlformats.org/officeDocument/2006/relationships/image" Target="../media/image342.png"/><Relationship Id="rId6" Type="http://schemas.openxmlformats.org/officeDocument/2006/relationships/image" Target="../media/image348.png"/><Relationship Id="rId7" Type="http://schemas.openxmlformats.org/officeDocument/2006/relationships/image" Target="../media/image340.png"/><Relationship Id="rId8" Type="http://schemas.openxmlformats.org/officeDocument/2006/relationships/image" Target="../media/image3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4.xml"/><Relationship Id="rId3" Type="http://schemas.openxmlformats.org/officeDocument/2006/relationships/image" Target="../media/image344.png"/><Relationship Id="rId4" Type="http://schemas.openxmlformats.org/officeDocument/2006/relationships/image" Target="../media/image350.png"/><Relationship Id="rId9" Type="http://schemas.openxmlformats.org/officeDocument/2006/relationships/image" Target="../media/image353.png"/><Relationship Id="rId5" Type="http://schemas.openxmlformats.org/officeDocument/2006/relationships/image" Target="../media/image354.png"/><Relationship Id="rId6" Type="http://schemas.openxmlformats.org/officeDocument/2006/relationships/image" Target="../media/image352.png"/><Relationship Id="rId7" Type="http://schemas.openxmlformats.org/officeDocument/2006/relationships/image" Target="../media/image355.png"/><Relationship Id="rId8" Type="http://schemas.openxmlformats.org/officeDocument/2006/relationships/image" Target="../media/image381.png"/><Relationship Id="rId11" Type="http://schemas.openxmlformats.org/officeDocument/2006/relationships/image" Target="../media/image365.png"/><Relationship Id="rId10" Type="http://schemas.openxmlformats.org/officeDocument/2006/relationships/image" Target="../media/image351.png"/><Relationship Id="rId13" Type="http://schemas.openxmlformats.org/officeDocument/2006/relationships/image" Target="../media/image363.png"/><Relationship Id="rId12" Type="http://schemas.openxmlformats.org/officeDocument/2006/relationships/image" Target="../media/image359.png"/><Relationship Id="rId15" Type="http://schemas.openxmlformats.org/officeDocument/2006/relationships/image" Target="../media/image356.png"/><Relationship Id="rId14" Type="http://schemas.openxmlformats.org/officeDocument/2006/relationships/image" Target="../media/image360.png"/><Relationship Id="rId16" Type="http://schemas.openxmlformats.org/officeDocument/2006/relationships/image" Target="../media/image3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5.xml"/><Relationship Id="rId3" Type="http://schemas.openxmlformats.org/officeDocument/2006/relationships/image" Target="../media/image3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6.xml"/><Relationship Id="rId3" Type="http://schemas.openxmlformats.org/officeDocument/2006/relationships/image" Target="../media/image358.png"/><Relationship Id="rId4" Type="http://schemas.openxmlformats.org/officeDocument/2006/relationships/image" Target="../media/image3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7.xml"/><Relationship Id="rId3" Type="http://schemas.openxmlformats.org/officeDocument/2006/relationships/image" Target="../media/image368.png"/><Relationship Id="rId4" Type="http://schemas.openxmlformats.org/officeDocument/2006/relationships/image" Target="../media/image3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8.xml"/><Relationship Id="rId3" Type="http://schemas.openxmlformats.org/officeDocument/2006/relationships/image" Target="../media/image362.png"/><Relationship Id="rId4" Type="http://schemas.openxmlformats.org/officeDocument/2006/relationships/hyperlink" Target="https://hud.pytorch.org/benchmark/llms?repoName=vllm-project%2Fvllm" TargetMode="External"/><Relationship Id="rId5" Type="http://schemas.openxmlformats.org/officeDocument/2006/relationships/image" Target="../media/image3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9.xml"/><Relationship Id="rId3" Type="http://schemas.openxmlformats.org/officeDocument/2006/relationships/image" Target="../media/image3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0.xml"/><Relationship Id="rId3" Type="http://schemas.openxmlformats.org/officeDocument/2006/relationships/image" Target="../media/image373.png"/><Relationship Id="rId4" Type="http://schemas.openxmlformats.org/officeDocument/2006/relationships/image" Target="../media/image376.png"/><Relationship Id="rId5" Type="http://schemas.openxmlformats.org/officeDocument/2006/relationships/image" Target="../media/image370.jpg"/><Relationship Id="rId6" Type="http://schemas.openxmlformats.org/officeDocument/2006/relationships/image" Target="../media/image366.png"/><Relationship Id="rId7" Type="http://schemas.openxmlformats.org/officeDocument/2006/relationships/image" Target="../media/image3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1.xml"/><Relationship Id="rId3" Type="http://schemas.openxmlformats.org/officeDocument/2006/relationships/image" Target="../media/image374.png"/><Relationship Id="rId4" Type="http://schemas.openxmlformats.org/officeDocument/2006/relationships/image" Target="../media/image367.png"/><Relationship Id="rId5" Type="http://schemas.openxmlformats.org/officeDocument/2006/relationships/image" Target="../media/image3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2.xml"/><Relationship Id="rId3" Type="http://schemas.openxmlformats.org/officeDocument/2006/relationships/image" Target="../media/image375.png"/><Relationship Id="rId4" Type="http://schemas.openxmlformats.org/officeDocument/2006/relationships/image" Target="../media/image3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3.xml"/><Relationship Id="rId3" Type="http://schemas.openxmlformats.org/officeDocument/2006/relationships/image" Target="../media/image379.png"/><Relationship Id="rId4" Type="http://schemas.openxmlformats.org/officeDocument/2006/relationships/image" Target="../media/image380.png"/><Relationship Id="rId5" Type="http://schemas.openxmlformats.org/officeDocument/2006/relationships/hyperlink" Target="https://docs.vllm.ai/en/latest/design/cuda_graph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4.xml"/><Relationship Id="rId3" Type="http://schemas.openxmlformats.org/officeDocument/2006/relationships/hyperlink" Target="https://github.com/vllm-project/vllm/issues/24629" TargetMode="External"/><Relationship Id="rId4" Type="http://schemas.openxmlformats.org/officeDocument/2006/relationships/image" Target="../media/image3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37.xml"/><Relationship Id="rId3" Type="http://schemas.openxmlformats.org/officeDocument/2006/relationships/image" Target="../media/image4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38.xml"/><Relationship Id="rId3" Type="http://schemas.openxmlformats.org/officeDocument/2006/relationships/image" Target="../media/image40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39.xml"/><Relationship Id="rId3" Type="http://schemas.openxmlformats.org/officeDocument/2006/relationships/image" Target="../media/image4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Relationship Id="rId3" Type="http://schemas.openxmlformats.org/officeDocument/2006/relationships/image" Target="../media/image39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40.xml"/><Relationship Id="rId3" Type="http://schemas.openxmlformats.org/officeDocument/2006/relationships/image" Target="../media/image378.png"/><Relationship Id="rId4" Type="http://schemas.openxmlformats.org/officeDocument/2006/relationships/hyperlink" Target="https://arxiv.org/pdf/2411.02355"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41.xml"/><Relationship Id="rId3" Type="http://schemas.openxmlformats.org/officeDocument/2006/relationships/image" Target="../media/image3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42.xml"/><Relationship Id="rId3" Type="http://schemas.openxmlformats.org/officeDocument/2006/relationships/image" Target="../media/image3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43.xml"/><Relationship Id="rId3" Type="http://schemas.openxmlformats.org/officeDocument/2006/relationships/image" Target="../media/image3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44.xml"/><Relationship Id="rId3" Type="http://schemas.openxmlformats.org/officeDocument/2006/relationships/image" Target="../media/image4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45.xml"/><Relationship Id="rId3" Type="http://schemas.openxmlformats.org/officeDocument/2006/relationships/image" Target="../media/image4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46.xml"/><Relationship Id="rId3" Type="http://schemas.openxmlformats.org/officeDocument/2006/relationships/image" Target="../media/image4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47.xml"/><Relationship Id="rId3" Type="http://schemas.openxmlformats.org/officeDocument/2006/relationships/image" Target="../media/image4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48.xml"/><Relationship Id="rId3" Type="http://schemas.openxmlformats.org/officeDocument/2006/relationships/image" Target="../media/image4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49.xml"/><Relationship Id="rId3" Type="http://schemas.openxmlformats.org/officeDocument/2006/relationships/hyperlink" Target="https://github.com/vllm-project/llm-compressor" TargetMode="External"/><Relationship Id="rId4" Type="http://schemas.openxmlformats.org/officeDocument/2006/relationships/hyperlink" Target="https://github.com/vllm-project/guidellm" TargetMode="External"/><Relationship Id="rId5" Type="http://schemas.openxmlformats.org/officeDocument/2006/relationships/hyperlink" Target="https://huggingface.co/RedHatAI" TargetMode="External"/><Relationship Id="rId6" Type="http://schemas.openxmlformats.org/officeDocument/2006/relationships/hyperlink" Target="https://github.com/vllm-project/speculators" TargetMode="External"/><Relationship Id="rId7" Type="http://schemas.openxmlformats.org/officeDocument/2006/relationships/hyperlink" Target="https://github.com/IST-DASLab/qutlass" TargetMode="External"/><Relationship Id="rId8" Type="http://schemas.openxmlformats.org/officeDocument/2006/relationships/image" Target="../media/image3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xml"/><Relationship Id="rId3" Type="http://schemas.openxmlformats.org/officeDocument/2006/relationships/image" Target="../media/image257.png"/><Relationship Id="rId4" Type="http://schemas.openxmlformats.org/officeDocument/2006/relationships/image" Target="../media/image259.png"/><Relationship Id="rId5" Type="http://schemas.openxmlformats.org/officeDocument/2006/relationships/image" Target="../media/image260.png"/><Relationship Id="rId6" Type="http://schemas.openxmlformats.org/officeDocument/2006/relationships/image" Target="../media/image262.png"/><Relationship Id="rId7" Type="http://schemas.openxmlformats.org/officeDocument/2006/relationships/image" Target="../media/image26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50.xml"/><Relationship Id="rId3" Type="http://schemas.openxmlformats.org/officeDocument/2006/relationships/image" Target="../media/image3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2.xml"/><Relationship Id="rId3" Type="http://schemas.openxmlformats.org/officeDocument/2006/relationships/image" Target="../media/image384.png"/><Relationship Id="rId4" Type="http://schemas.openxmlformats.org/officeDocument/2006/relationships/image" Target="../media/image386.png"/><Relationship Id="rId5" Type="http://schemas.openxmlformats.org/officeDocument/2006/relationships/image" Target="../media/image3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3.xml"/><Relationship Id="rId3" Type="http://schemas.openxmlformats.org/officeDocument/2006/relationships/image" Target="../media/image384.png"/><Relationship Id="rId4" Type="http://schemas.openxmlformats.org/officeDocument/2006/relationships/image" Target="../media/image386.png"/><Relationship Id="rId5" Type="http://schemas.openxmlformats.org/officeDocument/2006/relationships/image" Target="../media/image3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5.xml"/><Relationship Id="rId3" Type="http://schemas.openxmlformats.org/officeDocument/2006/relationships/image" Target="../media/image3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6.xml"/><Relationship Id="rId3" Type="http://schemas.openxmlformats.org/officeDocument/2006/relationships/image" Target="../media/image397.png"/><Relationship Id="rId4" Type="http://schemas.openxmlformats.org/officeDocument/2006/relationships/image" Target="../media/image3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7.xml"/><Relationship Id="rId3" Type="http://schemas.openxmlformats.org/officeDocument/2006/relationships/image" Target="../media/image397.png"/><Relationship Id="rId4" Type="http://schemas.openxmlformats.org/officeDocument/2006/relationships/image" Target="../media/image388.png"/><Relationship Id="rId5" Type="http://schemas.openxmlformats.org/officeDocument/2006/relationships/image" Target="../media/image392.png"/><Relationship Id="rId6" Type="http://schemas.openxmlformats.org/officeDocument/2006/relationships/image" Target="../media/image3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8.xml"/><Relationship Id="rId3" Type="http://schemas.openxmlformats.org/officeDocument/2006/relationships/image" Target="../media/image3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9.xml"/><Relationship Id="rId3" Type="http://schemas.openxmlformats.org/officeDocument/2006/relationships/image" Target="../media/image3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6.xml"/><Relationship Id="rId3" Type="http://schemas.openxmlformats.org/officeDocument/2006/relationships/image" Target="../media/image264.png"/><Relationship Id="rId4" Type="http://schemas.openxmlformats.org/officeDocument/2006/relationships/image" Target="../media/image269.png"/><Relationship Id="rId9" Type="http://schemas.openxmlformats.org/officeDocument/2006/relationships/image" Target="../media/image266.png"/><Relationship Id="rId5" Type="http://schemas.openxmlformats.org/officeDocument/2006/relationships/image" Target="../media/image268.png"/><Relationship Id="rId6" Type="http://schemas.openxmlformats.org/officeDocument/2006/relationships/image" Target="../media/image265.png"/><Relationship Id="rId7" Type="http://schemas.openxmlformats.org/officeDocument/2006/relationships/image" Target="../media/image267.png"/><Relationship Id="rId8" Type="http://schemas.openxmlformats.org/officeDocument/2006/relationships/image" Target="../media/image271.png"/><Relationship Id="rId11" Type="http://schemas.openxmlformats.org/officeDocument/2006/relationships/image" Target="../media/image272.png"/><Relationship Id="rId10" Type="http://schemas.openxmlformats.org/officeDocument/2006/relationships/image" Target="../media/image273.png"/><Relationship Id="rId13" Type="http://schemas.openxmlformats.org/officeDocument/2006/relationships/image" Target="../media/image280.png"/><Relationship Id="rId12" Type="http://schemas.openxmlformats.org/officeDocument/2006/relationships/image" Target="../media/image274.png"/><Relationship Id="rId14" Type="http://schemas.openxmlformats.org/officeDocument/2006/relationships/image" Target="../media/image27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60.xml"/><Relationship Id="rId3" Type="http://schemas.openxmlformats.org/officeDocument/2006/relationships/hyperlink" Target="https://arxiv.org/pdf/2509.23202" TargetMode="External"/><Relationship Id="rId4" Type="http://schemas.openxmlformats.org/officeDocument/2006/relationships/image" Target="../media/image395.png"/><Relationship Id="rId9" Type="http://schemas.openxmlformats.org/officeDocument/2006/relationships/image" Target="../media/image403.png"/><Relationship Id="rId5" Type="http://schemas.openxmlformats.org/officeDocument/2006/relationships/image" Target="../media/image396.png"/><Relationship Id="rId6" Type="http://schemas.openxmlformats.org/officeDocument/2006/relationships/image" Target="../media/image398.png"/><Relationship Id="rId7" Type="http://schemas.openxmlformats.org/officeDocument/2006/relationships/image" Target="../media/image399.png"/><Relationship Id="rId8" Type="http://schemas.openxmlformats.org/officeDocument/2006/relationships/image" Target="../media/image402.png"/><Relationship Id="rId11" Type="http://schemas.openxmlformats.org/officeDocument/2006/relationships/image" Target="../media/image400.png"/><Relationship Id="rId10" Type="http://schemas.openxmlformats.org/officeDocument/2006/relationships/image" Target="../media/image40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61.xml"/><Relationship Id="rId3" Type="http://schemas.openxmlformats.org/officeDocument/2006/relationships/hyperlink" Target="https://arxiv.org/pdf/2509.23202" TargetMode="External"/><Relationship Id="rId4" Type="http://schemas.openxmlformats.org/officeDocument/2006/relationships/image" Target="../media/image395.png"/><Relationship Id="rId9" Type="http://schemas.openxmlformats.org/officeDocument/2006/relationships/image" Target="../media/image403.png"/><Relationship Id="rId5" Type="http://schemas.openxmlformats.org/officeDocument/2006/relationships/image" Target="../media/image396.png"/><Relationship Id="rId6" Type="http://schemas.openxmlformats.org/officeDocument/2006/relationships/image" Target="../media/image398.png"/><Relationship Id="rId7" Type="http://schemas.openxmlformats.org/officeDocument/2006/relationships/image" Target="../media/image399.png"/><Relationship Id="rId8" Type="http://schemas.openxmlformats.org/officeDocument/2006/relationships/image" Target="../media/image402.png"/><Relationship Id="rId11" Type="http://schemas.openxmlformats.org/officeDocument/2006/relationships/image" Target="../media/image400.png"/><Relationship Id="rId10" Type="http://schemas.openxmlformats.org/officeDocument/2006/relationships/image" Target="../media/image40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62.xml"/><Relationship Id="rId3" Type="http://schemas.openxmlformats.org/officeDocument/2006/relationships/hyperlink" Target="https://github.com/IST-DASLab/QuTLASS" TargetMode="External"/><Relationship Id="rId4" Type="http://schemas.openxmlformats.org/officeDocument/2006/relationships/image" Target="../media/image404.png"/><Relationship Id="rId5" Type="http://schemas.openxmlformats.org/officeDocument/2006/relationships/image" Target="../media/image40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63.xml"/><Relationship Id="rId3" Type="http://schemas.openxmlformats.org/officeDocument/2006/relationships/hyperlink" Target="https://github.com/IST-DASLab/QuTLASS" TargetMode="External"/><Relationship Id="rId4" Type="http://schemas.openxmlformats.org/officeDocument/2006/relationships/image" Target="../media/image404.png"/><Relationship Id="rId5" Type="http://schemas.openxmlformats.org/officeDocument/2006/relationships/image" Target="../media/image40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66.xml"/><Relationship Id="rId3" Type="http://schemas.openxmlformats.org/officeDocument/2006/relationships/image" Target="../media/image221.png"/><Relationship Id="rId4" Type="http://schemas.openxmlformats.org/officeDocument/2006/relationships/image" Target="../media/image4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67.xml"/><Relationship Id="rId3" Type="http://schemas.openxmlformats.org/officeDocument/2006/relationships/image" Target="../media/image405.png"/><Relationship Id="rId4" Type="http://schemas.openxmlformats.org/officeDocument/2006/relationships/image" Target="../media/image40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68.xml"/><Relationship Id="rId3" Type="http://schemas.openxmlformats.org/officeDocument/2006/relationships/image" Target="../media/image407.png"/><Relationship Id="rId4" Type="http://schemas.openxmlformats.org/officeDocument/2006/relationships/image" Target="../media/image4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69.xml"/><Relationship Id="rId3" Type="http://schemas.openxmlformats.org/officeDocument/2006/relationships/image" Target="../media/image407.png"/><Relationship Id="rId4" Type="http://schemas.openxmlformats.org/officeDocument/2006/relationships/image" Target="../media/image4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xml"/><Relationship Id="rId3" Type="http://schemas.openxmlformats.org/officeDocument/2006/relationships/image" Target="../media/image277.png"/><Relationship Id="rId4" Type="http://schemas.openxmlformats.org/officeDocument/2006/relationships/image" Target="../media/image266.png"/><Relationship Id="rId5" Type="http://schemas.openxmlformats.org/officeDocument/2006/relationships/image" Target="../media/image26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70.xml"/><Relationship Id="rId3" Type="http://schemas.openxmlformats.org/officeDocument/2006/relationships/image" Target="../media/image407.png"/><Relationship Id="rId4" Type="http://schemas.openxmlformats.org/officeDocument/2006/relationships/image" Target="../media/image40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71.xml"/><Relationship Id="rId3" Type="http://schemas.openxmlformats.org/officeDocument/2006/relationships/image" Target="../media/image407.png"/><Relationship Id="rId4" Type="http://schemas.openxmlformats.org/officeDocument/2006/relationships/image" Target="../media/image4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72.xml"/><Relationship Id="rId3" Type="http://schemas.openxmlformats.org/officeDocument/2006/relationships/image" Target="../media/image407.png"/><Relationship Id="rId4" Type="http://schemas.openxmlformats.org/officeDocument/2006/relationships/image" Target="../media/image40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73.xml"/><Relationship Id="rId3" Type="http://schemas.openxmlformats.org/officeDocument/2006/relationships/image" Target="../media/image40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74.xml"/><Relationship Id="rId3" Type="http://schemas.openxmlformats.org/officeDocument/2006/relationships/image" Target="../media/image40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75.xml"/><Relationship Id="rId3" Type="http://schemas.openxmlformats.org/officeDocument/2006/relationships/image" Target="../media/image40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76.xml"/><Relationship Id="rId3" Type="http://schemas.openxmlformats.org/officeDocument/2006/relationships/image" Target="../media/image40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77.xml"/><Relationship Id="rId3" Type="http://schemas.openxmlformats.org/officeDocument/2006/relationships/image" Target="../media/image40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78.xml"/><Relationship Id="rId3" Type="http://schemas.openxmlformats.org/officeDocument/2006/relationships/image" Target="../media/image40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79.xml"/><Relationship Id="rId3" Type="http://schemas.openxmlformats.org/officeDocument/2006/relationships/image" Target="../media/image4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80.xml"/><Relationship Id="rId3" Type="http://schemas.openxmlformats.org/officeDocument/2006/relationships/image" Target="../media/image40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81.xml"/><Relationship Id="rId3" Type="http://schemas.openxmlformats.org/officeDocument/2006/relationships/image" Target="../media/image40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82.xml"/><Relationship Id="rId3" Type="http://schemas.openxmlformats.org/officeDocument/2006/relationships/image" Target="../media/image40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83.xml"/><Relationship Id="rId3" Type="http://schemas.openxmlformats.org/officeDocument/2006/relationships/image" Target="../media/image419.png"/><Relationship Id="rId4" Type="http://schemas.openxmlformats.org/officeDocument/2006/relationships/image" Target="../media/image40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84.xml"/><Relationship Id="rId3" Type="http://schemas.openxmlformats.org/officeDocument/2006/relationships/image" Target="../media/image419.png"/><Relationship Id="rId4" Type="http://schemas.openxmlformats.org/officeDocument/2006/relationships/image" Target="../media/image40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85.xml"/><Relationship Id="rId3" Type="http://schemas.openxmlformats.org/officeDocument/2006/relationships/image" Target="../media/image409.png"/><Relationship Id="rId4" Type="http://schemas.openxmlformats.org/officeDocument/2006/relationships/image" Target="../media/image40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86.xml"/><Relationship Id="rId3" Type="http://schemas.openxmlformats.org/officeDocument/2006/relationships/image" Target="../media/image409.png"/><Relationship Id="rId4" Type="http://schemas.openxmlformats.org/officeDocument/2006/relationships/image" Target="../media/image40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87.xml"/><Relationship Id="rId3" Type="http://schemas.openxmlformats.org/officeDocument/2006/relationships/image" Target="../media/image409.png"/><Relationship Id="rId4" Type="http://schemas.openxmlformats.org/officeDocument/2006/relationships/image" Target="../media/image40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88.xml"/><Relationship Id="rId3" Type="http://schemas.openxmlformats.org/officeDocument/2006/relationships/image" Target="../media/image409.png"/><Relationship Id="rId4" Type="http://schemas.openxmlformats.org/officeDocument/2006/relationships/image" Target="../media/image40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89.xml"/><Relationship Id="rId3" Type="http://schemas.openxmlformats.org/officeDocument/2006/relationships/image" Target="../media/image409.png"/><Relationship Id="rId4" Type="http://schemas.openxmlformats.org/officeDocument/2006/relationships/image" Target="../media/image4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9.xml"/><Relationship Id="rId3" Type="http://schemas.openxmlformats.org/officeDocument/2006/relationships/image" Target="../media/image282.png"/><Relationship Id="rId4" Type="http://schemas.openxmlformats.org/officeDocument/2006/relationships/image" Target="../media/image275.png"/><Relationship Id="rId9" Type="http://schemas.openxmlformats.org/officeDocument/2006/relationships/image" Target="../media/image273.png"/><Relationship Id="rId5" Type="http://schemas.openxmlformats.org/officeDocument/2006/relationships/image" Target="../media/image284.png"/><Relationship Id="rId6" Type="http://schemas.openxmlformats.org/officeDocument/2006/relationships/image" Target="../media/image279.png"/><Relationship Id="rId7" Type="http://schemas.openxmlformats.org/officeDocument/2006/relationships/image" Target="../media/image278.png"/><Relationship Id="rId8" Type="http://schemas.openxmlformats.org/officeDocument/2006/relationships/image" Target="../media/image283.png"/><Relationship Id="rId20" Type="http://schemas.openxmlformats.org/officeDocument/2006/relationships/image" Target="../media/image297.png"/><Relationship Id="rId11" Type="http://schemas.openxmlformats.org/officeDocument/2006/relationships/image" Target="../media/image287.png"/><Relationship Id="rId10" Type="http://schemas.openxmlformats.org/officeDocument/2006/relationships/image" Target="../media/image299.png"/><Relationship Id="rId13" Type="http://schemas.openxmlformats.org/officeDocument/2006/relationships/image" Target="../media/image291.png"/><Relationship Id="rId12" Type="http://schemas.openxmlformats.org/officeDocument/2006/relationships/image" Target="../media/image293.png"/><Relationship Id="rId15" Type="http://schemas.openxmlformats.org/officeDocument/2006/relationships/image" Target="../media/image294.png"/><Relationship Id="rId14" Type="http://schemas.openxmlformats.org/officeDocument/2006/relationships/image" Target="../media/image288.png"/><Relationship Id="rId17" Type="http://schemas.openxmlformats.org/officeDocument/2006/relationships/image" Target="../media/image298.png"/><Relationship Id="rId16" Type="http://schemas.openxmlformats.org/officeDocument/2006/relationships/image" Target="../media/image289.png"/><Relationship Id="rId19" Type="http://schemas.openxmlformats.org/officeDocument/2006/relationships/image" Target="../media/image300.png"/><Relationship Id="rId18" Type="http://schemas.openxmlformats.org/officeDocument/2006/relationships/image" Target="../media/image30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2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93.xml"/><Relationship Id="rId3" Type="http://schemas.openxmlformats.org/officeDocument/2006/relationships/image" Target="../media/image221.png"/><Relationship Id="rId4" Type="http://schemas.openxmlformats.org/officeDocument/2006/relationships/image" Target="../media/image410.png"/><Relationship Id="rId5" Type="http://schemas.openxmlformats.org/officeDocument/2006/relationships/image" Target="../media/image40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94.xml"/><Relationship Id="rId3" Type="http://schemas.openxmlformats.org/officeDocument/2006/relationships/image" Target="../media/image221.png"/><Relationship Id="rId4" Type="http://schemas.openxmlformats.org/officeDocument/2006/relationships/image" Target="../media/image411.png"/><Relationship Id="rId5" Type="http://schemas.openxmlformats.org/officeDocument/2006/relationships/image" Target="../media/image40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95.xml"/><Relationship Id="rId3" Type="http://schemas.openxmlformats.org/officeDocument/2006/relationships/image" Target="../media/image221.png"/><Relationship Id="rId4" Type="http://schemas.openxmlformats.org/officeDocument/2006/relationships/image" Target="../media/image414.png"/><Relationship Id="rId5" Type="http://schemas.openxmlformats.org/officeDocument/2006/relationships/image" Target="../media/image475.png"/><Relationship Id="rId6" Type="http://schemas.openxmlformats.org/officeDocument/2006/relationships/hyperlink" Target="https://developer.nvidia.com/blog/introducing-nvidia-dynamo-a-low-latency-distributed-inference-framework-for-scaling-reasoning-ai-models/" TargetMode="External"/><Relationship Id="rId7" Type="http://schemas.openxmlformats.org/officeDocument/2006/relationships/image" Target="../media/image40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96.xml"/><Relationship Id="rId3" Type="http://schemas.openxmlformats.org/officeDocument/2006/relationships/image" Target="../media/image221.png"/><Relationship Id="rId4" Type="http://schemas.openxmlformats.org/officeDocument/2006/relationships/image" Target="../media/image415.png"/><Relationship Id="rId5" Type="http://schemas.openxmlformats.org/officeDocument/2006/relationships/image" Target="../media/image40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97.xml"/><Relationship Id="rId3" Type="http://schemas.openxmlformats.org/officeDocument/2006/relationships/image" Target="../media/image221.png"/><Relationship Id="rId4" Type="http://schemas.openxmlformats.org/officeDocument/2006/relationships/image" Target="../media/image423.png"/><Relationship Id="rId5" Type="http://schemas.openxmlformats.org/officeDocument/2006/relationships/image" Target="../media/image418.png"/><Relationship Id="rId6" Type="http://schemas.openxmlformats.org/officeDocument/2006/relationships/image" Target="../media/image479.png"/><Relationship Id="rId7" Type="http://schemas.openxmlformats.org/officeDocument/2006/relationships/image" Target="../media/image40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97.xml"/><Relationship Id="rId2" Type="http://schemas.openxmlformats.org/officeDocument/2006/relationships/notesSlide" Target="../notesSlides/notesSlide98.xml"/><Relationship Id="rId3" Type="http://schemas.openxmlformats.org/officeDocument/2006/relationships/image" Target="../media/image221.png"/><Relationship Id="rId4" Type="http://schemas.openxmlformats.org/officeDocument/2006/relationships/image" Target="../media/image474.png"/><Relationship Id="rId5" Type="http://schemas.openxmlformats.org/officeDocument/2006/relationships/image" Target="../media/image40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84.xml"/><Relationship Id="rId2" Type="http://schemas.openxmlformats.org/officeDocument/2006/relationships/notesSlide" Target="../notesSlides/notesSlide99.xml"/><Relationship Id="rId3" Type="http://schemas.openxmlformats.org/officeDocument/2006/relationships/image" Target="../media/image221.png"/><Relationship Id="rId4" Type="http://schemas.openxmlformats.org/officeDocument/2006/relationships/image" Target="../media/image4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2" name="Shape 6872"/>
        <p:cNvGrpSpPr/>
        <p:nvPr/>
      </p:nvGrpSpPr>
      <p:grpSpPr>
        <a:xfrm>
          <a:off x="0" y="0"/>
          <a:ext cx="0" cy="0"/>
          <a:chOff x="0" y="0"/>
          <a:chExt cx="0" cy="0"/>
        </a:xfrm>
      </p:grpSpPr>
      <p:sp>
        <p:nvSpPr>
          <p:cNvPr id="6873" name="Google Shape;6873;p5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874" name="Google Shape;6874;p510" title="Logo-Red_Hat-AI-A-White-RGB.Large-logo-(transparent-background).png"/>
          <p:cNvPicPr preferRelativeResize="0"/>
          <p:nvPr/>
        </p:nvPicPr>
        <p:blipFill>
          <a:blip r:embed="rId3">
            <a:alphaModFix/>
          </a:blip>
          <a:stretch>
            <a:fillRect/>
          </a:stretch>
        </p:blipFill>
        <p:spPr>
          <a:xfrm>
            <a:off x="792075" y="941050"/>
            <a:ext cx="1736151" cy="354350"/>
          </a:xfrm>
          <a:prstGeom prst="rect">
            <a:avLst/>
          </a:prstGeom>
          <a:noFill/>
          <a:ln>
            <a:noFill/>
          </a:ln>
        </p:spPr>
      </p:pic>
      <p:sp>
        <p:nvSpPr>
          <p:cNvPr id="6875" name="Google Shape;6875;p510"/>
          <p:cNvSpPr txBox="1"/>
          <p:nvPr>
            <p:ph idx="1" type="subTitle"/>
          </p:nvPr>
        </p:nvSpPr>
        <p:spPr>
          <a:xfrm>
            <a:off x="1321875" y="4681525"/>
            <a:ext cx="75333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500"/>
              <a:t>6 November 2025</a:t>
            </a:r>
            <a:endParaRPr sz="2500"/>
          </a:p>
        </p:txBody>
      </p:sp>
      <p:sp>
        <p:nvSpPr>
          <p:cNvPr id="6876" name="Google Shape;6876;p510"/>
          <p:cNvSpPr txBox="1"/>
          <p:nvPr>
            <p:ph type="title"/>
          </p:nvPr>
        </p:nvSpPr>
        <p:spPr>
          <a:xfrm>
            <a:off x="1321875" y="2867250"/>
            <a:ext cx="7533300" cy="11235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a:t>Zürich vLLM Meetup</a:t>
            </a:r>
            <a:endParaRPr/>
          </a:p>
          <a:p>
            <a:pPr indent="0" lvl="0" marL="0" rtl="0" algn="l">
              <a:spcBef>
                <a:spcPts val="0"/>
              </a:spcBef>
              <a:spcAft>
                <a:spcPts val="0"/>
              </a:spcAft>
              <a:buNone/>
            </a:pPr>
            <a:r>
              <a:rPr i="1" lang="en" sz="2500">
                <a:latin typeface="Red Hat Display"/>
                <a:ea typeface="Red Hat Display"/>
                <a:cs typeface="Red Hat Display"/>
                <a:sym typeface="Red Hat Display"/>
              </a:rPr>
              <a:t>Welcome to the first official vLLM Meetup in Europe!</a:t>
            </a:r>
            <a:endParaRPr i="1" sz="2500">
              <a:latin typeface="Red Hat Display"/>
              <a:ea typeface="Red Hat Display"/>
              <a:cs typeface="Red Hat Display"/>
              <a:sym typeface="Red Hat Display"/>
            </a:endParaRPr>
          </a:p>
        </p:txBody>
      </p:sp>
      <p:sp>
        <p:nvSpPr>
          <p:cNvPr id="6877" name="Google Shape;6877;p510"/>
          <p:cNvSpPr/>
          <p:nvPr/>
        </p:nvSpPr>
        <p:spPr>
          <a:xfrm>
            <a:off x="625550" y="610750"/>
            <a:ext cx="2676900" cy="954900"/>
          </a:xfrm>
          <a:prstGeom prst="rect">
            <a:avLst/>
          </a:prstGeom>
          <a:solidFill>
            <a:srgbClr val="14141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0" name="Shape 7100"/>
        <p:cNvGrpSpPr/>
        <p:nvPr/>
      </p:nvGrpSpPr>
      <p:grpSpPr>
        <a:xfrm>
          <a:off x="0" y="0"/>
          <a:ext cx="0" cy="0"/>
          <a:chOff x="0" y="0"/>
          <a:chExt cx="0" cy="0"/>
        </a:xfrm>
      </p:grpSpPr>
      <p:sp>
        <p:nvSpPr>
          <p:cNvPr id="7101" name="Google Shape;7101;p5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102" name="Google Shape;7102;p519"/>
          <p:cNvSpPr txBox="1"/>
          <p:nvPr>
            <p:ph type="title"/>
          </p:nvPr>
        </p:nvSpPr>
        <p:spPr>
          <a:xfrm>
            <a:off x="1321875" y="25"/>
            <a:ext cx="6774000" cy="6858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Why vLLM and how to get started</a:t>
            </a:r>
            <a:endParaRPr/>
          </a:p>
        </p:txBody>
      </p:sp>
      <p:sp>
        <p:nvSpPr>
          <p:cNvPr id="7103" name="Google Shape;7103;p519"/>
          <p:cNvSpPr txBox="1"/>
          <p:nvPr>
            <p:ph idx="3" type="subTitle"/>
          </p:nvPr>
        </p:nvSpPr>
        <p:spPr>
          <a:xfrm>
            <a:off x="1321875" y="4975225"/>
            <a:ext cx="67740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latin typeface="Red Hat Display"/>
                <a:ea typeface="Red Hat Display"/>
                <a:cs typeface="Red Hat Display"/>
                <a:sym typeface="Red Hat Display"/>
              </a:rPr>
              <a:t>Michael Goin</a:t>
            </a:r>
            <a:endParaRPr b="1"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600"/>
              <a:t>Lead vLLM Maintainer &amp; Principal Engineer, Red Hat AI</a:t>
            </a:r>
            <a:endParaRPr b="1"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b="1" sz="1600">
              <a:latin typeface="Red Hat Display"/>
              <a:ea typeface="Red Hat Display"/>
              <a:cs typeface="Red Hat Display"/>
              <a:sym typeface="Red Hat Display"/>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82" name="Shape 8282"/>
        <p:cNvGrpSpPr/>
        <p:nvPr/>
      </p:nvGrpSpPr>
      <p:grpSpPr>
        <a:xfrm>
          <a:off x="0" y="0"/>
          <a:ext cx="0" cy="0"/>
          <a:chOff x="0" y="0"/>
          <a:chExt cx="0" cy="0"/>
        </a:xfrm>
      </p:grpSpPr>
      <p:sp>
        <p:nvSpPr>
          <p:cNvPr id="8283" name="Google Shape;8283;p609"/>
          <p:cNvSpPr txBox="1"/>
          <p:nvPr>
            <p:ph type="title"/>
          </p:nvPr>
        </p:nvSpPr>
        <p:spPr>
          <a:xfrm>
            <a:off x="453900" y="662477"/>
            <a:ext cx="97419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Infrastructure: what do we need?</a:t>
            </a:r>
            <a:endParaRPr/>
          </a:p>
        </p:txBody>
      </p:sp>
      <p:sp>
        <p:nvSpPr>
          <p:cNvPr id="8284" name="Google Shape;8284;p609"/>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285" name="Google Shape;8285;p609"/>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286" name="Google Shape;8286;p609"/>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287" name="Google Shape;8287;p609"/>
          <p:cNvSpPr txBox="1"/>
          <p:nvPr/>
        </p:nvSpPr>
        <p:spPr>
          <a:xfrm>
            <a:off x="538267" y="1314867"/>
            <a:ext cx="11576400" cy="2743200"/>
          </a:xfrm>
          <a:prstGeom prst="rect">
            <a:avLst/>
          </a:prstGeom>
          <a:noFill/>
          <a:ln>
            <a:noFill/>
          </a:ln>
        </p:spPr>
        <p:txBody>
          <a:bodyPr anchorCtr="0" anchor="t" bIns="121900" lIns="121900" spcFirstLastPara="1" rIns="121900" wrap="square" tIns="121900">
            <a:noAutofit/>
          </a:bodyPr>
          <a:lstStyle/>
          <a:p>
            <a:pPr indent="-425450" lvl="0" marL="609600" rtl="0" algn="l">
              <a:lnSpc>
                <a:spcPct val="115000"/>
              </a:lnSpc>
              <a:spcBef>
                <a:spcPts val="0"/>
              </a:spcBef>
              <a:spcAft>
                <a:spcPts val="0"/>
              </a:spcAft>
              <a:buSzPts val="1900"/>
              <a:buChar char="●"/>
            </a:pPr>
            <a:r>
              <a:rPr lang="en" sz="1900"/>
              <a:t>Prefill and decode will live on </a:t>
            </a:r>
            <a:r>
              <a:rPr b="1" lang="en" sz="1900"/>
              <a:t>separate nodes</a:t>
            </a:r>
            <a:endParaRPr b="1" sz="1900"/>
          </a:p>
          <a:p>
            <a:pPr indent="-425450" lvl="0" marL="609600" rtl="0" algn="l">
              <a:lnSpc>
                <a:spcPct val="115000"/>
              </a:lnSpc>
              <a:spcBef>
                <a:spcPts val="0"/>
              </a:spcBef>
              <a:spcAft>
                <a:spcPts val="0"/>
              </a:spcAft>
              <a:buSzPts val="1900"/>
              <a:buChar char="●"/>
            </a:pPr>
            <a:r>
              <a:rPr lang="en" sz="1900"/>
              <a:t>KV cache must be </a:t>
            </a:r>
            <a:r>
              <a:rPr b="1" lang="en" sz="1900"/>
              <a:t>transferred very fast to avoid disruption</a:t>
            </a:r>
            <a:endParaRPr b="1" sz="1900"/>
          </a:p>
          <a:p>
            <a:pPr indent="-425450" lvl="0" marL="609600" rtl="0" algn="l">
              <a:lnSpc>
                <a:spcPct val="115000"/>
              </a:lnSpc>
              <a:spcBef>
                <a:spcPts val="0"/>
              </a:spcBef>
              <a:spcAft>
                <a:spcPts val="0"/>
              </a:spcAft>
              <a:buSzPts val="1900"/>
              <a:buChar char="●"/>
            </a:pPr>
            <a:r>
              <a:rPr lang="en" sz="1900"/>
              <a:t>Ethernet is usually not enough. </a:t>
            </a:r>
            <a:r>
              <a:rPr b="1" lang="en" sz="1900"/>
              <a:t>Infiniband is needed if we want to preserve TTFT</a:t>
            </a:r>
            <a:endParaRPr b="1" sz="1900"/>
          </a:p>
          <a:p>
            <a:pPr indent="-425450" lvl="0" marL="609600" rtl="0" algn="l">
              <a:lnSpc>
                <a:spcPct val="115000"/>
              </a:lnSpc>
              <a:spcBef>
                <a:spcPts val="0"/>
              </a:spcBef>
              <a:spcAft>
                <a:spcPts val="0"/>
              </a:spcAft>
              <a:buSzPts val="1900"/>
              <a:buChar char="●"/>
            </a:pPr>
            <a:r>
              <a:rPr lang="en" sz="1900"/>
              <a:t>We use </a:t>
            </a:r>
            <a:r>
              <a:rPr b="1" lang="en" sz="1900"/>
              <a:t>NIXL (with UCX)</a:t>
            </a:r>
            <a:r>
              <a:rPr lang="en" sz="1900"/>
              <a:t> to do so</a:t>
            </a:r>
            <a:endParaRPr sz="1900"/>
          </a:p>
        </p:txBody>
      </p:sp>
      <p:pic>
        <p:nvPicPr>
          <p:cNvPr id="8288" name="Google Shape;8288;p609"/>
          <p:cNvPicPr preferRelativeResize="0"/>
          <p:nvPr/>
        </p:nvPicPr>
        <p:blipFill>
          <a:blip r:embed="rId4">
            <a:alphaModFix/>
          </a:blip>
          <a:stretch>
            <a:fillRect/>
          </a:stretch>
        </p:blipFill>
        <p:spPr>
          <a:xfrm>
            <a:off x="1058900" y="2883259"/>
            <a:ext cx="3423373" cy="2713141"/>
          </a:xfrm>
          <a:prstGeom prst="rect">
            <a:avLst/>
          </a:prstGeom>
          <a:noFill/>
          <a:ln>
            <a:noFill/>
          </a:ln>
        </p:spPr>
      </p:pic>
      <p:pic>
        <p:nvPicPr>
          <p:cNvPr id="8289" name="Google Shape;8289;p609"/>
          <p:cNvPicPr preferRelativeResize="0"/>
          <p:nvPr/>
        </p:nvPicPr>
        <p:blipFill>
          <a:blip r:embed="rId5">
            <a:alphaModFix/>
          </a:blip>
          <a:stretch>
            <a:fillRect/>
          </a:stretch>
        </p:blipFill>
        <p:spPr>
          <a:xfrm>
            <a:off x="5280745" y="2435201"/>
            <a:ext cx="5642378" cy="3234446"/>
          </a:xfrm>
          <a:prstGeom prst="rect">
            <a:avLst/>
          </a:prstGeom>
          <a:noFill/>
          <a:ln>
            <a:noFill/>
          </a:ln>
        </p:spPr>
      </p:pic>
      <p:sp>
        <p:nvSpPr>
          <p:cNvPr id="8290" name="Google Shape;8290;p609"/>
          <p:cNvSpPr txBox="1"/>
          <p:nvPr/>
        </p:nvSpPr>
        <p:spPr>
          <a:xfrm>
            <a:off x="8094517" y="2767033"/>
            <a:ext cx="1342500" cy="524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1600"/>
              <a:t>(Unit: GB/s)</a:t>
            </a:r>
            <a:endParaRPr sz="1600"/>
          </a:p>
        </p:txBody>
      </p:sp>
      <p:sp>
        <p:nvSpPr>
          <p:cNvPr id="8291" name="Google Shape;8291;p609"/>
          <p:cNvSpPr txBox="1"/>
          <p:nvPr>
            <p:ph idx="4294967295" type="sldNum"/>
          </p:nvPr>
        </p:nvSpPr>
        <p:spPr>
          <a:xfrm>
            <a:off x="1173667" y="5693767"/>
            <a:ext cx="9609900" cy="5247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a:t> Images Sources: </a:t>
            </a:r>
            <a:r>
              <a:rPr lang="en" u="sng">
                <a:solidFill>
                  <a:schemeClr val="hlink"/>
                </a:solidFill>
                <a:hlinkClick r:id="rId6"/>
              </a:rPr>
              <a:t>https://lmcache.ai/kv_cache_calculator.html</a:t>
            </a:r>
            <a:r>
              <a:rPr lang="en"/>
              <a:t> and </a:t>
            </a:r>
            <a:r>
              <a:rPr lang="en" u="sng">
                <a:solidFill>
                  <a:schemeClr val="hlink"/>
                </a:solidFill>
                <a:hlinkClick r:id="rId7"/>
              </a:rPr>
              <a:t>https://www.nvidia.com/en-us/on-demand/session/gtc25-s72583/</a:t>
            </a:r>
            <a:r>
              <a:rPr lang="en"/>
              <a:t> </a:t>
            </a:r>
            <a:endParaRPr/>
          </a:p>
        </p:txBody>
      </p:sp>
      <p:pic>
        <p:nvPicPr>
          <p:cNvPr id="8292" name="Google Shape;8292;p609" title="Screenshot 2025-11-06 at 11.29.56 AM.png"/>
          <p:cNvPicPr preferRelativeResize="0"/>
          <p:nvPr/>
        </p:nvPicPr>
        <p:blipFill rotWithShape="1">
          <a:blip r:embed="rId8">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293" name="Google Shape;8293;p609"/>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294" name="Google Shape;8294;p609"/>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95" name="Google Shape;8295;p609"/>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99" name="Shape 8299"/>
        <p:cNvGrpSpPr/>
        <p:nvPr/>
      </p:nvGrpSpPr>
      <p:grpSpPr>
        <a:xfrm>
          <a:off x="0" y="0"/>
          <a:ext cx="0" cy="0"/>
          <a:chOff x="0" y="0"/>
          <a:chExt cx="0" cy="0"/>
        </a:xfrm>
      </p:grpSpPr>
      <p:sp>
        <p:nvSpPr>
          <p:cNvPr id="8300" name="Google Shape;8300;p610"/>
          <p:cNvSpPr txBox="1"/>
          <p:nvPr>
            <p:ph type="title"/>
          </p:nvPr>
        </p:nvSpPr>
        <p:spPr>
          <a:xfrm>
            <a:off x="453900" y="662467"/>
            <a:ext cx="109689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Correctly sizing disaggregated instance</a:t>
            </a:r>
            <a:endParaRPr/>
          </a:p>
        </p:txBody>
      </p:sp>
      <p:sp>
        <p:nvSpPr>
          <p:cNvPr id="8301" name="Google Shape;8301;p610"/>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302" name="Google Shape;8302;p610"/>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303" name="Google Shape;8303;p610"/>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304" name="Google Shape;8304;p610"/>
          <p:cNvSpPr txBox="1"/>
          <p:nvPr/>
        </p:nvSpPr>
        <p:spPr>
          <a:xfrm>
            <a:off x="209567" y="1453533"/>
            <a:ext cx="5157900" cy="4617900"/>
          </a:xfrm>
          <a:prstGeom prst="rect">
            <a:avLst/>
          </a:prstGeom>
          <a:noFill/>
          <a:ln>
            <a:noFill/>
          </a:ln>
        </p:spPr>
        <p:txBody>
          <a:bodyPr anchorCtr="0" anchor="t" bIns="121900" lIns="121900" spcFirstLastPara="1" rIns="121900" wrap="square" tIns="121900">
            <a:noAutofit/>
          </a:bodyPr>
          <a:lstStyle/>
          <a:p>
            <a:pPr indent="-457200" lvl="0" marL="609600" rtl="0" algn="l">
              <a:spcBef>
                <a:spcPts val="1600"/>
              </a:spcBef>
              <a:spcAft>
                <a:spcPts val="0"/>
              </a:spcAft>
              <a:buClr>
                <a:schemeClr val="dk1"/>
              </a:buClr>
              <a:buSzPts val="2400"/>
              <a:buChar char="●"/>
            </a:pPr>
            <a:r>
              <a:rPr b="1" lang="en" sz="2400">
                <a:solidFill>
                  <a:schemeClr val="dk1"/>
                </a:solidFill>
              </a:rPr>
              <a:t>x</a:t>
            </a:r>
            <a:r>
              <a:rPr lang="en" sz="2400">
                <a:solidFill>
                  <a:schemeClr val="dk1"/>
                </a:solidFill>
              </a:rPr>
              <a:t>P</a:t>
            </a:r>
            <a:r>
              <a:rPr b="1" lang="en" sz="2400">
                <a:solidFill>
                  <a:schemeClr val="dk1"/>
                </a:solidFill>
              </a:rPr>
              <a:t>y</a:t>
            </a:r>
            <a:r>
              <a:rPr lang="en" sz="2400">
                <a:solidFill>
                  <a:schemeClr val="dk1"/>
                </a:solidFill>
              </a:rPr>
              <a:t>D refers to one unit of disaggregated deployment</a:t>
            </a:r>
            <a:endParaRPr sz="2400">
              <a:solidFill>
                <a:schemeClr val="dk1"/>
              </a:solidFill>
            </a:endParaRPr>
          </a:p>
          <a:p>
            <a:pPr indent="-457200" lvl="1" marL="1219200" rtl="0" algn="l">
              <a:spcBef>
                <a:spcPts val="0"/>
              </a:spcBef>
              <a:spcAft>
                <a:spcPts val="0"/>
              </a:spcAft>
              <a:buClr>
                <a:schemeClr val="dk1"/>
              </a:buClr>
              <a:buSzPts val="2400"/>
              <a:buChar char="○"/>
            </a:pPr>
            <a:r>
              <a:rPr b="1" lang="en" sz="2400">
                <a:solidFill>
                  <a:schemeClr val="dk1"/>
                </a:solidFill>
              </a:rPr>
              <a:t>x</a:t>
            </a:r>
            <a:r>
              <a:rPr lang="en" sz="2400">
                <a:solidFill>
                  <a:schemeClr val="dk1"/>
                </a:solidFill>
              </a:rPr>
              <a:t> number of prefill nodes</a:t>
            </a:r>
            <a:endParaRPr sz="2400">
              <a:solidFill>
                <a:schemeClr val="dk1"/>
              </a:solidFill>
            </a:endParaRPr>
          </a:p>
          <a:p>
            <a:pPr indent="-457200" lvl="1" marL="1219200" rtl="0" algn="l">
              <a:spcBef>
                <a:spcPts val="0"/>
              </a:spcBef>
              <a:spcAft>
                <a:spcPts val="0"/>
              </a:spcAft>
              <a:buClr>
                <a:schemeClr val="dk1"/>
              </a:buClr>
              <a:buSzPts val="2400"/>
              <a:buChar char="○"/>
            </a:pPr>
            <a:r>
              <a:rPr b="1" lang="en" sz="2400">
                <a:solidFill>
                  <a:schemeClr val="dk1"/>
                </a:solidFill>
              </a:rPr>
              <a:t>y</a:t>
            </a:r>
            <a:r>
              <a:rPr lang="en" sz="2400">
                <a:solidFill>
                  <a:schemeClr val="dk1"/>
                </a:solidFill>
              </a:rPr>
              <a:t> number of decode nodes</a:t>
            </a:r>
            <a:br>
              <a:rPr lang="en" sz="2400">
                <a:solidFill>
                  <a:schemeClr val="dk1"/>
                </a:solidFill>
              </a:rPr>
            </a:br>
            <a:endParaRPr sz="2400">
              <a:solidFill>
                <a:schemeClr val="dk1"/>
              </a:solidFill>
            </a:endParaRPr>
          </a:p>
          <a:p>
            <a:pPr indent="0" lvl="0" marL="0" rtl="0" algn="l">
              <a:spcBef>
                <a:spcPts val="1600"/>
              </a:spcBef>
              <a:spcAft>
                <a:spcPts val="0"/>
              </a:spcAft>
              <a:buNone/>
            </a:pPr>
            <a:r>
              <a:rPr lang="en" sz="2400">
                <a:solidFill>
                  <a:schemeClr val="dk1"/>
                </a:solidFill>
              </a:rPr>
              <a:t>Sizing both depends on:</a:t>
            </a:r>
            <a:endParaRPr sz="2400">
              <a:solidFill>
                <a:schemeClr val="dk1"/>
              </a:solidFill>
            </a:endParaRPr>
          </a:p>
          <a:p>
            <a:pPr indent="-457200" lvl="0" marL="609600" rtl="0" algn="l">
              <a:spcBef>
                <a:spcPts val="0"/>
              </a:spcBef>
              <a:spcAft>
                <a:spcPts val="0"/>
              </a:spcAft>
              <a:buClr>
                <a:schemeClr val="dk1"/>
              </a:buClr>
              <a:buSzPts val="2400"/>
              <a:buChar char="●"/>
            </a:pPr>
            <a:r>
              <a:rPr lang="en" sz="2400">
                <a:solidFill>
                  <a:schemeClr val="dk1"/>
                </a:solidFill>
              </a:rPr>
              <a:t>model / hardware architecture</a:t>
            </a:r>
            <a:endParaRPr sz="2400">
              <a:solidFill>
                <a:schemeClr val="dk1"/>
              </a:solidFill>
            </a:endParaRPr>
          </a:p>
          <a:p>
            <a:pPr indent="-457200" lvl="0" marL="609600" rtl="0" algn="l">
              <a:spcBef>
                <a:spcPts val="0"/>
              </a:spcBef>
              <a:spcAft>
                <a:spcPts val="0"/>
              </a:spcAft>
              <a:buClr>
                <a:schemeClr val="dk1"/>
              </a:buClr>
              <a:buSzPts val="2400"/>
              <a:buChar char="●"/>
            </a:pPr>
            <a:r>
              <a:rPr b="1" lang="en" sz="2400">
                <a:solidFill>
                  <a:schemeClr val="dk1"/>
                </a:solidFill>
              </a:rPr>
              <a:t>Input/Output Sequence Length distribution (ISL/OSL)</a:t>
            </a:r>
            <a:endParaRPr b="1" sz="2400">
              <a:solidFill>
                <a:schemeClr val="dk1"/>
              </a:solidFill>
            </a:endParaRPr>
          </a:p>
        </p:txBody>
      </p:sp>
      <p:pic>
        <p:nvPicPr>
          <p:cNvPr id="8305" name="Google Shape;8305;p610"/>
          <p:cNvPicPr preferRelativeResize="0"/>
          <p:nvPr/>
        </p:nvPicPr>
        <p:blipFill>
          <a:blip r:embed="rId4">
            <a:alphaModFix/>
          </a:blip>
          <a:stretch>
            <a:fillRect/>
          </a:stretch>
        </p:blipFill>
        <p:spPr>
          <a:xfrm>
            <a:off x="5283501" y="1918433"/>
            <a:ext cx="6624666" cy="3110769"/>
          </a:xfrm>
          <a:prstGeom prst="rect">
            <a:avLst/>
          </a:prstGeom>
          <a:noFill/>
          <a:ln>
            <a:noFill/>
          </a:ln>
        </p:spPr>
      </p:pic>
      <p:pic>
        <p:nvPicPr>
          <p:cNvPr id="8306" name="Google Shape;8306;p610" title="Screenshot 2025-11-06 at 11.29.56 AM.png"/>
          <p:cNvPicPr preferRelativeResize="0"/>
          <p:nvPr/>
        </p:nvPicPr>
        <p:blipFill rotWithShape="1">
          <a:blip r:embed="rId5">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307" name="Google Shape;8307;p610"/>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308" name="Google Shape;8308;p610"/>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09" name="Google Shape;8309;p610"/>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13" name="Shape 8313"/>
        <p:cNvGrpSpPr/>
        <p:nvPr/>
      </p:nvGrpSpPr>
      <p:grpSpPr>
        <a:xfrm>
          <a:off x="0" y="0"/>
          <a:ext cx="0" cy="0"/>
          <a:chOff x="0" y="0"/>
          <a:chExt cx="0" cy="0"/>
        </a:xfrm>
      </p:grpSpPr>
      <p:sp>
        <p:nvSpPr>
          <p:cNvPr id="8314" name="Google Shape;8314;p611"/>
          <p:cNvSpPr txBox="1"/>
          <p:nvPr>
            <p:ph type="title"/>
          </p:nvPr>
        </p:nvSpPr>
        <p:spPr>
          <a:xfrm>
            <a:off x="453900" y="662467"/>
            <a:ext cx="109689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Correctly sizing disaggregated instance</a:t>
            </a:r>
            <a:endParaRPr/>
          </a:p>
        </p:txBody>
      </p:sp>
      <p:sp>
        <p:nvSpPr>
          <p:cNvPr id="8315" name="Google Shape;8315;p611"/>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316" name="Google Shape;8316;p611"/>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317" name="Google Shape;8317;p611"/>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318" name="Google Shape;8318;p611"/>
          <p:cNvSpPr txBox="1"/>
          <p:nvPr/>
        </p:nvSpPr>
        <p:spPr>
          <a:xfrm>
            <a:off x="209567" y="1453533"/>
            <a:ext cx="4940400" cy="4617900"/>
          </a:xfrm>
          <a:prstGeom prst="rect">
            <a:avLst/>
          </a:prstGeom>
          <a:noFill/>
          <a:ln>
            <a:noFill/>
          </a:ln>
        </p:spPr>
        <p:txBody>
          <a:bodyPr anchorCtr="0" anchor="t" bIns="121900" lIns="121900" spcFirstLastPara="1" rIns="121900" wrap="square" tIns="121900">
            <a:noAutofit/>
          </a:bodyPr>
          <a:lstStyle/>
          <a:p>
            <a:pPr indent="-438150" lvl="0" marL="609600" rtl="0" algn="l">
              <a:spcBef>
                <a:spcPts val="1600"/>
              </a:spcBef>
              <a:spcAft>
                <a:spcPts val="0"/>
              </a:spcAft>
              <a:buClr>
                <a:schemeClr val="dk1"/>
              </a:buClr>
              <a:buSzPts val="2100"/>
              <a:buChar char="●"/>
            </a:pPr>
            <a:r>
              <a:rPr b="1" lang="en" sz="2100">
                <a:solidFill>
                  <a:schemeClr val="dk1"/>
                </a:solidFill>
              </a:rPr>
              <a:t>Caveat #1:</a:t>
            </a:r>
            <a:r>
              <a:rPr lang="en" sz="2100">
                <a:solidFill>
                  <a:schemeClr val="dk1"/>
                </a:solidFill>
              </a:rPr>
              <a:t> be careful about long-tailed distribution for ISL</a:t>
            </a:r>
            <a:endParaRPr sz="2100">
              <a:solidFill>
                <a:schemeClr val="dk1"/>
              </a:solidFill>
            </a:endParaRPr>
          </a:p>
          <a:p>
            <a:pPr indent="-438150" lvl="1" marL="1219200" rtl="0" algn="l">
              <a:spcBef>
                <a:spcPts val="0"/>
              </a:spcBef>
              <a:spcAft>
                <a:spcPts val="0"/>
              </a:spcAft>
              <a:buClr>
                <a:schemeClr val="dk1"/>
              </a:buClr>
              <a:buSzPts val="2100"/>
              <a:buChar char="○"/>
            </a:pPr>
            <a:r>
              <a:rPr lang="en" sz="2100">
                <a:solidFill>
                  <a:schemeClr val="dk1"/>
                </a:solidFill>
              </a:rPr>
              <a:t>Very long context queries can destroy others’ TTFT</a:t>
            </a:r>
            <a:endParaRPr sz="2100">
              <a:solidFill>
                <a:schemeClr val="dk1"/>
              </a:solidFill>
            </a:endParaRPr>
          </a:p>
          <a:p>
            <a:pPr indent="0" lvl="0" marL="609600" rtl="0" algn="l">
              <a:spcBef>
                <a:spcPts val="0"/>
              </a:spcBef>
              <a:spcAft>
                <a:spcPts val="0"/>
              </a:spcAft>
              <a:buNone/>
            </a:pPr>
            <a:r>
              <a:rPr b="1" lang="en" sz="2100">
                <a:solidFill>
                  <a:schemeClr val="dk1"/>
                </a:solidFill>
              </a:rPr>
              <a:t>Tips:</a:t>
            </a:r>
            <a:r>
              <a:rPr lang="en" sz="2100">
                <a:solidFill>
                  <a:schemeClr val="dk1"/>
                </a:solidFill>
              </a:rPr>
              <a:t> enable partial prefill with </a:t>
            </a:r>
            <a:r>
              <a:rPr lang="en" sz="1600">
                <a:solidFill>
                  <a:schemeClr val="dk1"/>
                </a:solidFill>
                <a:latin typeface="Roboto Mono"/>
                <a:ea typeface="Roboto Mono"/>
                <a:cs typeface="Roboto Mono"/>
                <a:sym typeface="Roboto Mono"/>
              </a:rPr>
              <a:t>long_prefill_token_threshold</a:t>
            </a:r>
            <a:r>
              <a:rPr lang="en" sz="2300">
                <a:solidFill>
                  <a:schemeClr val="dk1"/>
                </a:solidFill>
              </a:rPr>
              <a:t> </a:t>
            </a:r>
            <a:r>
              <a:rPr lang="en" sz="2100">
                <a:solidFill>
                  <a:schemeClr val="dk1"/>
                </a:solidFill>
              </a:rPr>
              <a:t>and</a:t>
            </a:r>
            <a:r>
              <a:rPr lang="en" sz="2300">
                <a:solidFill>
                  <a:schemeClr val="dk1"/>
                </a:solidFill>
              </a:rPr>
              <a:t> </a:t>
            </a:r>
            <a:r>
              <a:rPr lang="en" sz="2100">
                <a:solidFill>
                  <a:schemeClr val="dk1"/>
                </a:solidFill>
              </a:rPr>
              <a:t>increase</a:t>
            </a:r>
            <a:r>
              <a:rPr lang="en" sz="2300">
                <a:solidFill>
                  <a:schemeClr val="dk1"/>
                </a:solidFill>
              </a:rPr>
              <a:t> </a:t>
            </a:r>
            <a:r>
              <a:rPr lang="en" sz="1600">
                <a:solidFill>
                  <a:schemeClr val="dk1"/>
                </a:solidFill>
                <a:latin typeface="Roboto Mono"/>
                <a:ea typeface="Roboto Mono"/>
                <a:cs typeface="Roboto Mono"/>
                <a:sym typeface="Roboto Mono"/>
              </a:rPr>
              <a:t>max_num_batched_tokens</a:t>
            </a:r>
            <a:r>
              <a:rPr lang="en" sz="2100">
                <a:solidFill>
                  <a:schemeClr val="dk1"/>
                </a:solidFill>
              </a:rPr>
              <a:t>.</a:t>
            </a:r>
            <a:endParaRPr sz="2100">
              <a:solidFill>
                <a:schemeClr val="dk1"/>
              </a:solidFill>
            </a:endParaRPr>
          </a:p>
          <a:p>
            <a:pPr indent="-438150" lvl="0" marL="609600" rtl="0" algn="l">
              <a:spcBef>
                <a:spcPts val="1300"/>
              </a:spcBef>
              <a:spcAft>
                <a:spcPts val="0"/>
              </a:spcAft>
              <a:buClr>
                <a:schemeClr val="dk1"/>
              </a:buClr>
              <a:buSzPts val="2100"/>
              <a:buChar char="●"/>
            </a:pPr>
            <a:r>
              <a:rPr b="1" lang="en" sz="2100">
                <a:solidFill>
                  <a:schemeClr val="dk1"/>
                </a:solidFill>
              </a:rPr>
              <a:t>Caveat #2:</a:t>
            </a:r>
            <a:r>
              <a:rPr lang="en" sz="2100">
                <a:solidFill>
                  <a:schemeClr val="dk1"/>
                </a:solidFill>
              </a:rPr>
              <a:t> watch out for model verbosity and reasoning putting additional pressure on </a:t>
            </a:r>
            <a:r>
              <a:rPr i="1" lang="en" sz="2100">
                <a:solidFill>
                  <a:schemeClr val="dk1"/>
                </a:solidFill>
              </a:rPr>
              <a:t>decode</a:t>
            </a:r>
            <a:endParaRPr i="1" sz="2100">
              <a:solidFill>
                <a:schemeClr val="dk1"/>
              </a:solidFill>
            </a:endParaRPr>
          </a:p>
          <a:p>
            <a:pPr indent="-438150" lvl="0" marL="609600" rtl="0" algn="l">
              <a:spcBef>
                <a:spcPts val="1600"/>
              </a:spcBef>
              <a:spcAft>
                <a:spcPts val="1600"/>
              </a:spcAft>
              <a:buClr>
                <a:schemeClr val="dk1"/>
              </a:buClr>
              <a:buSzPts val="2100"/>
              <a:buChar char="●"/>
            </a:pPr>
            <a:r>
              <a:rPr b="1" lang="en" sz="2100">
                <a:solidFill>
                  <a:schemeClr val="dk1"/>
                </a:solidFill>
              </a:rPr>
              <a:t>Caveat #3:</a:t>
            </a:r>
            <a:r>
              <a:rPr lang="en" sz="2100">
                <a:solidFill>
                  <a:schemeClr val="dk1"/>
                </a:solidFill>
              </a:rPr>
              <a:t> if low overall utilization, In-Flight Batching is more efficient resource-wise</a:t>
            </a:r>
            <a:endParaRPr sz="2100">
              <a:solidFill>
                <a:schemeClr val="dk1"/>
              </a:solidFill>
            </a:endParaRPr>
          </a:p>
        </p:txBody>
      </p:sp>
      <p:pic>
        <p:nvPicPr>
          <p:cNvPr id="8319" name="Google Shape;8319;p611"/>
          <p:cNvPicPr preferRelativeResize="0"/>
          <p:nvPr/>
        </p:nvPicPr>
        <p:blipFill>
          <a:blip r:embed="rId4">
            <a:alphaModFix/>
          </a:blip>
          <a:stretch>
            <a:fillRect/>
          </a:stretch>
        </p:blipFill>
        <p:spPr>
          <a:xfrm>
            <a:off x="5283501" y="1918433"/>
            <a:ext cx="6624666" cy="3110769"/>
          </a:xfrm>
          <a:prstGeom prst="rect">
            <a:avLst/>
          </a:prstGeom>
          <a:noFill/>
          <a:ln>
            <a:noFill/>
          </a:ln>
        </p:spPr>
      </p:pic>
      <p:pic>
        <p:nvPicPr>
          <p:cNvPr id="8320" name="Google Shape;8320;p611" title="Screenshot 2025-11-06 at 11.29.56 AM.png"/>
          <p:cNvPicPr preferRelativeResize="0"/>
          <p:nvPr/>
        </p:nvPicPr>
        <p:blipFill rotWithShape="1">
          <a:blip r:embed="rId5">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321" name="Google Shape;8321;p611"/>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322" name="Google Shape;8322;p611"/>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23" name="Google Shape;8323;p611"/>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27" name="Shape 8327"/>
        <p:cNvGrpSpPr/>
        <p:nvPr/>
      </p:nvGrpSpPr>
      <p:grpSpPr>
        <a:xfrm>
          <a:off x="0" y="0"/>
          <a:ext cx="0" cy="0"/>
          <a:chOff x="0" y="0"/>
          <a:chExt cx="0" cy="0"/>
        </a:xfrm>
      </p:grpSpPr>
      <p:sp>
        <p:nvSpPr>
          <p:cNvPr id="8328" name="Google Shape;8328;p612"/>
          <p:cNvSpPr txBox="1"/>
          <p:nvPr>
            <p:ph type="title"/>
          </p:nvPr>
        </p:nvSpPr>
        <p:spPr>
          <a:xfrm>
            <a:off x="453900" y="662477"/>
            <a:ext cx="97419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The importance of scheduling</a:t>
            </a:r>
            <a:endParaRPr/>
          </a:p>
        </p:txBody>
      </p:sp>
      <p:sp>
        <p:nvSpPr>
          <p:cNvPr id="8329" name="Google Shape;8329;p612"/>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330" name="Google Shape;8330;p612"/>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331" name="Google Shape;8331;p612"/>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332" name="Google Shape;8332;p612"/>
          <p:cNvSpPr txBox="1"/>
          <p:nvPr/>
        </p:nvSpPr>
        <p:spPr>
          <a:xfrm>
            <a:off x="628600" y="1371600"/>
            <a:ext cx="11364000" cy="4454400"/>
          </a:xfrm>
          <a:prstGeom prst="rect">
            <a:avLst/>
          </a:prstGeom>
          <a:noFill/>
          <a:ln>
            <a:noFill/>
          </a:ln>
        </p:spPr>
        <p:txBody>
          <a:bodyPr anchorCtr="0" anchor="t" bIns="121900" lIns="121900" spcFirstLastPara="1" rIns="121900" wrap="square" tIns="121900">
            <a:noAutofit/>
          </a:bodyPr>
          <a:lstStyle/>
          <a:p>
            <a:pPr indent="-469900" lvl="0" marL="609600" rtl="0" algn="l">
              <a:lnSpc>
                <a:spcPct val="115000"/>
              </a:lnSpc>
              <a:spcBef>
                <a:spcPts val="0"/>
              </a:spcBef>
              <a:spcAft>
                <a:spcPts val="0"/>
              </a:spcAft>
              <a:buClr>
                <a:schemeClr val="dk1"/>
              </a:buClr>
              <a:buSzPts val="2600"/>
              <a:buChar char="●"/>
            </a:pPr>
            <a:r>
              <a:rPr lang="en" sz="2600">
                <a:solidFill>
                  <a:schemeClr val="dk1"/>
                </a:solidFill>
              </a:rPr>
              <a:t>Disaggregation increases fragmentation</a:t>
            </a:r>
            <a:endParaRPr sz="2600">
              <a:solidFill>
                <a:schemeClr val="dk1"/>
              </a:solidFill>
            </a:endParaRPr>
          </a:p>
          <a:p>
            <a:pPr indent="-469900" lvl="1" marL="1219200" rtl="0" algn="l">
              <a:lnSpc>
                <a:spcPct val="115000"/>
              </a:lnSpc>
              <a:spcBef>
                <a:spcPts val="0"/>
              </a:spcBef>
              <a:spcAft>
                <a:spcPts val="0"/>
              </a:spcAft>
              <a:buClr>
                <a:schemeClr val="dk1"/>
              </a:buClr>
              <a:buSzPts val="2600"/>
              <a:buChar char="○"/>
            </a:pPr>
            <a:r>
              <a:rPr lang="en" sz="2600">
                <a:solidFill>
                  <a:schemeClr val="dk1"/>
                </a:solidFill>
              </a:rPr>
              <a:t>On the same resources: less </a:t>
            </a:r>
            <a:r>
              <a:rPr b="1" lang="en" sz="2600">
                <a:solidFill>
                  <a:schemeClr val="dk1"/>
                </a:solidFill>
              </a:rPr>
              <a:t>total</a:t>
            </a:r>
            <a:r>
              <a:rPr lang="en" sz="2600">
                <a:solidFill>
                  <a:schemeClr val="dk1"/>
                </a:solidFill>
              </a:rPr>
              <a:t> instances to handle either prefill or decode</a:t>
            </a:r>
            <a:br>
              <a:rPr lang="en" sz="2600">
                <a:solidFill>
                  <a:schemeClr val="dk1"/>
                </a:solidFill>
              </a:rPr>
            </a:br>
            <a:endParaRPr sz="1800">
              <a:solidFill>
                <a:schemeClr val="dk1"/>
              </a:solidFill>
            </a:endParaRPr>
          </a:p>
          <a:p>
            <a:pPr indent="-469900" lvl="0" marL="609600" rtl="0" algn="l">
              <a:lnSpc>
                <a:spcPct val="115000"/>
              </a:lnSpc>
              <a:spcBef>
                <a:spcPts val="0"/>
              </a:spcBef>
              <a:spcAft>
                <a:spcPts val="0"/>
              </a:spcAft>
              <a:buClr>
                <a:schemeClr val="dk1"/>
              </a:buClr>
              <a:buSzPts val="2600"/>
              <a:buChar char="●"/>
            </a:pPr>
            <a:r>
              <a:rPr lang="en" sz="2600">
                <a:solidFill>
                  <a:schemeClr val="dk1"/>
                </a:solidFill>
              </a:rPr>
              <a:t>Harder to even out load spikes:</a:t>
            </a:r>
            <a:endParaRPr sz="2600">
              <a:solidFill>
                <a:schemeClr val="dk1"/>
              </a:solidFill>
            </a:endParaRPr>
          </a:p>
          <a:p>
            <a:pPr indent="-469900" lvl="1" marL="1219200" rtl="0" algn="l">
              <a:lnSpc>
                <a:spcPct val="115000"/>
              </a:lnSpc>
              <a:spcBef>
                <a:spcPts val="0"/>
              </a:spcBef>
              <a:spcAft>
                <a:spcPts val="0"/>
              </a:spcAft>
              <a:buClr>
                <a:schemeClr val="dk1"/>
              </a:buClr>
              <a:buSzPts val="2600"/>
              <a:buChar char="○"/>
            </a:pPr>
            <a:r>
              <a:rPr lang="en" sz="2600">
                <a:solidFill>
                  <a:schemeClr val="dk1"/>
                </a:solidFill>
              </a:rPr>
              <a:t>Prefill and decode can independently be subject to a flood of work</a:t>
            </a:r>
            <a:br>
              <a:rPr lang="en" sz="2600">
                <a:solidFill>
                  <a:schemeClr val="dk1"/>
                </a:solidFill>
              </a:rPr>
            </a:br>
            <a:endParaRPr sz="1800">
              <a:solidFill>
                <a:schemeClr val="dk1"/>
              </a:solidFill>
            </a:endParaRPr>
          </a:p>
          <a:p>
            <a:pPr indent="-469900" lvl="0" marL="609600" rtl="0" algn="l">
              <a:lnSpc>
                <a:spcPct val="115000"/>
              </a:lnSpc>
              <a:spcBef>
                <a:spcPts val="0"/>
              </a:spcBef>
              <a:spcAft>
                <a:spcPts val="0"/>
              </a:spcAft>
              <a:buClr>
                <a:schemeClr val="dk1"/>
              </a:buClr>
              <a:buSzPts val="2600"/>
              <a:buChar char="●"/>
            </a:pPr>
            <a:r>
              <a:rPr lang="en" sz="2600">
                <a:solidFill>
                  <a:schemeClr val="dk1"/>
                </a:solidFill>
              </a:rPr>
              <a:t>We are working on solutions like </a:t>
            </a:r>
            <a:r>
              <a:rPr b="1" lang="en" sz="2600">
                <a:solidFill>
                  <a:schemeClr val="dk1"/>
                </a:solidFill>
              </a:rPr>
              <a:t>llm-d</a:t>
            </a:r>
            <a:r>
              <a:rPr lang="en" sz="2600">
                <a:solidFill>
                  <a:schemeClr val="dk1"/>
                </a:solidFill>
              </a:rPr>
              <a:t> to solve this issue with better scheduling of requests depending on the vLLM queue workload (load-aware routing)</a:t>
            </a:r>
            <a:endParaRPr sz="2600">
              <a:solidFill>
                <a:schemeClr val="dk1"/>
              </a:solidFill>
            </a:endParaRPr>
          </a:p>
          <a:p>
            <a:pPr indent="0" lvl="0" marL="0" rtl="0" algn="l">
              <a:lnSpc>
                <a:spcPct val="115000"/>
              </a:lnSpc>
              <a:spcBef>
                <a:spcPts val="0"/>
              </a:spcBef>
              <a:spcAft>
                <a:spcPts val="0"/>
              </a:spcAft>
              <a:buNone/>
            </a:pPr>
            <a:r>
              <a:t/>
            </a:r>
            <a:endParaRPr sz="2600">
              <a:solidFill>
                <a:schemeClr val="dk1"/>
              </a:solidFill>
            </a:endParaRPr>
          </a:p>
        </p:txBody>
      </p:sp>
      <p:pic>
        <p:nvPicPr>
          <p:cNvPr id="8333" name="Google Shape;8333;p612"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334" name="Google Shape;8334;p612"/>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335" name="Google Shape;8335;p612"/>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36" name="Google Shape;8336;p612"/>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40" name="Shape 8340"/>
        <p:cNvGrpSpPr/>
        <p:nvPr/>
      </p:nvGrpSpPr>
      <p:grpSpPr>
        <a:xfrm>
          <a:off x="0" y="0"/>
          <a:ext cx="0" cy="0"/>
          <a:chOff x="0" y="0"/>
          <a:chExt cx="0" cy="0"/>
        </a:xfrm>
      </p:grpSpPr>
      <p:sp>
        <p:nvSpPr>
          <p:cNvPr id="8341" name="Google Shape;8341;p613"/>
          <p:cNvSpPr txBox="1"/>
          <p:nvPr>
            <p:ph type="title"/>
          </p:nvPr>
        </p:nvSpPr>
        <p:spPr>
          <a:xfrm>
            <a:off x="453900" y="662477"/>
            <a:ext cx="9741900" cy="10497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Deployment stability &amp; challenges</a:t>
            </a:r>
            <a:endParaRPr/>
          </a:p>
          <a:p>
            <a:pPr indent="0" lvl="0" marL="0" rtl="0" algn="l">
              <a:spcBef>
                <a:spcPts val="0"/>
              </a:spcBef>
              <a:spcAft>
                <a:spcPts val="0"/>
              </a:spcAft>
              <a:buNone/>
            </a:pPr>
            <a:r>
              <a:t/>
            </a:r>
            <a:endParaRPr/>
          </a:p>
        </p:txBody>
      </p:sp>
      <p:sp>
        <p:nvSpPr>
          <p:cNvPr id="8342" name="Google Shape;8342;p613"/>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343" name="Google Shape;8343;p613"/>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344" name="Google Shape;8344;p613"/>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345" name="Google Shape;8345;p613"/>
          <p:cNvSpPr txBox="1"/>
          <p:nvPr/>
        </p:nvSpPr>
        <p:spPr>
          <a:xfrm>
            <a:off x="164700" y="1281600"/>
            <a:ext cx="6731100" cy="4764300"/>
          </a:xfrm>
          <a:prstGeom prst="rect">
            <a:avLst/>
          </a:prstGeom>
          <a:noFill/>
          <a:ln>
            <a:noFill/>
          </a:ln>
        </p:spPr>
        <p:txBody>
          <a:bodyPr anchorCtr="0" anchor="t" bIns="121900" lIns="121900" spcFirstLastPara="1" rIns="121900" wrap="square" tIns="121900">
            <a:noAutofit/>
          </a:bodyPr>
          <a:lstStyle/>
          <a:p>
            <a:pPr indent="0" lvl="0" marL="0" rtl="0" algn="l">
              <a:spcBef>
                <a:spcPts val="1600"/>
              </a:spcBef>
              <a:spcAft>
                <a:spcPts val="0"/>
              </a:spcAft>
              <a:buNone/>
            </a:pPr>
            <a:r>
              <a:rPr lang="en" sz="2500"/>
              <a:t>The versions mismatch challenge:</a:t>
            </a:r>
            <a:endParaRPr sz="2500"/>
          </a:p>
          <a:p>
            <a:pPr indent="-463550" lvl="0" marL="609600" rtl="0" algn="l">
              <a:spcBef>
                <a:spcPts val="1600"/>
              </a:spcBef>
              <a:spcAft>
                <a:spcPts val="0"/>
              </a:spcAft>
              <a:buSzPts val="2500"/>
              <a:buChar char="●"/>
            </a:pPr>
            <a:r>
              <a:rPr b="1" lang="en" sz="2500"/>
              <a:t>Prefill and Decode must be compatible</a:t>
            </a:r>
            <a:r>
              <a:rPr lang="en" sz="2500"/>
              <a:t> to avoid crashes.</a:t>
            </a:r>
            <a:endParaRPr sz="2500"/>
          </a:p>
          <a:p>
            <a:pPr indent="-463550" lvl="0" marL="609600" rtl="0" algn="l">
              <a:spcBef>
                <a:spcPts val="0"/>
              </a:spcBef>
              <a:spcAft>
                <a:spcPts val="0"/>
              </a:spcAft>
              <a:buSzPts val="2500"/>
              <a:buChar char="●"/>
            </a:pPr>
            <a:r>
              <a:rPr lang="en" sz="2500"/>
              <a:t>Prefill / Decode ratio must be preserved.</a:t>
            </a:r>
            <a:endParaRPr sz="2500"/>
          </a:p>
          <a:p>
            <a:pPr indent="0" lvl="0" marL="0" rtl="0" algn="l">
              <a:spcBef>
                <a:spcPts val="1600"/>
              </a:spcBef>
              <a:spcAft>
                <a:spcPts val="0"/>
              </a:spcAft>
              <a:buNone/>
            </a:pPr>
            <a:r>
              <a:rPr lang="en" sz="2500"/>
              <a:t>The KV Connector code must handle potential errors:</a:t>
            </a:r>
            <a:endParaRPr sz="2500"/>
          </a:p>
          <a:p>
            <a:pPr indent="-463550" lvl="0" marL="609600" rtl="0" algn="l">
              <a:spcBef>
                <a:spcPts val="1600"/>
              </a:spcBef>
              <a:spcAft>
                <a:spcPts val="0"/>
              </a:spcAft>
              <a:buSzPts val="2500"/>
              <a:buChar char="●"/>
            </a:pPr>
            <a:r>
              <a:rPr lang="en" sz="2500"/>
              <a:t>This includes Prefill crashes (normal or not).</a:t>
            </a:r>
            <a:endParaRPr sz="2500"/>
          </a:p>
          <a:p>
            <a:pPr indent="-463550" lvl="0" marL="609600" rtl="0" algn="l">
              <a:spcBef>
                <a:spcPts val="0"/>
              </a:spcBef>
              <a:spcAft>
                <a:spcPts val="0"/>
              </a:spcAft>
              <a:buSzPts val="2500"/>
              <a:buChar char="●"/>
            </a:pPr>
            <a:r>
              <a:rPr b="1" lang="en" sz="2500"/>
              <a:t>vLLM stability has been greatly improved recently. Thank you!</a:t>
            </a:r>
            <a:endParaRPr b="1" sz="2500"/>
          </a:p>
        </p:txBody>
      </p:sp>
      <p:pic>
        <p:nvPicPr>
          <p:cNvPr id="8346" name="Google Shape;8346;p613"/>
          <p:cNvPicPr preferRelativeResize="0"/>
          <p:nvPr/>
        </p:nvPicPr>
        <p:blipFill>
          <a:blip r:embed="rId4">
            <a:alphaModFix/>
          </a:blip>
          <a:stretch>
            <a:fillRect/>
          </a:stretch>
        </p:blipFill>
        <p:spPr>
          <a:xfrm>
            <a:off x="6759102" y="1321267"/>
            <a:ext cx="5269100" cy="4685069"/>
          </a:xfrm>
          <a:prstGeom prst="rect">
            <a:avLst/>
          </a:prstGeom>
          <a:noFill/>
          <a:ln>
            <a:noFill/>
          </a:ln>
        </p:spPr>
      </p:pic>
      <p:pic>
        <p:nvPicPr>
          <p:cNvPr id="8347" name="Google Shape;8347;p613" title="Screenshot 2025-11-06 at 11.29.56 AM.png"/>
          <p:cNvPicPr preferRelativeResize="0"/>
          <p:nvPr/>
        </p:nvPicPr>
        <p:blipFill rotWithShape="1">
          <a:blip r:embed="rId5">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348" name="Google Shape;8348;p613"/>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349" name="Google Shape;8349;p613"/>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50" name="Google Shape;8350;p613"/>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54" name="Shape 8354"/>
        <p:cNvGrpSpPr/>
        <p:nvPr/>
      </p:nvGrpSpPr>
      <p:grpSpPr>
        <a:xfrm>
          <a:off x="0" y="0"/>
          <a:ext cx="0" cy="0"/>
          <a:chOff x="0" y="0"/>
          <a:chExt cx="0" cy="0"/>
        </a:xfrm>
      </p:grpSpPr>
      <p:sp>
        <p:nvSpPr>
          <p:cNvPr id="8355" name="Google Shape;8355;p614"/>
          <p:cNvSpPr txBox="1"/>
          <p:nvPr>
            <p:ph type="title"/>
          </p:nvPr>
        </p:nvSpPr>
        <p:spPr>
          <a:xfrm>
            <a:off x="453900" y="662467"/>
            <a:ext cx="118893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The metrics to look at on vLLM and on the router</a:t>
            </a:r>
            <a:endParaRPr/>
          </a:p>
        </p:txBody>
      </p:sp>
      <p:sp>
        <p:nvSpPr>
          <p:cNvPr id="8356" name="Google Shape;8356;p614"/>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357" name="Google Shape;8357;p614"/>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358" name="Google Shape;8358;p614"/>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359" name="Google Shape;8359;p614"/>
          <p:cNvSpPr txBox="1"/>
          <p:nvPr/>
        </p:nvSpPr>
        <p:spPr>
          <a:xfrm>
            <a:off x="628600" y="1371600"/>
            <a:ext cx="6709500" cy="4764300"/>
          </a:xfrm>
          <a:prstGeom prst="rect">
            <a:avLst/>
          </a:prstGeom>
          <a:noFill/>
          <a:ln>
            <a:noFill/>
          </a:ln>
        </p:spPr>
        <p:txBody>
          <a:bodyPr anchorCtr="0" anchor="t" bIns="121900" lIns="121900" spcFirstLastPara="1" rIns="121900" wrap="square" tIns="121900">
            <a:noAutofit/>
          </a:bodyPr>
          <a:lstStyle/>
          <a:p>
            <a:pPr indent="-450850" lvl="0" marL="609600" rtl="0" algn="l">
              <a:spcBef>
                <a:spcPts val="0"/>
              </a:spcBef>
              <a:spcAft>
                <a:spcPts val="0"/>
              </a:spcAft>
              <a:buClr>
                <a:schemeClr val="dk1"/>
              </a:buClr>
              <a:buSzPts val="2300"/>
              <a:buChar char="●"/>
            </a:pPr>
            <a:r>
              <a:rPr b="1" lang="en" sz="2300">
                <a:solidFill>
                  <a:schemeClr val="dk1"/>
                </a:solidFill>
              </a:rPr>
              <a:t>Pending Requests in the Queue </a:t>
            </a:r>
            <a:r>
              <a:rPr lang="en" sz="2300">
                <a:solidFill>
                  <a:schemeClr val="dk1"/>
                </a:solidFill>
              </a:rPr>
              <a:t>and </a:t>
            </a:r>
            <a:r>
              <a:rPr b="1" lang="en" sz="2300">
                <a:solidFill>
                  <a:schemeClr val="dk1"/>
                </a:solidFill>
              </a:rPr>
              <a:t>The total experienced TTFT</a:t>
            </a:r>
            <a:r>
              <a:rPr lang="en" sz="2300">
                <a:solidFill>
                  <a:schemeClr val="dk1"/>
                </a:solidFill>
              </a:rPr>
              <a:t> are important to:</a:t>
            </a:r>
            <a:endParaRPr sz="2300">
              <a:solidFill>
                <a:schemeClr val="dk1"/>
              </a:solidFill>
            </a:endParaRPr>
          </a:p>
          <a:p>
            <a:pPr indent="-450850" lvl="1" marL="1219200" rtl="0" algn="l">
              <a:spcBef>
                <a:spcPts val="0"/>
              </a:spcBef>
              <a:spcAft>
                <a:spcPts val="0"/>
              </a:spcAft>
              <a:buClr>
                <a:schemeClr val="dk1"/>
              </a:buClr>
              <a:buSzPts val="2300"/>
              <a:buChar char="○"/>
            </a:pPr>
            <a:r>
              <a:rPr lang="en" sz="2300">
                <a:solidFill>
                  <a:schemeClr val="dk1"/>
                </a:solidFill>
              </a:rPr>
              <a:t>detect scheduling issues</a:t>
            </a:r>
            <a:endParaRPr sz="2300">
              <a:solidFill>
                <a:schemeClr val="dk1"/>
              </a:solidFill>
            </a:endParaRPr>
          </a:p>
          <a:p>
            <a:pPr indent="-450850" lvl="1" marL="1219200" rtl="0" algn="l">
              <a:spcBef>
                <a:spcPts val="0"/>
              </a:spcBef>
              <a:spcAft>
                <a:spcPts val="0"/>
              </a:spcAft>
              <a:buClr>
                <a:schemeClr val="dk1"/>
              </a:buClr>
              <a:buSzPts val="2300"/>
              <a:buChar char="○"/>
            </a:pPr>
            <a:r>
              <a:rPr lang="en" sz="2300">
                <a:solidFill>
                  <a:schemeClr val="dk1"/>
                </a:solidFill>
              </a:rPr>
              <a:t>scale the number of replicas on both sides</a:t>
            </a:r>
            <a:br>
              <a:rPr b="1" lang="en" sz="2300">
                <a:solidFill>
                  <a:schemeClr val="dk1"/>
                </a:solidFill>
              </a:rPr>
            </a:br>
            <a:endParaRPr b="1" sz="1500">
              <a:solidFill>
                <a:schemeClr val="dk1"/>
              </a:solidFill>
            </a:endParaRPr>
          </a:p>
          <a:p>
            <a:pPr indent="-450850" lvl="0" marL="609600" rtl="0" algn="l">
              <a:spcBef>
                <a:spcPts val="0"/>
              </a:spcBef>
              <a:spcAft>
                <a:spcPts val="0"/>
              </a:spcAft>
              <a:buClr>
                <a:schemeClr val="dk1"/>
              </a:buClr>
              <a:buSzPts val="2300"/>
              <a:buChar char="●"/>
            </a:pPr>
            <a:r>
              <a:rPr b="1" lang="en" sz="2300">
                <a:solidFill>
                  <a:schemeClr val="dk1"/>
                </a:solidFill>
              </a:rPr>
              <a:t>Inter-Token Latency (ITL):</a:t>
            </a:r>
            <a:endParaRPr b="1" sz="2300">
              <a:solidFill>
                <a:schemeClr val="dk1"/>
              </a:solidFill>
            </a:endParaRPr>
          </a:p>
          <a:p>
            <a:pPr indent="-450850" lvl="1" marL="1219200" rtl="0" algn="l">
              <a:spcBef>
                <a:spcPts val="0"/>
              </a:spcBef>
              <a:spcAft>
                <a:spcPts val="0"/>
              </a:spcAft>
              <a:buClr>
                <a:schemeClr val="dk1"/>
              </a:buClr>
              <a:buSzPts val="2300"/>
              <a:buChar char="○"/>
            </a:pPr>
            <a:r>
              <a:rPr lang="en" sz="2300">
                <a:solidFill>
                  <a:schemeClr val="dk1"/>
                </a:solidFill>
              </a:rPr>
              <a:t>Trading a slight increase in </a:t>
            </a:r>
            <a:r>
              <a:rPr b="1" lang="en" sz="2300">
                <a:solidFill>
                  <a:schemeClr val="dk1"/>
                </a:solidFill>
              </a:rPr>
              <a:t>P99 ITL</a:t>
            </a:r>
            <a:r>
              <a:rPr lang="en" sz="2300">
                <a:solidFill>
                  <a:schemeClr val="dk1"/>
                </a:solidFill>
              </a:rPr>
              <a:t> for better </a:t>
            </a:r>
            <a:r>
              <a:rPr b="1" lang="en" sz="2300">
                <a:solidFill>
                  <a:schemeClr val="dk1"/>
                </a:solidFill>
              </a:rPr>
              <a:t>P50 TTFT</a:t>
            </a:r>
            <a:r>
              <a:rPr lang="en" sz="2300">
                <a:solidFill>
                  <a:schemeClr val="dk1"/>
                </a:solidFill>
              </a:rPr>
              <a:t> is possible by </a:t>
            </a:r>
            <a:r>
              <a:rPr b="1" lang="en" sz="2300">
                <a:solidFill>
                  <a:schemeClr val="dk1"/>
                </a:solidFill>
              </a:rPr>
              <a:t>routing small requests directly to Decode</a:t>
            </a:r>
            <a:r>
              <a:rPr lang="en" sz="2300">
                <a:solidFill>
                  <a:schemeClr val="dk1"/>
                </a:solidFill>
              </a:rPr>
              <a:t> to lift some load of the Prefill.</a:t>
            </a:r>
            <a:br>
              <a:rPr lang="en" sz="2300">
                <a:solidFill>
                  <a:schemeClr val="dk1"/>
                </a:solidFill>
              </a:rPr>
            </a:br>
            <a:endParaRPr sz="1500">
              <a:solidFill>
                <a:schemeClr val="dk1"/>
              </a:solidFill>
            </a:endParaRPr>
          </a:p>
          <a:p>
            <a:pPr indent="-450850" lvl="0" marL="609600" rtl="0" algn="l">
              <a:spcBef>
                <a:spcPts val="0"/>
              </a:spcBef>
              <a:spcAft>
                <a:spcPts val="0"/>
              </a:spcAft>
              <a:buClr>
                <a:schemeClr val="dk1"/>
              </a:buClr>
              <a:buSzPts val="2300"/>
              <a:buChar char="●"/>
            </a:pPr>
            <a:r>
              <a:rPr b="1" lang="en" sz="2300">
                <a:solidFill>
                  <a:schemeClr val="dk1"/>
                </a:solidFill>
              </a:rPr>
              <a:t>Total response time is expected to be better</a:t>
            </a:r>
            <a:r>
              <a:rPr lang="en" sz="2300">
                <a:solidFill>
                  <a:schemeClr val="dk1"/>
                </a:solidFill>
              </a:rPr>
              <a:t> than in traditional deployments.</a:t>
            </a:r>
            <a:endParaRPr sz="2300">
              <a:solidFill>
                <a:schemeClr val="dk1"/>
              </a:solidFill>
            </a:endParaRPr>
          </a:p>
        </p:txBody>
      </p:sp>
      <p:pic>
        <p:nvPicPr>
          <p:cNvPr id="8360" name="Google Shape;8360;p614"/>
          <p:cNvPicPr preferRelativeResize="0"/>
          <p:nvPr/>
        </p:nvPicPr>
        <p:blipFill>
          <a:blip r:embed="rId4">
            <a:alphaModFix/>
          </a:blip>
          <a:stretch>
            <a:fillRect/>
          </a:stretch>
        </p:blipFill>
        <p:spPr>
          <a:xfrm>
            <a:off x="7172533" y="2723167"/>
            <a:ext cx="4855665" cy="3220435"/>
          </a:xfrm>
          <a:prstGeom prst="rect">
            <a:avLst/>
          </a:prstGeom>
          <a:noFill/>
          <a:ln>
            <a:noFill/>
          </a:ln>
        </p:spPr>
      </p:pic>
      <p:pic>
        <p:nvPicPr>
          <p:cNvPr id="8361" name="Google Shape;8361;p614" title="Screenshot 2025-11-06 at 11.29.56 AM.png"/>
          <p:cNvPicPr preferRelativeResize="0"/>
          <p:nvPr/>
        </p:nvPicPr>
        <p:blipFill rotWithShape="1">
          <a:blip r:embed="rId5">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362" name="Google Shape;8362;p614"/>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363" name="Google Shape;8363;p614"/>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64" name="Google Shape;8364;p614"/>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68" name="Shape 8368"/>
        <p:cNvGrpSpPr/>
        <p:nvPr/>
      </p:nvGrpSpPr>
      <p:grpSpPr>
        <a:xfrm>
          <a:off x="0" y="0"/>
          <a:ext cx="0" cy="0"/>
          <a:chOff x="0" y="0"/>
          <a:chExt cx="0" cy="0"/>
        </a:xfrm>
      </p:grpSpPr>
      <p:sp>
        <p:nvSpPr>
          <p:cNvPr id="8369" name="Google Shape;8369;p615"/>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370" name="Google Shape;8370;p615"/>
          <p:cNvSpPr txBox="1"/>
          <p:nvPr>
            <p:ph type="title"/>
          </p:nvPr>
        </p:nvSpPr>
        <p:spPr>
          <a:xfrm>
            <a:off x="449633" y="2665700"/>
            <a:ext cx="4632900" cy="1449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Conclusion</a:t>
            </a:r>
            <a:endParaRPr/>
          </a:p>
        </p:txBody>
      </p:sp>
      <p:pic>
        <p:nvPicPr>
          <p:cNvPr id="8371" name="Google Shape;8371;p615"/>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pic>
        <p:nvPicPr>
          <p:cNvPr id="8372" name="Google Shape;8372;p615"/>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pic>
        <p:nvPicPr>
          <p:cNvPr id="8373" name="Google Shape;8373;p615" title="Screenshot 2025-11-06 at 11.29.56 AM.png"/>
          <p:cNvPicPr preferRelativeResize="0"/>
          <p:nvPr/>
        </p:nvPicPr>
        <p:blipFill rotWithShape="1">
          <a:blip r:embed="rId4">
            <a:alphaModFix/>
          </a:blip>
          <a:srcRect b="0" l="268" r="159" t="0"/>
          <a:stretch/>
        </p:blipFill>
        <p:spPr>
          <a:xfrm>
            <a:off x="0" y="6255650"/>
            <a:ext cx="12191999" cy="602350"/>
          </a:xfrm>
          <a:prstGeom prst="rect">
            <a:avLst/>
          </a:prstGeom>
          <a:solidFill>
            <a:schemeClr val="lt1"/>
          </a:solidFill>
          <a:ln cap="flat" cmpd="sng" w="9525">
            <a:solidFill>
              <a:schemeClr val="lt1"/>
            </a:solidFill>
            <a:prstDash val="solid"/>
            <a:round/>
            <a:headEnd len="sm" w="sm" type="none"/>
            <a:tailEnd len="sm" w="sm" type="none"/>
          </a:ln>
        </p:spPr>
      </p:pic>
      <p:sp>
        <p:nvSpPr>
          <p:cNvPr id="8374" name="Google Shape;8374;p615"/>
          <p:cNvSpPr txBox="1"/>
          <p:nvPr>
            <p:ph idx="4294967295" type="sldNum"/>
          </p:nvPr>
        </p:nvSpPr>
        <p:spPr>
          <a:xfrm>
            <a:off x="74098" y="6280883"/>
            <a:ext cx="5355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375" name="Google Shape;8375;p615"/>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76" name="Google Shape;8376;p615"/>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80" name="Shape 8380"/>
        <p:cNvGrpSpPr/>
        <p:nvPr/>
      </p:nvGrpSpPr>
      <p:grpSpPr>
        <a:xfrm>
          <a:off x="0" y="0"/>
          <a:ext cx="0" cy="0"/>
          <a:chOff x="0" y="0"/>
          <a:chExt cx="0" cy="0"/>
        </a:xfrm>
      </p:grpSpPr>
      <p:sp>
        <p:nvSpPr>
          <p:cNvPr id="8381" name="Google Shape;8381;p616"/>
          <p:cNvSpPr txBox="1"/>
          <p:nvPr>
            <p:ph type="title"/>
          </p:nvPr>
        </p:nvSpPr>
        <p:spPr>
          <a:xfrm>
            <a:off x="453900" y="410800"/>
            <a:ext cx="11889300" cy="10497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Disaggregating Serving improves QoS…</a:t>
            </a:r>
            <a:endParaRPr/>
          </a:p>
          <a:p>
            <a:pPr indent="0" lvl="0" marL="0" rtl="0" algn="l">
              <a:spcBef>
                <a:spcPts val="0"/>
              </a:spcBef>
              <a:spcAft>
                <a:spcPts val="0"/>
              </a:spcAft>
              <a:buNone/>
            </a:pPr>
            <a:r>
              <a:rPr lang="en"/>
              <a:t>… at the cost of increased complexity </a:t>
            </a:r>
            <a:endParaRPr/>
          </a:p>
        </p:txBody>
      </p:sp>
      <p:sp>
        <p:nvSpPr>
          <p:cNvPr id="8382" name="Google Shape;8382;p616"/>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383" name="Google Shape;8383;p616"/>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384" name="Google Shape;8384;p616"/>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385" name="Google Shape;8385;p616"/>
          <p:cNvSpPr txBox="1"/>
          <p:nvPr/>
        </p:nvSpPr>
        <p:spPr>
          <a:xfrm>
            <a:off x="628600" y="1371600"/>
            <a:ext cx="11067600" cy="4764300"/>
          </a:xfrm>
          <a:prstGeom prst="rect">
            <a:avLst/>
          </a:prstGeom>
          <a:noFill/>
          <a:ln>
            <a:noFill/>
          </a:ln>
        </p:spPr>
        <p:txBody>
          <a:bodyPr anchorCtr="0" anchor="t" bIns="121900" lIns="121900" spcFirstLastPara="1" rIns="121900" wrap="square" tIns="121900">
            <a:noAutofit/>
          </a:bodyPr>
          <a:lstStyle/>
          <a:p>
            <a:pPr indent="0" lvl="0" marL="609600" rtl="0" algn="l">
              <a:lnSpc>
                <a:spcPct val="115000"/>
              </a:lnSpc>
              <a:spcBef>
                <a:spcPts val="0"/>
              </a:spcBef>
              <a:spcAft>
                <a:spcPts val="0"/>
              </a:spcAft>
              <a:buNone/>
            </a:pPr>
            <a:r>
              <a:t/>
            </a:r>
            <a:endParaRPr sz="2300">
              <a:solidFill>
                <a:schemeClr val="dk1"/>
              </a:solidFill>
            </a:endParaRPr>
          </a:p>
        </p:txBody>
      </p:sp>
      <p:sp>
        <p:nvSpPr>
          <p:cNvPr id="8386" name="Google Shape;8386;p616"/>
          <p:cNvSpPr txBox="1"/>
          <p:nvPr/>
        </p:nvSpPr>
        <p:spPr>
          <a:xfrm>
            <a:off x="188200" y="1371600"/>
            <a:ext cx="11304300" cy="4764300"/>
          </a:xfrm>
          <a:prstGeom prst="rect">
            <a:avLst/>
          </a:prstGeom>
          <a:noFill/>
          <a:ln>
            <a:noFill/>
          </a:ln>
        </p:spPr>
        <p:txBody>
          <a:bodyPr anchorCtr="0" anchor="t" bIns="121900" lIns="121900" spcFirstLastPara="1" rIns="121900" wrap="square" tIns="121900">
            <a:noAutofit/>
          </a:bodyPr>
          <a:lstStyle/>
          <a:p>
            <a:pPr indent="-450850" lvl="0" marL="609600" rtl="0" algn="l">
              <a:spcBef>
                <a:spcPts val="0"/>
              </a:spcBef>
              <a:spcAft>
                <a:spcPts val="0"/>
              </a:spcAft>
              <a:buClr>
                <a:schemeClr val="dk1"/>
              </a:buClr>
              <a:buSzPts val="2300"/>
              <a:buChar char="●"/>
            </a:pPr>
            <a:r>
              <a:rPr lang="en" sz="2300">
                <a:solidFill>
                  <a:schemeClr val="dk1"/>
                </a:solidFill>
              </a:rPr>
              <a:t>Fast interconnect (eg. Infiniband) is mandatory if you care about TTFT</a:t>
            </a:r>
            <a:br>
              <a:rPr lang="en" sz="2300">
                <a:solidFill>
                  <a:schemeClr val="dk1"/>
                </a:solidFill>
              </a:rPr>
            </a:br>
            <a:endParaRPr sz="2300">
              <a:solidFill>
                <a:schemeClr val="dk1"/>
              </a:solidFill>
            </a:endParaRPr>
          </a:p>
          <a:p>
            <a:pPr indent="-450850" lvl="0" marL="609600" rtl="0" algn="l">
              <a:spcBef>
                <a:spcPts val="0"/>
              </a:spcBef>
              <a:spcAft>
                <a:spcPts val="0"/>
              </a:spcAft>
              <a:buClr>
                <a:schemeClr val="dk1"/>
              </a:buClr>
              <a:buSzPts val="2300"/>
              <a:buChar char="●"/>
            </a:pPr>
            <a:r>
              <a:rPr lang="en" sz="2300">
                <a:solidFill>
                  <a:schemeClr val="dk1"/>
                </a:solidFill>
              </a:rPr>
              <a:t>Worth it for interactive application, high workload, otherwise a traditional deployment with In-Flight Batching is good</a:t>
            </a:r>
            <a:br>
              <a:rPr lang="en" sz="2300">
                <a:solidFill>
                  <a:schemeClr val="dk1"/>
                </a:solidFill>
              </a:rPr>
            </a:br>
            <a:endParaRPr sz="2300">
              <a:solidFill>
                <a:schemeClr val="dk1"/>
              </a:solidFill>
            </a:endParaRPr>
          </a:p>
          <a:p>
            <a:pPr indent="-450850" lvl="0" marL="609600" rtl="0" algn="l">
              <a:spcBef>
                <a:spcPts val="0"/>
              </a:spcBef>
              <a:spcAft>
                <a:spcPts val="0"/>
              </a:spcAft>
              <a:buClr>
                <a:schemeClr val="dk1"/>
              </a:buClr>
              <a:buSzPts val="2300"/>
              <a:buChar char="●"/>
            </a:pPr>
            <a:r>
              <a:rPr lang="en" sz="2300">
                <a:solidFill>
                  <a:schemeClr val="dk1"/>
                </a:solidFill>
              </a:rPr>
              <a:t>Correctly sizing a </a:t>
            </a:r>
            <a:r>
              <a:rPr b="1" lang="en" sz="2300">
                <a:solidFill>
                  <a:schemeClr val="dk1"/>
                </a:solidFill>
              </a:rPr>
              <a:t>x</a:t>
            </a:r>
            <a:r>
              <a:rPr lang="en" sz="2300">
                <a:solidFill>
                  <a:schemeClr val="dk1"/>
                </a:solidFill>
              </a:rPr>
              <a:t>P</a:t>
            </a:r>
            <a:r>
              <a:rPr b="1" lang="en" sz="2300">
                <a:solidFill>
                  <a:schemeClr val="dk1"/>
                </a:solidFill>
              </a:rPr>
              <a:t>y</a:t>
            </a:r>
            <a:r>
              <a:rPr lang="en" sz="2300">
                <a:solidFill>
                  <a:schemeClr val="dk1"/>
                </a:solidFill>
              </a:rPr>
              <a:t>D disaggregated deployment can be challenging:</a:t>
            </a:r>
            <a:endParaRPr sz="2300">
              <a:solidFill>
                <a:schemeClr val="dk1"/>
              </a:solidFill>
            </a:endParaRPr>
          </a:p>
          <a:p>
            <a:pPr indent="-450850" lvl="1" marL="1219200" rtl="0" algn="l">
              <a:spcBef>
                <a:spcPts val="0"/>
              </a:spcBef>
              <a:spcAft>
                <a:spcPts val="0"/>
              </a:spcAft>
              <a:buClr>
                <a:schemeClr val="dk1"/>
              </a:buClr>
              <a:buSzPts val="2300"/>
              <a:buChar char="○"/>
            </a:pPr>
            <a:r>
              <a:rPr b="1" lang="en" sz="2300">
                <a:solidFill>
                  <a:schemeClr val="dk1"/>
                </a:solidFill>
              </a:rPr>
              <a:t>P99 ITL</a:t>
            </a:r>
            <a:r>
              <a:rPr lang="en" sz="2300">
                <a:solidFill>
                  <a:schemeClr val="dk1"/>
                </a:solidFill>
              </a:rPr>
              <a:t>, </a:t>
            </a:r>
            <a:r>
              <a:rPr b="1" lang="en" sz="2300">
                <a:solidFill>
                  <a:schemeClr val="dk1"/>
                </a:solidFill>
              </a:rPr>
              <a:t>TTFT</a:t>
            </a:r>
            <a:r>
              <a:rPr lang="en" sz="2300">
                <a:solidFill>
                  <a:schemeClr val="dk1"/>
                </a:solidFill>
              </a:rPr>
              <a:t> and </a:t>
            </a:r>
            <a:r>
              <a:rPr b="1" lang="en" sz="2300">
                <a:solidFill>
                  <a:schemeClr val="dk1"/>
                </a:solidFill>
              </a:rPr>
              <a:t>vLLM pending requests</a:t>
            </a:r>
            <a:r>
              <a:rPr lang="en" sz="2300">
                <a:solidFill>
                  <a:schemeClr val="dk1"/>
                </a:solidFill>
              </a:rPr>
              <a:t> metrics should be monitored</a:t>
            </a:r>
            <a:endParaRPr sz="2300">
              <a:solidFill>
                <a:schemeClr val="dk1"/>
              </a:solidFill>
            </a:endParaRPr>
          </a:p>
          <a:p>
            <a:pPr indent="-450850" lvl="1" marL="1219200" rtl="0" algn="l">
              <a:spcBef>
                <a:spcPts val="0"/>
              </a:spcBef>
              <a:spcAft>
                <a:spcPts val="0"/>
              </a:spcAft>
              <a:buClr>
                <a:schemeClr val="dk1"/>
              </a:buClr>
              <a:buSzPts val="2300"/>
              <a:buChar char="○"/>
            </a:pPr>
            <a:r>
              <a:rPr b="1" lang="en" sz="2300">
                <a:solidFill>
                  <a:schemeClr val="dk1"/>
                </a:solidFill>
              </a:rPr>
              <a:t>ISL/OSL</a:t>
            </a:r>
            <a:r>
              <a:rPr lang="en" sz="2300">
                <a:solidFill>
                  <a:schemeClr val="dk1"/>
                </a:solidFill>
              </a:rPr>
              <a:t> distribution matter, and especially the long-tailed part</a:t>
            </a:r>
            <a:endParaRPr sz="2300">
              <a:solidFill>
                <a:schemeClr val="dk1"/>
              </a:solidFill>
            </a:endParaRPr>
          </a:p>
          <a:p>
            <a:pPr indent="0" lvl="0" marL="0" rtl="0" algn="l">
              <a:spcBef>
                <a:spcPts val="0"/>
              </a:spcBef>
              <a:spcAft>
                <a:spcPts val="0"/>
              </a:spcAft>
              <a:buNone/>
            </a:pPr>
            <a:r>
              <a:t/>
            </a:r>
            <a:endParaRPr sz="2300">
              <a:solidFill>
                <a:schemeClr val="dk1"/>
              </a:solidFill>
            </a:endParaRPr>
          </a:p>
          <a:p>
            <a:pPr indent="-450850" lvl="0" marL="609600" rtl="0" algn="l">
              <a:spcBef>
                <a:spcPts val="0"/>
              </a:spcBef>
              <a:spcAft>
                <a:spcPts val="0"/>
              </a:spcAft>
              <a:buClr>
                <a:schemeClr val="dk1"/>
              </a:buClr>
              <a:buSzPts val="2300"/>
              <a:buChar char="●"/>
            </a:pPr>
            <a:r>
              <a:rPr lang="en" sz="2300">
                <a:solidFill>
                  <a:schemeClr val="dk1"/>
                </a:solidFill>
              </a:rPr>
              <a:t>Requests scheduling is needed to avoid a flood of work on one side</a:t>
            </a:r>
            <a:endParaRPr sz="2300">
              <a:solidFill>
                <a:schemeClr val="dk1"/>
              </a:solidFill>
            </a:endParaRPr>
          </a:p>
          <a:p>
            <a:pPr indent="0" lvl="0" marL="609600" rtl="0" algn="l">
              <a:spcBef>
                <a:spcPts val="0"/>
              </a:spcBef>
              <a:spcAft>
                <a:spcPts val="0"/>
              </a:spcAft>
              <a:buNone/>
            </a:pPr>
            <a:r>
              <a:t/>
            </a:r>
            <a:endParaRPr sz="2300">
              <a:solidFill>
                <a:schemeClr val="dk1"/>
              </a:solidFill>
            </a:endParaRPr>
          </a:p>
          <a:p>
            <a:pPr indent="-450850" lvl="0" marL="609600" rtl="0" algn="l">
              <a:spcBef>
                <a:spcPts val="0"/>
              </a:spcBef>
              <a:spcAft>
                <a:spcPts val="0"/>
              </a:spcAft>
              <a:buClr>
                <a:schemeClr val="dk1"/>
              </a:buClr>
              <a:buSzPts val="2300"/>
              <a:buChar char="●"/>
            </a:pPr>
            <a:r>
              <a:rPr lang="en" sz="2300">
                <a:solidFill>
                  <a:schemeClr val="dk1"/>
                </a:solidFill>
              </a:rPr>
              <a:t>Stability of both sides of the deployment matters even more (cascading node restarts can be catastrophic)</a:t>
            </a:r>
            <a:endParaRPr sz="2300">
              <a:solidFill>
                <a:schemeClr val="dk1"/>
              </a:solidFill>
            </a:endParaRPr>
          </a:p>
        </p:txBody>
      </p:sp>
      <p:pic>
        <p:nvPicPr>
          <p:cNvPr id="8387" name="Google Shape;8387;p616"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388" name="Google Shape;8388;p616"/>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389" name="Google Shape;8389;p616"/>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90" name="Google Shape;8390;p616"/>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94" name="Shape 8394"/>
        <p:cNvGrpSpPr/>
        <p:nvPr/>
      </p:nvGrpSpPr>
      <p:grpSpPr>
        <a:xfrm>
          <a:off x="0" y="0"/>
          <a:ext cx="0" cy="0"/>
          <a:chOff x="0" y="0"/>
          <a:chExt cx="0" cy="0"/>
        </a:xfrm>
      </p:grpSpPr>
      <p:sp>
        <p:nvSpPr>
          <p:cNvPr id="8395" name="Google Shape;8395;p617"/>
          <p:cNvSpPr txBox="1"/>
          <p:nvPr>
            <p:ph type="title"/>
          </p:nvPr>
        </p:nvSpPr>
        <p:spPr>
          <a:xfrm>
            <a:off x="453900" y="662467"/>
            <a:ext cx="118893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Disaggregating Serving is nice, but worth it</a:t>
            </a:r>
            <a:endParaRPr/>
          </a:p>
        </p:txBody>
      </p:sp>
      <p:sp>
        <p:nvSpPr>
          <p:cNvPr id="8396" name="Google Shape;8396;p617"/>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397" name="Google Shape;8397;p617"/>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398" name="Google Shape;8398;p617"/>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399" name="Google Shape;8399;p617"/>
          <p:cNvSpPr txBox="1"/>
          <p:nvPr/>
        </p:nvSpPr>
        <p:spPr>
          <a:xfrm>
            <a:off x="628600" y="1371600"/>
            <a:ext cx="11067600" cy="4764300"/>
          </a:xfrm>
          <a:prstGeom prst="rect">
            <a:avLst/>
          </a:prstGeom>
          <a:noFill/>
          <a:ln>
            <a:noFill/>
          </a:ln>
        </p:spPr>
        <p:txBody>
          <a:bodyPr anchorCtr="0" anchor="t" bIns="121900" lIns="121900" spcFirstLastPara="1" rIns="121900" wrap="square" tIns="121900">
            <a:noAutofit/>
          </a:bodyPr>
          <a:lstStyle/>
          <a:p>
            <a:pPr indent="0" lvl="0" marL="609600" rtl="0" algn="l">
              <a:lnSpc>
                <a:spcPct val="115000"/>
              </a:lnSpc>
              <a:spcBef>
                <a:spcPts val="0"/>
              </a:spcBef>
              <a:spcAft>
                <a:spcPts val="0"/>
              </a:spcAft>
              <a:buNone/>
            </a:pPr>
            <a:r>
              <a:t/>
            </a:r>
            <a:endParaRPr sz="2300">
              <a:solidFill>
                <a:schemeClr val="dk1"/>
              </a:solidFill>
            </a:endParaRPr>
          </a:p>
        </p:txBody>
      </p:sp>
      <p:pic>
        <p:nvPicPr>
          <p:cNvPr id="8400" name="Google Shape;8400;p617"/>
          <p:cNvPicPr preferRelativeResize="0"/>
          <p:nvPr/>
        </p:nvPicPr>
        <p:blipFill rotWithShape="1">
          <a:blip r:embed="rId4">
            <a:alphaModFix/>
          </a:blip>
          <a:srcRect b="606" l="0" r="0" t="0"/>
          <a:stretch/>
        </p:blipFill>
        <p:spPr>
          <a:xfrm>
            <a:off x="0" y="1711991"/>
            <a:ext cx="6095997" cy="3902069"/>
          </a:xfrm>
          <a:prstGeom prst="rect">
            <a:avLst/>
          </a:prstGeom>
          <a:noFill/>
          <a:ln>
            <a:noFill/>
          </a:ln>
        </p:spPr>
      </p:pic>
      <p:pic>
        <p:nvPicPr>
          <p:cNvPr id="8401" name="Google Shape;8401;p617"/>
          <p:cNvPicPr preferRelativeResize="0"/>
          <p:nvPr/>
        </p:nvPicPr>
        <p:blipFill>
          <a:blip r:embed="rId5">
            <a:alphaModFix/>
          </a:blip>
          <a:stretch>
            <a:fillRect/>
          </a:stretch>
        </p:blipFill>
        <p:spPr>
          <a:xfrm>
            <a:off x="6147946" y="1720517"/>
            <a:ext cx="6044055" cy="3902050"/>
          </a:xfrm>
          <a:prstGeom prst="rect">
            <a:avLst/>
          </a:prstGeom>
          <a:noFill/>
          <a:ln>
            <a:noFill/>
          </a:ln>
        </p:spPr>
      </p:pic>
      <p:pic>
        <p:nvPicPr>
          <p:cNvPr id="8402" name="Google Shape;8402;p617" title="Screenshot 2025-11-06 at 11.29.56 AM.png"/>
          <p:cNvPicPr preferRelativeResize="0"/>
          <p:nvPr/>
        </p:nvPicPr>
        <p:blipFill rotWithShape="1">
          <a:blip r:embed="rId6">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403" name="Google Shape;8403;p617"/>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404" name="Google Shape;8404;p617"/>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05" name="Google Shape;8405;p617"/>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409" name="Shape 8409"/>
        <p:cNvGrpSpPr/>
        <p:nvPr/>
      </p:nvGrpSpPr>
      <p:grpSpPr>
        <a:xfrm>
          <a:off x="0" y="0"/>
          <a:ext cx="0" cy="0"/>
          <a:chOff x="0" y="0"/>
          <a:chExt cx="0" cy="0"/>
        </a:xfrm>
      </p:grpSpPr>
      <p:sp>
        <p:nvSpPr>
          <p:cNvPr id="8410" name="Google Shape;8410;p618"/>
          <p:cNvSpPr txBox="1"/>
          <p:nvPr>
            <p:ph type="title"/>
          </p:nvPr>
        </p:nvSpPr>
        <p:spPr>
          <a:xfrm>
            <a:off x="453900" y="662467"/>
            <a:ext cx="118893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Thank you!!!</a:t>
            </a:r>
            <a:endParaRPr/>
          </a:p>
        </p:txBody>
      </p:sp>
      <p:sp>
        <p:nvSpPr>
          <p:cNvPr id="8411" name="Google Shape;8411;p618"/>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412" name="Google Shape;8412;p618"/>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413" name="Google Shape;8413;p618"/>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414" name="Google Shape;8414;p618"/>
          <p:cNvSpPr txBox="1"/>
          <p:nvPr/>
        </p:nvSpPr>
        <p:spPr>
          <a:xfrm>
            <a:off x="628600" y="1371600"/>
            <a:ext cx="11067600" cy="4764300"/>
          </a:xfrm>
          <a:prstGeom prst="rect">
            <a:avLst/>
          </a:prstGeom>
          <a:noFill/>
          <a:ln>
            <a:noFill/>
          </a:ln>
        </p:spPr>
        <p:txBody>
          <a:bodyPr anchorCtr="0" anchor="t" bIns="121900" lIns="121900" spcFirstLastPara="1" rIns="121900" wrap="square" tIns="121900">
            <a:noAutofit/>
          </a:bodyPr>
          <a:lstStyle/>
          <a:p>
            <a:pPr indent="0" lvl="0" marL="609600" rtl="0" algn="l">
              <a:lnSpc>
                <a:spcPct val="115000"/>
              </a:lnSpc>
              <a:spcBef>
                <a:spcPts val="0"/>
              </a:spcBef>
              <a:spcAft>
                <a:spcPts val="0"/>
              </a:spcAft>
              <a:buNone/>
            </a:pPr>
            <a:r>
              <a:t/>
            </a:r>
            <a:endParaRPr sz="2300">
              <a:solidFill>
                <a:schemeClr val="dk1"/>
              </a:solidFill>
            </a:endParaRPr>
          </a:p>
        </p:txBody>
      </p:sp>
      <p:sp>
        <p:nvSpPr>
          <p:cNvPr id="8415" name="Google Shape;8415;p618"/>
          <p:cNvSpPr txBox="1"/>
          <p:nvPr/>
        </p:nvSpPr>
        <p:spPr>
          <a:xfrm>
            <a:off x="628600" y="1371600"/>
            <a:ext cx="11067600" cy="4764300"/>
          </a:xfrm>
          <a:prstGeom prst="rect">
            <a:avLst/>
          </a:prstGeom>
          <a:noFill/>
          <a:ln>
            <a:noFill/>
          </a:ln>
        </p:spPr>
        <p:txBody>
          <a:bodyPr anchorCtr="0" anchor="t" bIns="121900" lIns="121900" spcFirstLastPara="1" rIns="121900" wrap="square" tIns="121900">
            <a:noAutofit/>
          </a:bodyPr>
          <a:lstStyle/>
          <a:p>
            <a:pPr indent="-476250" lvl="0" marL="609600" rtl="0" algn="l">
              <a:lnSpc>
                <a:spcPct val="115000"/>
              </a:lnSpc>
              <a:spcBef>
                <a:spcPts val="0"/>
              </a:spcBef>
              <a:spcAft>
                <a:spcPts val="0"/>
              </a:spcAft>
              <a:buClr>
                <a:schemeClr val="dk1"/>
              </a:buClr>
              <a:buSzPts val="2700"/>
              <a:buChar char="●"/>
            </a:pPr>
            <a:r>
              <a:rPr lang="en" sz="2700">
                <a:solidFill>
                  <a:schemeClr val="dk1"/>
                </a:solidFill>
              </a:rPr>
              <a:t>We’d like to express our gratitude to the </a:t>
            </a:r>
            <a:r>
              <a:rPr b="1" lang="en" sz="2700">
                <a:solidFill>
                  <a:schemeClr val="dk1"/>
                </a:solidFill>
              </a:rPr>
              <a:t>vLLM</a:t>
            </a:r>
            <a:r>
              <a:rPr lang="en" sz="2700">
                <a:solidFill>
                  <a:schemeClr val="dk1"/>
                </a:solidFill>
              </a:rPr>
              <a:t> and </a:t>
            </a:r>
            <a:r>
              <a:rPr b="1" lang="en" sz="2700">
                <a:solidFill>
                  <a:schemeClr val="dk1"/>
                </a:solidFill>
              </a:rPr>
              <a:t>llm-d</a:t>
            </a:r>
            <a:r>
              <a:rPr lang="en" sz="2700">
                <a:solidFill>
                  <a:schemeClr val="dk1"/>
                </a:solidFill>
              </a:rPr>
              <a:t> teams for their collaboration and dedication</a:t>
            </a:r>
            <a:endParaRPr sz="2700">
              <a:solidFill>
                <a:schemeClr val="dk1"/>
              </a:solidFill>
            </a:endParaRPr>
          </a:p>
          <a:p>
            <a:pPr indent="-476250" lvl="0" marL="609600" rtl="0" algn="l">
              <a:lnSpc>
                <a:spcPct val="115000"/>
              </a:lnSpc>
              <a:spcBef>
                <a:spcPts val="0"/>
              </a:spcBef>
              <a:spcAft>
                <a:spcPts val="0"/>
              </a:spcAft>
              <a:buClr>
                <a:schemeClr val="dk1"/>
              </a:buClr>
              <a:buSzPts val="2700"/>
              <a:buChar char="●"/>
            </a:pPr>
            <a:r>
              <a:rPr lang="en" sz="2700">
                <a:solidFill>
                  <a:schemeClr val="dk1"/>
                </a:solidFill>
              </a:rPr>
              <a:t>Kudos to everyone that made this meetup happening</a:t>
            </a:r>
            <a:endParaRPr sz="2700">
              <a:solidFill>
                <a:schemeClr val="dk1"/>
              </a:solidFill>
            </a:endParaRPr>
          </a:p>
          <a:p>
            <a:pPr indent="-476250" lvl="0" marL="609600" rtl="0" algn="l">
              <a:lnSpc>
                <a:spcPct val="115000"/>
              </a:lnSpc>
              <a:spcBef>
                <a:spcPts val="0"/>
              </a:spcBef>
              <a:spcAft>
                <a:spcPts val="0"/>
              </a:spcAft>
              <a:buClr>
                <a:schemeClr val="dk1"/>
              </a:buClr>
              <a:buSzPts val="2700"/>
              <a:buChar char="●"/>
            </a:pPr>
            <a:r>
              <a:rPr lang="en" sz="2700">
                <a:solidFill>
                  <a:schemeClr val="dk1"/>
                </a:solidFill>
              </a:rPr>
              <a:t>A special thanks to </a:t>
            </a:r>
            <a:r>
              <a:rPr b="1" lang="en" sz="2700">
                <a:solidFill>
                  <a:schemeClr val="dk1"/>
                </a:solidFill>
              </a:rPr>
              <a:t>Robert Shaw</a:t>
            </a:r>
            <a:r>
              <a:rPr lang="en" sz="2700">
                <a:solidFill>
                  <a:schemeClr val="dk1"/>
                </a:solidFill>
              </a:rPr>
              <a:t> and </a:t>
            </a:r>
            <a:r>
              <a:rPr b="1" lang="en" sz="2700">
                <a:solidFill>
                  <a:schemeClr val="dk1"/>
                </a:solidFill>
              </a:rPr>
              <a:t>Will Eaton</a:t>
            </a:r>
            <a:r>
              <a:rPr lang="en" sz="2700">
                <a:solidFill>
                  <a:schemeClr val="dk1"/>
                </a:solidFill>
              </a:rPr>
              <a:t> for their significant contributions and their help</a:t>
            </a:r>
            <a:endParaRPr sz="2700">
              <a:solidFill>
                <a:schemeClr val="dk1"/>
              </a:solidFill>
            </a:endParaRPr>
          </a:p>
          <a:p>
            <a:pPr indent="0" lvl="0" marL="0" rtl="0" algn="l">
              <a:lnSpc>
                <a:spcPct val="115000"/>
              </a:lnSpc>
              <a:spcBef>
                <a:spcPts val="0"/>
              </a:spcBef>
              <a:spcAft>
                <a:spcPts val="0"/>
              </a:spcAft>
              <a:buNone/>
            </a:pPr>
            <a:r>
              <a:t/>
            </a:r>
            <a:endParaRPr sz="2700">
              <a:solidFill>
                <a:schemeClr val="dk1"/>
              </a:solidFill>
            </a:endParaRPr>
          </a:p>
          <a:p>
            <a:pPr indent="0" lvl="0" marL="0" rtl="0" algn="l">
              <a:lnSpc>
                <a:spcPct val="115000"/>
              </a:lnSpc>
              <a:spcBef>
                <a:spcPts val="0"/>
              </a:spcBef>
              <a:spcAft>
                <a:spcPts val="0"/>
              </a:spcAft>
              <a:buNone/>
            </a:pPr>
            <a:r>
              <a:rPr b="1" lang="en" sz="2700">
                <a:solidFill>
                  <a:schemeClr val="dk1"/>
                </a:solidFill>
              </a:rPr>
              <a:t>BTW… We’re hiring! 😉 </a:t>
            </a:r>
            <a:r>
              <a:rPr b="1" lang="en" sz="2700" u="sng">
                <a:solidFill>
                  <a:schemeClr val="hlink"/>
                </a:solidFill>
                <a:hlinkClick r:id="rId4"/>
              </a:rPr>
              <a:t>mistral.ai/careers</a:t>
            </a:r>
            <a:endParaRPr b="1" sz="2700">
              <a:solidFill>
                <a:schemeClr val="dk1"/>
              </a:solidFill>
            </a:endParaRPr>
          </a:p>
        </p:txBody>
      </p:sp>
      <p:pic>
        <p:nvPicPr>
          <p:cNvPr id="8416" name="Google Shape;8416;p618" title="Screenshot 2025-11-06 at 11.29.56 AM.png"/>
          <p:cNvPicPr preferRelativeResize="0"/>
          <p:nvPr/>
        </p:nvPicPr>
        <p:blipFill rotWithShape="1">
          <a:blip r:embed="rId5">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417" name="Google Shape;8417;p618"/>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418" name="Google Shape;8418;p618"/>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19" name="Google Shape;8419;p618"/>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7" name="Shape 7107"/>
        <p:cNvGrpSpPr/>
        <p:nvPr/>
      </p:nvGrpSpPr>
      <p:grpSpPr>
        <a:xfrm>
          <a:off x="0" y="0"/>
          <a:ext cx="0" cy="0"/>
          <a:chOff x="0" y="0"/>
          <a:chExt cx="0" cy="0"/>
        </a:xfrm>
      </p:grpSpPr>
      <p:sp>
        <p:nvSpPr>
          <p:cNvPr id="7108" name="Google Shape;7108;p5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109" name="Google Shape;7109;p520"/>
          <p:cNvSpPr txBox="1"/>
          <p:nvPr>
            <p:ph idx="4294967295" type="body"/>
          </p:nvPr>
        </p:nvSpPr>
        <p:spPr>
          <a:xfrm>
            <a:off x="2145933" y="3071967"/>
            <a:ext cx="8515200" cy="365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400"/>
              <a:t>Build the </a:t>
            </a:r>
            <a:r>
              <a:rPr b="1" lang="en" sz="2400">
                <a:solidFill>
                  <a:schemeClr val="accent1"/>
                </a:solidFill>
              </a:rPr>
              <a:t>fastest</a:t>
            </a:r>
            <a:r>
              <a:rPr b="1" lang="en" sz="2400"/>
              <a:t> and </a:t>
            </a:r>
            <a:r>
              <a:rPr b="1" lang="en" sz="2400">
                <a:solidFill>
                  <a:schemeClr val="accent1"/>
                </a:solidFill>
              </a:rPr>
              <a:t>easiest-to-use</a:t>
            </a:r>
            <a:r>
              <a:rPr b="1" lang="en" sz="2400"/>
              <a:t> open-source LLM inference &amp; serving engine</a:t>
            </a:r>
            <a:endParaRPr b="1" sz="2400"/>
          </a:p>
          <a:p>
            <a:pPr indent="0" lvl="0" marL="0" rtl="0" algn="l">
              <a:spcBef>
                <a:spcPts val="500"/>
              </a:spcBef>
              <a:spcAft>
                <a:spcPts val="500"/>
              </a:spcAft>
              <a:buNone/>
            </a:pPr>
            <a:r>
              <a:t/>
            </a:r>
            <a:endParaRPr/>
          </a:p>
        </p:txBody>
      </p:sp>
      <p:sp>
        <p:nvSpPr>
          <p:cNvPr id="7110" name="Google Shape;7110;p52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 </a:t>
            </a:r>
            <a:endParaRPr/>
          </a:p>
        </p:txBody>
      </p:sp>
      <p:sp>
        <p:nvSpPr>
          <p:cNvPr id="7111" name="Google Shape;7111;p520"/>
          <p:cNvSpPr txBox="1"/>
          <p:nvPr>
            <p:ph type="title"/>
          </p:nvPr>
        </p:nvSpPr>
        <p:spPr>
          <a:xfrm>
            <a:off x="2076033" y="1883267"/>
            <a:ext cx="6684300" cy="102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300"/>
              <a:t>vLLM’s Goal</a:t>
            </a:r>
            <a:endParaRPr sz="5300"/>
          </a:p>
        </p:txBody>
      </p:sp>
      <p:sp>
        <p:nvSpPr>
          <p:cNvPr id="7112" name="Google Shape;7112;p520"/>
          <p:cNvSpPr/>
          <p:nvPr/>
        </p:nvSpPr>
        <p:spPr>
          <a:xfrm>
            <a:off x="9813633" y="184267"/>
            <a:ext cx="1995600" cy="66510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Red Hat Display"/>
              <a:ea typeface="Red Hat Display"/>
              <a:cs typeface="Red Hat Display"/>
              <a:sym typeface="Red Hat Display"/>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3" name="Shape 8423"/>
        <p:cNvGrpSpPr/>
        <p:nvPr/>
      </p:nvGrpSpPr>
      <p:grpSpPr>
        <a:xfrm>
          <a:off x="0" y="0"/>
          <a:ext cx="0" cy="0"/>
          <a:chOff x="0" y="0"/>
          <a:chExt cx="0" cy="0"/>
        </a:xfrm>
      </p:grpSpPr>
      <p:sp>
        <p:nvSpPr>
          <p:cNvPr id="8424" name="Google Shape;8424;p6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425" name="Google Shape;8425;p619"/>
          <p:cNvSpPr txBox="1"/>
          <p:nvPr>
            <p:ph type="title"/>
          </p:nvPr>
        </p:nvSpPr>
        <p:spPr>
          <a:xfrm>
            <a:off x="1321875" y="25"/>
            <a:ext cx="7411800" cy="6858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Hybrid Models as First-Class Citizens in vLLM</a:t>
            </a:r>
            <a:endParaRPr/>
          </a:p>
        </p:txBody>
      </p:sp>
      <p:sp>
        <p:nvSpPr>
          <p:cNvPr id="8426" name="Google Shape;8426;p619"/>
          <p:cNvSpPr txBox="1"/>
          <p:nvPr>
            <p:ph idx="3" type="subTitle"/>
          </p:nvPr>
        </p:nvSpPr>
        <p:spPr>
          <a:xfrm>
            <a:off x="1321875" y="4975225"/>
            <a:ext cx="54501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latin typeface="Red Hat Display"/>
                <a:ea typeface="Red Hat Display"/>
                <a:cs typeface="Red Hat Display"/>
                <a:sym typeface="Red Hat Display"/>
              </a:rPr>
              <a:t>Thomas Parnell</a:t>
            </a:r>
            <a:endParaRPr b="1"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600"/>
              <a:t>vLLM Committer &amp; Principal Research Scientist, IBM</a:t>
            </a:r>
            <a:endParaRPr sz="16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0" name="Shape 8430"/>
        <p:cNvGrpSpPr/>
        <p:nvPr/>
      </p:nvGrpSpPr>
      <p:grpSpPr>
        <a:xfrm>
          <a:off x="0" y="0"/>
          <a:ext cx="0" cy="0"/>
          <a:chOff x="0" y="0"/>
          <a:chExt cx="0" cy="0"/>
        </a:xfrm>
      </p:grpSpPr>
      <p:sp>
        <p:nvSpPr>
          <p:cNvPr id="8431" name="Google Shape;8431;p62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latin typeface="Lexend"/>
                <a:ea typeface="Lexend"/>
                <a:cs typeface="Lexend"/>
                <a:sym typeface="Lexend"/>
              </a:rPr>
              <a:t>Attention is all you need?</a:t>
            </a:r>
            <a:endParaRPr>
              <a:latin typeface="Lexend"/>
              <a:ea typeface="Lexend"/>
              <a:cs typeface="Lexend"/>
              <a:sym typeface="Lexend"/>
            </a:endParaRPr>
          </a:p>
        </p:txBody>
      </p:sp>
      <p:sp>
        <p:nvSpPr>
          <p:cNvPr id="8432" name="Google Shape;8432;p620"/>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355600" lvl="0" marL="457200" rtl="0" algn="l">
              <a:lnSpc>
                <a:spcPct val="150000"/>
              </a:lnSpc>
              <a:spcBef>
                <a:spcPts val="600"/>
              </a:spcBef>
              <a:spcAft>
                <a:spcPts val="0"/>
              </a:spcAft>
              <a:buClr>
                <a:schemeClr val="dk1"/>
              </a:buClr>
              <a:buSzPts val="2000"/>
              <a:buFont typeface="Lexend Light"/>
              <a:buChar char="●"/>
            </a:pPr>
            <a:r>
              <a:rPr lang="en" sz="2000">
                <a:solidFill>
                  <a:schemeClr val="dk1"/>
                </a:solidFill>
                <a:latin typeface="Lexend Light"/>
                <a:ea typeface="Lexend Light"/>
                <a:cs typeface="Lexend Light"/>
                <a:sym typeface="Lexend Light"/>
              </a:rPr>
              <a:t>Attention is incredibly good at language modeling.</a:t>
            </a:r>
            <a:endParaRPr sz="2000">
              <a:solidFill>
                <a:schemeClr val="dk1"/>
              </a:solidFill>
              <a:latin typeface="Lexend Light"/>
              <a:ea typeface="Lexend Light"/>
              <a:cs typeface="Lexend Light"/>
              <a:sym typeface="Lexend Light"/>
            </a:endParaRPr>
          </a:p>
          <a:p>
            <a:pPr indent="-355600" lvl="0" marL="457200" rtl="0" algn="l">
              <a:lnSpc>
                <a:spcPct val="150000"/>
              </a:lnSpc>
              <a:spcBef>
                <a:spcPts val="0"/>
              </a:spcBef>
              <a:spcAft>
                <a:spcPts val="0"/>
              </a:spcAft>
              <a:buClr>
                <a:schemeClr val="dk1"/>
              </a:buClr>
              <a:buSzPts val="2000"/>
              <a:buFont typeface="Lexend Light"/>
              <a:buChar char="●"/>
            </a:pPr>
            <a:r>
              <a:rPr lang="en" sz="2000">
                <a:solidFill>
                  <a:schemeClr val="dk1"/>
                </a:solidFill>
                <a:latin typeface="Lexend Light"/>
                <a:ea typeface="Lexend Light"/>
                <a:cs typeface="Lexend Light"/>
                <a:sym typeface="Lexend Light"/>
              </a:rPr>
              <a:t>In vLLM, we use lots of clever methods for efficient implementation on modern GPUs:</a:t>
            </a:r>
            <a:endParaRPr sz="2000">
              <a:solidFill>
                <a:schemeClr val="dk1"/>
              </a:solidFill>
              <a:latin typeface="Lexend Light"/>
              <a:ea typeface="Lexend Light"/>
              <a:cs typeface="Lexend Light"/>
              <a:sym typeface="Lexend Light"/>
            </a:endParaRPr>
          </a:p>
          <a:p>
            <a:pPr indent="-355600" lvl="1" marL="914400" rtl="0" algn="l">
              <a:lnSpc>
                <a:spcPct val="150000"/>
              </a:lnSpc>
              <a:spcBef>
                <a:spcPts val="0"/>
              </a:spcBef>
              <a:spcAft>
                <a:spcPts val="0"/>
              </a:spcAft>
              <a:buClr>
                <a:schemeClr val="dk1"/>
              </a:buClr>
              <a:buSzPts val="2000"/>
              <a:buFont typeface="Lexend Light"/>
              <a:buChar char="○"/>
            </a:pPr>
            <a:r>
              <a:rPr lang="en" sz="2000">
                <a:solidFill>
                  <a:schemeClr val="dk1"/>
                </a:solidFill>
                <a:latin typeface="Lexend Light"/>
                <a:ea typeface="Lexend Light"/>
                <a:cs typeface="Lexend Light"/>
                <a:sym typeface="Lexend Light"/>
              </a:rPr>
              <a:t>Paged KV cache, Online/tiled softmax, Tensor cores, TMA, Quantization</a:t>
            </a:r>
            <a:endParaRPr sz="2000">
              <a:solidFill>
                <a:schemeClr val="dk1"/>
              </a:solidFill>
              <a:latin typeface="Lexend Light"/>
              <a:ea typeface="Lexend Light"/>
              <a:cs typeface="Lexend Light"/>
              <a:sym typeface="Lexend Light"/>
            </a:endParaRPr>
          </a:p>
          <a:p>
            <a:pPr indent="-355600" lvl="0" marL="457200" rtl="0" algn="l">
              <a:lnSpc>
                <a:spcPct val="150000"/>
              </a:lnSpc>
              <a:spcBef>
                <a:spcPts val="0"/>
              </a:spcBef>
              <a:spcAft>
                <a:spcPts val="0"/>
              </a:spcAft>
              <a:buClr>
                <a:schemeClr val="dk1"/>
              </a:buClr>
              <a:buSzPts val="2000"/>
              <a:buFont typeface="Lexend Light"/>
              <a:buChar char="●"/>
            </a:pPr>
            <a:r>
              <a:rPr lang="en" sz="2000">
                <a:solidFill>
                  <a:schemeClr val="dk1"/>
                </a:solidFill>
                <a:latin typeface="Lexend Light"/>
                <a:ea typeface="Lexend Light"/>
                <a:cs typeface="Lexend Light"/>
                <a:sym typeface="Lexend Light"/>
              </a:rPr>
              <a:t>Despite all this, there are still some more “fundamental” issues for inference:</a:t>
            </a:r>
            <a:endParaRPr sz="2000">
              <a:solidFill>
                <a:schemeClr val="dk1"/>
              </a:solidFill>
              <a:latin typeface="Lexend Light"/>
              <a:ea typeface="Lexend Light"/>
              <a:cs typeface="Lexend Light"/>
              <a:sym typeface="Lexend Light"/>
            </a:endParaRPr>
          </a:p>
          <a:p>
            <a:pPr indent="-355600" lvl="1" marL="914400" rtl="0" algn="l">
              <a:lnSpc>
                <a:spcPct val="150000"/>
              </a:lnSpc>
              <a:spcBef>
                <a:spcPts val="0"/>
              </a:spcBef>
              <a:spcAft>
                <a:spcPts val="0"/>
              </a:spcAft>
              <a:buClr>
                <a:schemeClr val="dk1"/>
              </a:buClr>
              <a:buSzPts val="2000"/>
              <a:buFont typeface="Lexend Light"/>
              <a:buChar char="○"/>
            </a:pPr>
            <a:r>
              <a:rPr lang="en" sz="2000">
                <a:solidFill>
                  <a:schemeClr val="dk1"/>
                </a:solidFill>
                <a:latin typeface="Lexend Light"/>
                <a:ea typeface="Lexend Light"/>
                <a:cs typeface="Lexend Light"/>
                <a:sym typeface="Lexend Light"/>
              </a:rPr>
              <a:t>KV cache grows linearly with the sequence length and batch size.</a:t>
            </a:r>
            <a:endParaRPr sz="2000">
              <a:solidFill>
                <a:schemeClr val="dk1"/>
              </a:solidFill>
              <a:latin typeface="Lexend Light"/>
              <a:ea typeface="Lexend Light"/>
              <a:cs typeface="Lexend Light"/>
              <a:sym typeface="Lexend Light"/>
            </a:endParaRPr>
          </a:p>
          <a:p>
            <a:pPr indent="-355600" lvl="1" marL="914400" rtl="0" algn="l">
              <a:lnSpc>
                <a:spcPct val="150000"/>
              </a:lnSpc>
              <a:spcBef>
                <a:spcPts val="0"/>
              </a:spcBef>
              <a:spcAft>
                <a:spcPts val="0"/>
              </a:spcAft>
              <a:buClr>
                <a:schemeClr val="dk1"/>
              </a:buClr>
              <a:buSzPts val="2000"/>
              <a:buFont typeface="Lexend Light"/>
              <a:buChar char="○"/>
            </a:pPr>
            <a:r>
              <a:rPr lang="en" sz="2000">
                <a:solidFill>
                  <a:schemeClr val="dk1"/>
                </a:solidFill>
                <a:latin typeface="Lexend Light"/>
                <a:ea typeface="Lexend Light"/>
                <a:cs typeface="Lexend Light"/>
                <a:sym typeface="Lexend Light"/>
              </a:rPr>
              <a:t>Prefill time (TTFT) is quadratic in the prompt length </a:t>
            </a:r>
            <a:endParaRPr sz="2500">
              <a:latin typeface="Lexend Light"/>
              <a:ea typeface="Lexend Light"/>
              <a:cs typeface="Lexend Light"/>
              <a:sym typeface="Lexend Light"/>
            </a:endParaRPr>
          </a:p>
        </p:txBody>
      </p:sp>
      <p:pic>
        <p:nvPicPr>
          <p:cNvPr id="8433" name="Google Shape;8433;p620"/>
          <p:cNvPicPr preferRelativeResize="0"/>
          <p:nvPr/>
        </p:nvPicPr>
        <p:blipFill>
          <a:blip r:embed="rId3">
            <a:alphaModFix/>
          </a:blip>
          <a:stretch>
            <a:fillRect/>
          </a:stretch>
        </p:blipFill>
        <p:spPr>
          <a:xfrm>
            <a:off x="3231525" y="4916650"/>
            <a:ext cx="4511850" cy="11981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7" name="Shape 8437"/>
        <p:cNvGrpSpPr/>
        <p:nvPr/>
      </p:nvGrpSpPr>
      <p:grpSpPr>
        <a:xfrm>
          <a:off x="0" y="0"/>
          <a:ext cx="0" cy="0"/>
          <a:chOff x="0" y="0"/>
          <a:chExt cx="0" cy="0"/>
        </a:xfrm>
      </p:grpSpPr>
      <p:sp>
        <p:nvSpPr>
          <p:cNvPr id="8438" name="Google Shape;8438;p621"/>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Why are long sequences important?</a:t>
            </a:r>
            <a:endParaRPr/>
          </a:p>
        </p:txBody>
      </p:sp>
      <p:sp>
        <p:nvSpPr>
          <p:cNvPr id="8439" name="Google Shape;8439;p621"/>
          <p:cNvSpPr txBox="1"/>
          <p:nvPr/>
        </p:nvSpPr>
        <p:spPr>
          <a:xfrm>
            <a:off x="648400" y="1389300"/>
            <a:ext cx="7122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1900">
                <a:solidFill>
                  <a:schemeClr val="dk1"/>
                </a:solidFill>
                <a:latin typeface="Lexend"/>
                <a:ea typeface="Lexend"/>
                <a:cs typeface="Lexend"/>
                <a:sym typeface="Lexend"/>
              </a:rPr>
              <a:t>RAG Pattern</a:t>
            </a:r>
            <a:endParaRPr b="1" sz="1900">
              <a:solidFill>
                <a:schemeClr val="dk1"/>
              </a:solidFill>
              <a:latin typeface="Lexend"/>
              <a:ea typeface="Lexend"/>
              <a:cs typeface="Lexend"/>
              <a:sym typeface="Lexend"/>
            </a:endParaRPr>
          </a:p>
        </p:txBody>
      </p:sp>
      <p:sp>
        <p:nvSpPr>
          <p:cNvPr id="8440" name="Google Shape;8440;p621"/>
          <p:cNvSpPr/>
          <p:nvPr/>
        </p:nvSpPr>
        <p:spPr>
          <a:xfrm>
            <a:off x="734767" y="2260067"/>
            <a:ext cx="634500" cy="2337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41" name="Google Shape;8441;p621"/>
          <p:cNvSpPr txBox="1"/>
          <p:nvPr/>
        </p:nvSpPr>
        <p:spPr>
          <a:xfrm>
            <a:off x="648400" y="1899733"/>
            <a:ext cx="1058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system</a:t>
            </a:r>
            <a:endParaRPr sz="1300">
              <a:solidFill>
                <a:schemeClr val="dk1"/>
              </a:solidFill>
              <a:latin typeface="Lexend"/>
              <a:ea typeface="Lexend"/>
              <a:cs typeface="Lexend"/>
              <a:sym typeface="Lexend"/>
            </a:endParaRPr>
          </a:p>
        </p:txBody>
      </p:sp>
      <p:sp>
        <p:nvSpPr>
          <p:cNvPr id="8442" name="Google Shape;8442;p621"/>
          <p:cNvSpPr/>
          <p:nvPr/>
        </p:nvSpPr>
        <p:spPr>
          <a:xfrm>
            <a:off x="1369167" y="2260067"/>
            <a:ext cx="8833500" cy="233700"/>
          </a:xfrm>
          <a:prstGeom prst="rect">
            <a:avLst/>
          </a:prstGeom>
          <a:solidFill>
            <a:schemeClr val="accent4"/>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43" name="Google Shape;8443;p621"/>
          <p:cNvSpPr txBox="1"/>
          <p:nvPr/>
        </p:nvSpPr>
        <p:spPr>
          <a:xfrm>
            <a:off x="5502033" y="1899733"/>
            <a:ext cx="1058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docs</a:t>
            </a:r>
            <a:endParaRPr sz="1300">
              <a:solidFill>
                <a:schemeClr val="dk1"/>
              </a:solidFill>
              <a:latin typeface="Lexend"/>
              <a:ea typeface="Lexend"/>
              <a:cs typeface="Lexend"/>
              <a:sym typeface="Lexend"/>
            </a:endParaRPr>
          </a:p>
        </p:txBody>
      </p:sp>
      <p:sp>
        <p:nvSpPr>
          <p:cNvPr id="8444" name="Google Shape;8444;p621"/>
          <p:cNvSpPr/>
          <p:nvPr/>
        </p:nvSpPr>
        <p:spPr>
          <a:xfrm>
            <a:off x="10202767" y="2260067"/>
            <a:ext cx="634500" cy="233700"/>
          </a:xfrm>
          <a:prstGeom prst="rect">
            <a:avLst/>
          </a:prstGeom>
          <a:solidFill>
            <a:schemeClr val="accent1"/>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45" name="Google Shape;8445;p621"/>
          <p:cNvSpPr txBox="1"/>
          <p:nvPr/>
        </p:nvSpPr>
        <p:spPr>
          <a:xfrm>
            <a:off x="10202767" y="1899733"/>
            <a:ext cx="1058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user</a:t>
            </a:r>
            <a:endParaRPr sz="1300">
              <a:solidFill>
                <a:schemeClr val="dk1"/>
              </a:solidFill>
              <a:latin typeface="Lexend"/>
              <a:ea typeface="Lexend"/>
              <a:cs typeface="Lexend"/>
              <a:sym typeface="Lexend"/>
            </a:endParaRPr>
          </a:p>
        </p:txBody>
      </p:sp>
      <p:sp>
        <p:nvSpPr>
          <p:cNvPr id="8446" name="Google Shape;8446;p621"/>
          <p:cNvSpPr txBox="1"/>
          <p:nvPr/>
        </p:nvSpPr>
        <p:spPr>
          <a:xfrm>
            <a:off x="597467" y="2783633"/>
            <a:ext cx="7122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1900">
                <a:solidFill>
                  <a:schemeClr val="dk1"/>
                </a:solidFill>
                <a:latin typeface="Lexend"/>
                <a:ea typeface="Lexend"/>
                <a:cs typeface="Lexend"/>
                <a:sym typeface="Lexend"/>
              </a:rPr>
              <a:t>Agentic Pattern</a:t>
            </a:r>
            <a:endParaRPr b="1" sz="1900">
              <a:solidFill>
                <a:schemeClr val="dk1"/>
              </a:solidFill>
              <a:latin typeface="Lexend"/>
              <a:ea typeface="Lexend"/>
              <a:cs typeface="Lexend"/>
              <a:sym typeface="Lexend"/>
            </a:endParaRPr>
          </a:p>
        </p:txBody>
      </p:sp>
      <p:sp>
        <p:nvSpPr>
          <p:cNvPr id="8447" name="Google Shape;8447;p621"/>
          <p:cNvSpPr txBox="1"/>
          <p:nvPr/>
        </p:nvSpPr>
        <p:spPr>
          <a:xfrm>
            <a:off x="634367" y="3327400"/>
            <a:ext cx="8352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system</a:t>
            </a:r>
            <a:endParaRPr sz="1300">
              <a:solidFill>
                <a:schemeClr val="dk1"/>
              </a:solidFill>
              <a:latin typeface="Lexend"/>
              <a:ea typeface="Lexend"/>
              <a:cs typeface="Lexend"/>
              <a:sym typeface="Lexend"/>
            </a:endParaRPr>
          </a:p>
        </p:txBody>
      </p:sp>
      <p:sp>
        <p:nvSpPr>
          <p:cNvPr id="8448" name="Google Shape;8448;p621"/>
          <p:cNvSpPr/>
          <p:nvPr/>
        </p:nvSpPr>
        <p:spPr>
          <a:xfrm>
            <a:off x="734767" y="3708833"/>
            <a:ext cx="634500" cy="2337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49" name="Google Shape;8449;p621"/>
          <p:cNvSpPr/>
          <p:nvPr/>
        </p:nvSpPr>
        <p:spPr>
          <a:xfrm>
            <a:off x="1369167" y="3708800"/>
            <a:ext cx="1170900" cy="233700"/>
          </a:xfrm>
          <a:prstGeom prst="rect">
            <a:avLst/>
          </a:prstGeom>
          <a:solidFill>
            <a:schemeClr val="accent1"/>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50" name="Google Shape;8450;p621"/>
          <p:cNvSpPr txBox="1"/>
          <p:nvPr/>
        </p:nvSpPr>
        <p:spPr>
          <a:xfrm>
            <a:off x="1656967" y="3327400"/>
            <a:ext cx="788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user</a:t>
            </a:r>
            <a:endParaRPr sz="1300">
              <a:solidFill>
                <a:schemeClr val="dk1"/>
              </a:solidFill>
              <a:latin typeface="Lexend"/>
              <a:ea typeface="Lexend"/>
              <a:cs typeface="Lexend"/>
              <a:sym typeface="Lexend"/>
            </a:endParaRPr>
          </a:p>
        </p:txBody>
      </p:sp>
      <p:sp>
        <p:nvSpPr>
          <p:cNvPr id="8451" name="Google Shape;8451;p621"/>
          <p:cNvSpPr/>
          <p:nvPr/>
        </p:nvSpPr>
        <p:spPr>
          <a:xfrm>
            <a:off x="2539967" y="3708800"/>
            <a:ext cx="1170900" cy="233700"/>
          </a:xfrm>
          <a:prstGeom prst="rect">
            <a:avLst/>
          </a:prstGeom>
          <a:solidFill>
            <a:srgbClr val="4CFF02">
              <a:alpha val="30000"/>
            </a:srgbClr>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52" name="Google Shape;8452;p621"/>
          <p:cNvSpPr txBox="1"/>
          <p:nvPr/>
        </p:nvSpPr>
        <p:spPr>
          <a:xfrm>
            <a:off x="2827767" y="3327400"/>
            <a:ext cx="5952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gen</a:t>
            </a:r>
            <a:endParaRPr sz="1300">
              <a:solidFill>
                <a:schemeClr val="dk1"/>
              </a:solidFill>
              <a:latin typeface="Lexend"/>
              <a:ea typeface="Lexend"/>
              <a:cs typeface="Lexend"/>
              <a:sym typeface="Lexend"/>
            </a:endParaRPr>
          </a:p>
        </p:txBody>
      </p:sp>
      <p:sp>
        <p:nvSpPr>
          <p:cNvPr id="8453" name="Google Shape;8453;p621"/>
          <p:cNvSpPr/>
          <p:nvPr/>
        </p:nvSpPr>
        <p:spPr>
          <a:xfrm>
            <a:off x="3710767" y="3708800"/>
            <a:ext cx="1437900" cy="233700"/>
          </a:xfrm>
          <a:prstGeom prst="rect">
            <a:avLst/>
          </a:prstGeom>
          <a:solidFill>
            <a:schemeClr val="accent4"/>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54" name="Google Shape;8454;p621"/>
          <p:cNvSpPr txBox="1"/>
          <p:nvPr/>
        </p:nvSpPr>
        <p:spPr>
          <a:xfrm>
            <a:off x="4130833" y="3327400"/>
            <a:ext cx="1371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tool </a:t>
            </a:r>
            <a:endParaRPr sz="1300">
              <a:solidFill>
                <a:schemeClr val="dk1"/>
              </a:solidFill>
              <a:latin typeface="Lexend"/>
              <a:ea typeface="Lexend"/>
              <a:cs typeface="Lexend"/>
              <a:sym typeface="Lexend"/>
            </a:endParaRPr>
          </a:p>
        </p:txBody>
      </p:sp>
      <p:sp>
        <p:nvSpPr>
          <p:cNvPr id="8455" name="Google Shape;8455;p621"/>
          <p:cNvSpPr/>
          <p:nvPr/>
        </p:nvSpPr>
        <p:spPr>
          <a:xfrm>
            <a:off x="5097267" y="3708800"/>
            <a:ext cx="595200" cy="233700"/>
          </a:xfrm>
          <a:prstGeom prst="rect">
            <a:avLst/>
          </a:prstGeom>
          <a:solidFill>
            <a:schemeClr val="accent1"/>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56" name="Google Shape;8456;p621"/>
          <p:cNvSpPr txBox="1"/>
          <p:nvPr/>
        </p:nvSpPr>
        <p:spPr>
          <a:xfrm>
            <a:off x="5097267" y="3327400"/>
            <a:ext cx="788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user</a:t>
            </a:r>
            <a:endParaRPr sz="1300">
              <a:solidFill>
                <a:schemeClr val="dk1"/>
              </a:solidFill>
              <a:latin typeface="Lexend"/>
              <a:ea typeface="Lexend"/>
              <a:cs typeface="Lexend"/>
              <a:sym typeface="Lexend"/>
            </a:endParaRPr>
          </a:p>
        </p:txBody>
      </p:sp>
      <p:sp>
        <p:nvSpPr>
          <p:cNvPr id="8457" name="Google Shape;8457;p621"/>
          <p:cNvSpPr/>
          <p:nvPr/>
        </p:nvSpPr>
        <p:spPr>
          <a:xfrm>
            <a:off x="5692467" y="3708800"/>
            <a:ext cx="2785500" cy="233700"/>
          </a:xfrm>
          <a:prstGeom prst="rect">
            <a:avLst/>
          </a:prstGeom>
          <a:solidFill>
            <a:srgbClr val="4CFF02">
              <a:alpha val="30000"/>
            </a:srgbClr>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58" name="Google Shape;8458;p621"/>
          <p:cNvSpPr txBox="1"/>
          <p:nvPr/>
        </p:nvSpPr>
        <p:spPr>
          <a:xfrm>
            <a:off x="6969700" y="3327400"/>
            <a:ext cx="5952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gen</a:t>
            </a:r>
            <a:endParaRPr sz="1300">
              <a:solidFill>
                <a:schemeClr val="dk1"/>
              </a:solidFill>
              <a:latin typeface="Lexend"/>
              <a:ea typeface="Lexend"/>
              <a:cs typeface="Lexend"/>
              <a:sym typeface="Lexend"/>
            </a:endParaRPr>
          </a:p>
        </p:txBody>
      </p:sp>
      <p:sp>
        <p:nvSpPr>
          <p:cNvPr id="8459" name="Google Shape;8459;p621"/>
          <p:cNvSpPr/>
          <p:nvPr/>
        </p:nvSpPr>
        <p:spPr>
          <a:xfrm>
            <a:off x="8478067" y="3708800"/>
            <a:ext cx="2359200" cy="233700"/>
          </a:xfrm>
          <a:prstGeom prst="rect">
            <a:avLst/>
          </a:prstGeom>
          <a:solidFill>
            <a:schemeClr val="accent4"/>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60" name="Google Shape;8460;p621"/>
          <p:cNvSpPr txBox="1"/>
          <p:nvPr/>
        </p:nvSpPr>
        <p:spPr>
          <a:xfrm>
            <a:off x="9513767" y="3327400"/>
            <a:ext cx="1371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tool </a:t>
            </a:r>
            <a:endParaRPr sz="1300">
              <a:solidFill>
                <a:schemeClr val="dk1"/>
              </a:solidFill>
              <a:latin typeface="Lexend"/>
              <a:ea typeface="Lexend"/>
              <a:cs typeface="Lexend"/>
              <a:sym typeface="Lexend"/>
            </a:endParaRPr>
          </a:p>
        </p:txBody>
      </p:sp>
      <p:sp>
        <p:nvSpPr>
          <p:cNvPr id="8461" name="Google Shape;8461;p621"/>
          <p:cNvSpPr txBox="1"/>
          <p:nvPr/>
        </p:nvSpPr>
        <p:spPr>
          <a:xfrm>
            <a:off x="648400" y="4307933"/>
            <a:ext cx="7122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1900">
                <a:solidFill>
                  <a:schemeClr val="dk1"/>
                </a:solidFill>
                <a:latin typeface="Lexend"/>
                <a:ea typeface="Lexend"/>
                <a:cs typeface="Lexend"/>
                <a:sym typeface="Lexend"/>
              </a:rPr>
              <a:t>Thinking/Reasoning Pattern</a:t>
            </a:r>
            <a:endParaRPr b="1" sz="1900">
              <a:solidFill>
                <a:schemeClr val="dk1"/>
              </a:solidFill>
              <a:latin typeface="Lexend"/>
              <a:ea typeface="Lexend"/>
              <a:cs typeface="Lexend"/>
              <a:sym typeface="Lexend"/>
            </a:endParaRPr>
          </a:p>
        </p:txBody>
      </p:sp>
      <p:sp>
        <p:nvSpPr>
          <p:cNvPr id="8462" name="Google Shape;8462;p621"/>
          <p:cNvSpPr/>
          <p:nvPr/>
        </p:nvSpPr>
        <p:spPr>
          <a:xfrm>
            <a:off x="734767" y="5229933"/>
            <a:ext cx="634500" cy="2337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63" name="Google Shape;8463;p621"/>
          <p:cNvSpPr txBox="1"/>
          <p:nvPr/>
        </p:nvSpPr>
        <p:spPr>
          <a:xfrm>
            <a:off x="634367" y="4852800"/>
            <a:ext cx="8352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system</a:t>
            </a:r>
            <a:endParaRPr sz="1300">
              <a:solidFill>
                <a:schemeClr val="dk1"/>
              </a:solidFill>
              <a:latin typeface="Lexend"/>
              <a:ea typeface="Lexend"/>
              <a:cs typeface="Lexend"/>
              <a:sym typeface="Lexend"/>
            </a:endParaRPr>
          </a:p>
        </p:txBody>
      </p:sp>
      <p:sp>
        <p:nvSpPr>
          <p:cNvPr id="8464" name="Google Shape;8464;p621"/>
          <p:cNvSpPr/>
          <p:nvPr/>
        </p:nvSpPr>
        <p:spPr>
          <a:xfrm>
            <a:off x="1369175" y="5229925"/>
            <a:ext cx="2204100" cy="233700"/>
          </a:xfrm>
          <a:prstGeom prst="rect">
            <a:avLst/>
          </a:prstGeom>
          <a:solidFill>
            <a:schemeClr val="accent1"/>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65" name="Google Shape;8465;p621"/>
          <p:cNvSpPr txBox="1"/>
          <p:nvPr/>
        </p:nvSpPr>
        <p:spPr>
          <a:xfrm>
            <a:off x="2181767" y="4852717"/>
            <a:ext cx="788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user</a:t>
            </a:r>
            <a:endParaRPr sz="1300">
              <a:solidFill>
                <a:schemeClr val="dk1"/>
              </a:solidFill>
              <a:latin typeface="Lexend"/>
              <a:ea typeface="Lexend"/>
              <a:cs typeface="Lexend"/>
              <a:sym typeface="Lexend"/>
            </a:endParaRPr>
          </a:p>
        </p:txBody>
      </p:sp>
      <p:sp>
        <p:nvSpPr>
          <p:cNvPr id="8466" name="Google Shape;8466;p621"/>
          <p:cNvSpPr/>
          <p:nvPr/>
        </p:nvSpPr>
        <p:spPr>
          <a:xfrm>
            <a:off x="3573267" y="5229933"/>
            <a:ext cx="1317900" cy="233700"/>
          </a:xfrm>
          <a:prstGeom prst="rect">
            <a:avLst/>
          </a:prstGeom>
          <a:solidFill>
            <a:srgbClr val="4CFF02">
              <a:alpha val="30000"/>
            </a:srgbClr>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67" name="Google Shape;8467;p621"/>
          <p:cNvSpPr txBox="1"/>
          <p:nvPr/>
        </p:nvSpPr>
        <p:spPr>
          <a:xfrm>
            <a:off x="3950417" y="4852733"/>
            <a:ext cx="5952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gen</a:t>
            </a:r>
            <a:endParaRPr sz="1300">
              <a:solidFill>
                <a:schemeClr val="dk1"/>
              </a:solidFill>
              <a:latin typeface="Lexend"/>
              <a:ea typeface="Lexend"/>
              <a:cs typeface="Lexend"/>
              <a:sym typeface="Lexend"/>
            </a:endParaRPr>
          </a:p>
        </p:txBody>
      </p:sp>
      <p:sp>
        <p:nvSpPr>
          <p:cNvPr id="8468" name="Google Shape;8468;p621"/>
          <p:cNvSpPr/>
          <p:nvPr/>
        </p:nvSpPr>
        <p:spPr>
          <a:xfrm>
            <a:off x="4891267" y="5229933"/>
            <a:ext cx="699600" cy="233700"/>
          </a:xfrm>
          <a:prstGeom prst="rect">
            <a:avLst/>
          </a:prstGeom>
          <a:solidFill>
            <a:srgbClr val="FF00FF"/>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69" name="Google Shape;8469;p621"/>
          <p:cNvSpPr txBox="1"/>
          <p:nvPr/>
        </p:nvSpPr>
        <p:spPr>
          <a:xfrm>
            <a:off x="4948667" y="4852733"/>
            <a:ext cx="788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think</a:t>
            </a:r>
            <a:endParaRPr sz="1300">
              <a:solidFill>
                <a:schemeClr val="dk1"/>
              </a:solidFill>
              <a:latin typeface="Lexend"/>
              <a:ea typeface="Lexend"/>
              <a:cs typeface="Lexend"/>
              <a:sym typeface="Lexend"/>
            </a:endParaRPr>
          </a:p>
        </p:txBody>
      </p:sp>
      <p:sp>
        <p:nvSpPr>
          <p:cNvPr id="8470" name="Google Shape;8470;p621"/>
          <p:cNvSpPr/>
          <p:nvPr/>
        </p:nvSpPr>
        <p:spPr>
          <a:xfrm>
            <a:off x="5590867" y="5229933"/>
            <a:ext cx="1773300" cy="233700"/>
          </a:xfrm>
          <a:prstGeom prst="rect">
            <a:avLst/>
          </a:prstGeom>
          <a:solidFill>
            <a:srgbClr val="4CFF02">
              <a:alpha val="30000"/>
            </a:srgbClr>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71" name="Google Shape;8471;p621"/>
          <p:cNvSpPr txBox="1"/>
          <p:nvPr/>
        </p:nvSpPr>
        <p:spPr>
          <a:xfrm>
            <a:off x="6263450" y="4852733"/>
            <a:ext cx="5952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gen</a:t>
            </a:r>
            <a:endParaRPr sz="1300">
              <a:solidFill>
                <a:schemeClr val="dk1"/>
              </a:solidFill>
              <a:latin typeface="Lexend"/>
              <a:ea typeface="Lexend"/>
              <a:cs typeface="Lexend"/>
              <a:sym typeface="Lexend"/>
            </a:endParaRPr>
          </a:p>
        </p:txBody>
      </p:sp>
      <p:sp>
        <p:nvSpPr>
          <p:cNvPr id="8472" name="Google Shape;8472;p621"/>
          <p:cNvSpPr/>
          <p:nvPr/>
        </p:nvSpPr>
        <p:spPr>
          <a:xfrm>
            <a:off x="7364067" y="5229933"/>
            <a:ext cx="699600" cy="233700"/>
          </a:xfrm>
          <a:prstGeom prst="rect">
            <a:avLst/>
          </a:prstGeom>
          <a:solidFill>
            <a:srgbClr val="FF00FF"/>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73" name="Google Shape;8473;p621"/>
          <p:cNvSpPr/>
          <p:nvPr/>
        </p:nvSpPr>
        <p:spPr>
          <a:xfrm>
            <a:off x="8063667" y="5229933"/>
            <a:ext cx="2821200" cy="233700"/>
          </a:xfrm>
          <a:prstGeom prst="rect">
            <a:avLst/>
          </a:prstGeom>
          <a:solidFill>
            <a:srgbClr val="4CFF02">
              <a:alpha val="30000"/>
            </a:srgbClr>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8474" name="Google Shape;8474;p621"/>
          <p:cNvSpPr txBox="1"/>
          <p:nvPr/>
        </p:nvSpPr>
        <p:spPr>
          <a:xfrm>
            <a:off x="9216550" y="4852733"/>
            <a:ext cx="5952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gen</a:t>
            </a:r>
            <a:endParaRPr sz="1300">
              <a:solidFill>
                <a:schemeClr val="dk1"/>
              </a:solidFill>
              <a:latin typeface="Lexend"/>
              <a:ea typeface="Lexend"/>
              <a:cs typeface="Lexend"/>
              <a:sym typeface="Lexend"/>
            </a:endParaRPr>
          </a:p>
        </p:txBody>
      </p:sp>
      <p:sp>
        <p:nvSpPr>
          <p:cNvPr id="8475" name="Google Shape;8475;p621"/>
          <p:cNvSpPr txBox="1"/>
          <p:nvPr/>
        </p:nvSpPr>
        <p:spPr>
          <a:xfrm>
            <a:off x="7421067" y="4852733"/>
            <a:ext cx="788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think</a:t>
            </a:r>
            <a:endParaRPr sz="1300">
              <a:solidFill>
                <a:schemeClr val="dk1"/>
              </a:solidFill>
              <a:latin typeface="Lexend"/>
              <a:ea typeface="Lexend"/>
              <a:cs typeface="Lexend"/>
              <a:sym typeface="Lexend"/>
            </a:endParaRPr>
          </a:p>
        </p:txBody>
      </p:sp>
      <p:sp>
        <p:nvSpPr>
          <p:cNvPr id="8476" name="Google Shape;8476;p621"/>
          <p:cNvSpPr txBox="1"/>
          <p:nvPr/>
        </p:nvSpPr>
        <p:spPr>
          <a:xfrm>
            <a:off x="808074" y="5613127"/>
            <a:ext cx="10496100" cy="451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800"/>
              </a:spcBef>
              <a:spcAft>
                <a:spcPts val="0"/>
              </a:spcAft>
              <a:buClr>
                <a:schemeClr val="dk1"/>
              </a:buClr>
              <a:buSzPts val="1500"/>
              <a:buFont typeface="Arial"/>
              <a:buNone/>
            </a:pPr>
            <a:r>
              <a:rPr lang="en" sz="1700">
                <a:solidFill>
                  <a:schemeClr val="dk1"/>
                </a:solidFill>
                <a:latin typeface="Lexend Light"/>
                <a:ea typeface="Lexend Light"/>
                <a:cs typeface="Lexend Light"/>
                <a:sym typeface="Lexend Light"/>
              </a:rPr>
              <a:t>How can we scale language modeling to extremely long sequences without ruining performance?</a:t>
            </a:r>
            <a:endParaRPr sz="17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2400">
              <a:solidFill>
                <a:schemeClr val="dk1"/>
              </a:solidFill>
              <a:latin typeface="Lexend"/>
              <a:ea typeface="Lexend"/>
              <a:cs typeface="Lexend"/>
              <a:sym typeface="Lexen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0" name="Shape 8480"/>
        <p:cNvGrpSpPr/>
        <p:nvPr/>
      </p:nvGrpSpPr>
      <p:grpSpPr>
        <a:xfrm>
          <a:off x="0" y="0"/>
          <a:ext cx="0" cy="0"/>
          <a:chOff x="0" y="0"/>
          <a:chExt cx="0" cy="0"/>
        </a:xfrm>
      </p:grpSpPr>
      <p:sp>
        <p:nvSpPr>
          <p:cNvPr id="8481" name="Google Shape;8481;p622"/>
          <p:cNvSpPr/>
          <p:nvPr/>
        </p:nvSpPr>
        <p:spPr>
          <a:xfrm>
            <a:off x="280550" y="1718148"/>
            <a:ext cx="4121400" cy="1176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Lexend"/>
                <a:ea typeface="Lexend"/>
                <a:cs typeface="Lexend"/>
                <a:sym typeface="Lexend"/>
              </a:rPr>
              <a:t>S4 (Gu, Goel, Ré)</a:t>
            </a:r>
            <a:endParaRPr sz="1300">
              <a:latin typeface="Lexend"/>
              <a:ea typeface="Lexend"/>
              <a:cs typeface="Lexend"/>
              <a:sym typeface="Lexend"/>
            </a:endParaRPr>
          </a:p>
          <a:p>
            <a:pPr indent="0" lvl="0" marL="0" rtl="0" algn="l">
              <a:spcBef>
                <a:spcPts val="0"/>
              </a:spcBef>
              <a:spcAft>
                <a:spcPts val="0"/>
              </a:spcAft>
              <a:buNone/>
            </a:pPr>
            <a:r>
              <a:rPr lang="en" sz="1300">
                <a:latin typeface="Lexend"/>
                <a:ea typeface="Lexend"/>
                <a:cs typeface="Lexend"/>
                <a:sym typeface="Lexend"/>
              </a:rPr>
              <a:t>✅Linear in sequence length! </a:t>
            </a:r>
            <a:endParaRPr sz="1300">
              <a:latin typeface="Lexend"/>
              <a:ea typeface="Lexend"/>
              <a:cs typeface="Lexend"/>
              <a:sym typeface="Lexend"/>
            </a:endParaRPr>
          </a:p>
          <a:p>
            <a:pPr indent="0" lvl="0" marL="0" rtl="0" algn="l">
              <a:spcBef>
                <a:spcPts val="0"/>
              </a:spcBef>
              <a:spcAft>
                <a:spcPts val="0"/>
              </a:spcAft>
              <a:buNone/>
            </a:pPr>
            <a:r>
              <a:rPr lang="en" sz="1300">
                <a:solidFill>
                  <a:schemeClr val="dk1"/>
                </a:solidFill>
                <a:latin typeface="Lexend"/>
                <a:ea typeface="Lexend"/>
                <a:cs typeface="Lexend"/>
                <a:sym typeface="Lexend"/>
              </a:rPr>
              <a:t>✅</a:t>
            </a:r>
            <a:r>
              <a:rPr lang="en" sz="1300">
                <a:latin typeface="Lexend"/>
                <a:ea typeface="Lexend"/>
                <a:cs typeface="Lexend"/>
                <a:sym typeface="Lexend"/>
              </a:rPr>
              <a:t>State (h) does not grow with sequence length! </a:t>
            </a:r>
            <a:endParaRPr sz="1300">
              <a:latin typeface="Lexend"/>
              <a:ea typeface="Lexend"/>
              <a:cs typeface="Lexend"/>
              <a:sym typeface="Lexend"/>
            </a:endParaRPr>
          </a:p>
          <a:p>
            <a:pPr indent="0" lvl="0" marL="0" rtl="0" algn="l">
              <a:spcBef>
                <a:spcPts val="0"/>
              </a:spcBef>
              <a:spcAft>
                <a:spcPts val="0"/>
              </a:spcAft>
              <a:buNone/>
            </a:pPr>
            <a:r>
              <a:rPr lang="en" sz="1300">
                <a:latin typeface="Lexend"/>
                <a:ea typeface="Lexend"/>
                <a:cs typeface="Lexend"/>
                <a:sym typeface="Lexend"/>
              </a:rPr>
              <a:t>❌Not good at selective copying or in-context reasoning.</a:t>
            </a:r>
            <a:endParaRPr sz="1300">
              <a:latin typeface="Lexend"/>
              <a:ea typeface="Lexend"/>
              <a:cs typeface="Lexend"/>
              <a:sym typeface="Lexend"/>
            </a:endParaRPr>
          </a:p>
        </p:txBody>
      </p:sp>
      <p:sp>
        <p:nvSpPr>
          <p:cNvPr id="8482" name="Google Shape;8482;p622"/>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A Brief History of SSMs</a:t>
            </a:r>
            <a:endParaRPr/>
          </a:p>
        </p:txBody>
      </p:sp>
      <p:cxnSp>
        <p:nvCxnSpPr>
          <p:cNvPr id="8483" name="Google Shape;8483;p622"/>
          <p:cNvCxnSpPr/>
          <p:nvPr/>
        </p:nvCxnSpPr>
        <p:spPr>
          <a:xfrm>
            <a:off x="591100" y="3694550"/>
            <a:ext cx="11185200" cy="0"/>
          </a:xfrm>
          <a:prstGeom prst="straightConnector1">
            <a:avLst/>
          </a:prstGeom>
          <a:noFill/>
          <a:ln cap="flat" cmpd="sng" w="19050">
            <a:solidFill>
              <a:schemeClr val="dk1"/>
            </a:solidFill>
            <a:prstDash val="solid"/>
            <a:round/>
            <a:headEnd len="med" w="med" type="none"/>
            <a:tailEnd len="med" w="med" type="stealth"/>
          </a:ln>
        </p:spPr>
      </p:cxnSp>
      <p:sp>
        <p:nvSpPr>
          <p:cNvPr id="8484" name="Google Shape;8484;p622"/>
          <p:cNvSpPr/>
          <p:nvPr/>
        </p:nvSpPr>
        <p:spPr>
          <a:xfrm>
            <a:off x="2235950" y="3586850"/>
            <a:ext cx="210600" cy="2154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exend"/>
              <a:ea typeface="Lexend"/>
              <a:cs typeface="Lexend"/>
              <a:sym typeface="Lexend"/>
            </a:endParaRPr>
          </a:p>
        </p:txBody>
      </p:sp>
      <p:pic>
        <p:nvPicPr>
          <p:cNvPr id="8485" name="Google Shape;8485;p622"/>
          <p:cNvPicPr preferRelativeResize="0"/>
          <p:nvPr/>
        </p:nvPicPr>
        <p:blipFill>
          <a:blip r:embed="rId3">
            <a:alphaModFix/>
          </a:blip>
          <a:stretch>
            <a:fillRect/>
          </a:stretch>
        </p:blipFill>
        <p:spPr>
          <a:xfrm>
            <a:off x="1547825" y="975075"/>
            <a:ext cx="1586850" cy="604525"/>
          </a:xfrm>
          <a:prstGeom prst="rect">
            <a:avLst/>
          </a:prstGeom>
          <a:noFill/>
          <a:ln>
            <a:noFill/>
          </a:ln>
        </p:spPr>
      </p:pic>
      <p:sp>
        <p:nvSpPr>
          <p:cNvPr id="8486" name="Google Shape;8486;p622"/>
          <p:cNvSpPr txBox="1"/>
          <p:nvPr/>
        </p:nvSpPr>
        <p:spPr>
          <a:xfrm>
            <a:off x="2061675" y="3802250"/>
            <a:ext cx="647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2021</a:t>
            </a:r>
            <a:endParaRPr sz="1300">
              <a:solidFill>
                <a:schemeClr val="dk1"/>
              </a:solidFill>
              <a:latin typeface="Lexend"/>
              <a:ea typeface="Lexend"/>
              <a:cs typeface="Lexend"/>
              <a:sym typeface="Lexend"/>
            </a:endParaRPr>
          </a:p>
        </p:txBody>
      </p:sp>
      <p:cxnSp>
        <p:nvCxnSpPr>
          <p:cNvPr id="8487" name="Google Shape;8487;p622"/>
          <p:cNvCxnSpPr>
            <a:stCxn id="8484" idx="0"/>
            <a:endCxn id="8484" idx="0"/>
          </p:cNvCxnSpPr>
          <p:nvPr/>
        </p:nvCxnSpPr>
        <p:spPr>
          <a:xfrm>
            <a:off x="2341250" y="3586850"/>
            <a:ext cx="0" cy="0"/>
          </a:xfrm>
          <a:prstGeom prst="straightConnector1">
            <a:avLst/>
          </a:prstGeom>
          <a:noFill/>
          <a:ln cap="flat" cmpd="sng" w="9525">
            <a:solidFill>
              <a:schemeClr val="dk2"/>
            </a:solidFill>
            <a:prstDash val="solid"/>
            <a:round/>
            <a:headEnd len="med" w="med" type="none"/>
            <a:tailEnd len="med" w="med" type="none"/>
          </a:ln>
        </p:spPr>
      </p:cxnSp>
      <p:cxnSp>
        <p:nvCxnSpPr>
          <p:cNvPr id="8488" name="Google Shape;8488;p622"/>
          <p:cNvCxnSpPr>
            <a:stCxn id="8484" idx="0"/>
            <a:endCxn id="8481" idx="2"/>
          </p:cNvCxnSpPr>
          <p:nvPr/>
        </p:nvCxnSpPr>
        <p:spPr>
          <a:xfrm rot="10800000">
            <a:off x="2341250" y="2894150"/>
            <a:ext cx="0" cy="692700"/>
          </a:xfrm>
          <a:prstGeom prst="straightConnector1">
            <a:avLst/>
          </a:prstGeom>
          <a:noFill/>
          <a:ln cap="flat" cmpd="sng" w="19050">
            <a:solidFill>
              <a:schemeClr val="dk1"/>
            </a:solidFill>
            <a:prstDash val="solid"/>
            <a:round/>
            <a:headEnd len="med" w="med" type="none"/>
            <a:tailEnd len="med" w="med" type="stealth"/>
          </a:ln>
        </p:spPr>
      </p:cxnSp>
      <p:sp>
        <p:nvSpPr>
          <p:cNvPr id="8489" name="Google Shape;8489;p622"/>
          <p:cNvSpPr/>
          <p:nvPr/>
        </p:nvSpPr>
        <p:spPr>
          <a:xfrm>
            <a:off x="4355275" y="4187150"/>
            <a:ext cx="4121400" cy="1223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Lexend"/>
                <a:ea typeface="Lexend"/>
                <a:cs typeface="Lexend"/>
                <a:sym typeface="Lexend"/>
              </a:rPr>
              <a:t>Mamba</a:t>
            </a:r>
            <a:r>
              <a:rPr b="1" lang="en" sz="1300">
                <a:latin typeface="Lexend"/>
                <a:ea typeface="Lexend"/>
                <a:cs typeface="Lexend"/>
                <a:sym typeface="Lexend"/>
              </a:rPr>
              <a:t> (Gu + Dao)</a:t>
            </a:r>
            <a:endParaRPr sz="1300">
              <a:latin typeface="Lexend"/>
              <a:ea typeface="Lexend"/>
              <a:cs typeface="Lexend"/>
              <a:sym typeface="Lexend"/>
            </a:endParaRPr>
          </a:p>
          <a:p>
            <a:pPr indent="0" lvl="0" marL="0" rtl="0" algn="l">
              <a:spcBef>
                <a:spcPts val="0"/>
              </a:spcBef>
              <a:spcAft>
                <a:spcPts val="0"/>
              </a:spcAft>
              <a:buNone/>
            </a:pPr>
            <a:r>
              <a:t/>
            </a:r>
            <a:endParaRPr sz="1300">
              <a:latin typeface="Lexend"/>
              <a:ea typeface="Lexend"/>
              <a:cs typeface="Lexend"/>
              <a:sym typeface="Lexend"/>
            </a:endParaRPr>
          </a:p>
          <a:p>
            <a:pPr indent="0" lvl="0" marL="0" rtl="0" algn="l">
              <a:spcBef>
                <a:spcPts val="0"/>
              </a:spcBef>
              <a:spcAft>
                <a:spcPts val="0"/>
              </a:spcAft>
              <a:buNone/>
            </a:pPr>
            <a:r>
              <a:rPr lang="en" sz="1300">
                <a:solidFill>
                  <a:schemeClr val="dk1"/>
                </a:solidFill>
                <a:latin typeface="Lexend"/>
                <a:ea typeface="Lexend"/>
                <a:cs typeface="Lexend"/>
                <a:sym typeface="Lexend"/>
              </a:rPr>
              <a:t>✅</a:t>
            </a:r>
            <a:r>
              <a:rPr lang="en" sz="1300">
                <a:latin typeface="Lexend"/>
                <a:ea typeface="Lexend"/>
                <a:cs typeface="Lexend"/>
                <a:sym typeface="Lexend"/>
              </a:rPr>
              <a:t> Good at selective copying and</a:t>
            </a:r>
            <a:r>
              <a:rPr lang="en" sz="1300">
                <a:solidFill>
                  <a:schemeClr val="dk1"/>
                </a:solidFill>
                <a:latin typeface="Lexend"/>
                <a:ea typeface="Lexend"/>
                <a:cs typeface="Lexend"/>
                <a:sym typeface="Lexend"/>
              </a:rPr>
              <a:t> </a:t>
            </a:r>
            <a:r>
              <a:rPr lang="en" sz="1300">
                <a:latin typeface="Lexend"/>
                <a:ea typeface="Lexend"/>
                <a:cs typeface="Lexend"/>
                <a:sym typeface="Lexend"/>
              </a:rPr>
              <a:t>in-context reasoning.</a:t>
            </a:r>
            <a:endParaRPr sz="13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300">
                <a:solidFill>
                  <a:schemeClr val="dk1"/>
                </a:solidFill>
                <a:latin typeface="Lexend"/>
                <a:ea typeface="Lexend"/>
                <a:cs typeface="Lexend"/>
                <a:sym typeface="Lexend"/>
              </a:rPr>
              <a:t>❌Doesn’t use tensor cores on GPU </a:t>
            </a:r>
            <a:endParaRPr sz="1300">
              <a:latin typeface="Lexend"/>
              <a:ea typeface="Lexend"/>
              <a:cs typeface="Lexend"/>
              <a:sym typeface="Lexend"/>
            </a:endParaRPr>
          </a:p>
        </p:txBody>
      </p:sp>
      <p:sp>
        <p:nvSpPr>
          <p:cNvPr id="8490" name="Google Shape;8490;p622"/>
          <p:cNvSpPr/>
          <p:nvPr/>
        </p:nvSpPr>
        <p:spPr>
          <a:xfrm>
            <a:off x="6310675" y="3586850"/>
            <a:ext cx="210600" cy="2154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exend"/>
              <a:ea typeface="Lexend"/>
              <a:cs typeface="Lexend"/>
              <a:sym typeface="Lexend"/>
            </a:endParaRPr>
          </a:p>
        </p:txBody>
      </p:sp>
      <p:cxnSp>
        <p:nvCxnSpPr>
          <p:cNvPr id="8491" name="Google Shape;8491;p622"/>
          <p:cNvCxnSpPr>
            <a:stCxn id="8490" idx="4"/>
            <a:endCxn id="8489" idx="0"/>
          </p:cNvCxnSpPr>
          <p:nvPr/>
        </p:nvCxnSpPr>
        <p:spPr>
          <a:xfrm>
            <a:off x="6415975" y="3802250"/>
            <a:ext cx="0" cy="384900"/>
          </a:xfrm>
          <a:prstGeom prst="straightConnector1">
            <a:avLst/>
          </a:prstGeom>
          <a:noFill/>
          <a:ln cap="flat" cmpd="sng" w="19050">
            <a:solidFill>
              <a:schemeClr val="dk1"/>
            </a:solidFill>
            <a:prstDash val="solid"/>
            <a:round/>
            <a:headEnd len="med" w="med" type="none"/>
            <a:tailEnd len="med" w="med" type="stealth"/>
          </a:ln>
        </p:spPr>
      </p:cxnSp>
      <p:sp>
        <p:nvSpPr>
          <p:cNvPr id="8492" name="Google Shape;8492;p622"/>
          <p:cNvSpPr txBox="1"/>
          <p:nvPr/>
        </p:nvSpPr>
        <p:spPr>
          <a:xfrm>
            <a:off x="4847575" y="5467350"/>
            <a:ext cx="362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exend"/>
                <a:ea typeface="Lexend"/>
                <a:cs typeface="Lexend"/>
                <a:sym typeface="Lexend"/>
              </a:rPr>
              <a:t>Make A, B, C </a:t>
            </a:r>
            <a:r>
              <a:rPr i="1" lang="en" sz="1200">
                <a:solidFill>
                  <a:schemeClr val="dk1"/>
                </a:solidFill>
                <a:latin typeface="Lexend"/>
                <a:ea typeface="Lexend"/>
                <a:cs typeface="Lexend"/>
                <a:sym typeface="Lexend"/>
              </a:rPr>
              <a:t>dependent</a:t>
            </a:r>
            <a:r>
              <a:rPr i="1" lang="en" sz="1200">
                <a:solidFill>
                  <a:schemeClr val="dk1"/>
                </a:solidFill>
                <a:latin typeface="Lexend"/>
                <a:ea typeface="Lexend"/>
                <a:cs typeface="Lexend"/>
                <a:sym typeface="Lexend"/>
              </a:rPr>
              <a:t> on timestep</a:t>
            </a:r>
            <a:endParaRPr i="1" sz="1200">
              <a:solidFill>
                <a:schemeClr val="dk1"/>
              </a:solidFill>
              <a:latin typeface="Lexend"/>
              <a:ea typeface="Lexend"/>
              <a:cs typeface="Lexend"/>
              <a:sym typeface="Lexend"/>
            </a:endParaRPr>
          </a:p>
        </p:txBody>
      </p:sp>
      <p:sp>
        <p:nvSpPr>
          <p:cNvPr id="8493" name="Google Shape;8493;p622"/>
          <p:cNvSpPr/>
          <p:nvPr/>
        </p:nvSpPr>
        <p:spPr>
          <a:xfrm>
            <a:off x="8779150" y="3586850"/>
            <a:ext cx="210600" cy="2154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exend"/>
              <a:ea typeface="Lexend"/>
              <a:cs typeface="Lexend"/>
              <a:sym typeface="Lexend"/>
            </a:endParaRPr>
          </a:p>
        </p:txBody>
      </p:sp>
      <p:sp>
        <p:nvSpPr>
          <p:cNvPr id="8494" name="Google Shape;8494;p622"/>
          <p:cNvSpPr/>
          <p:nvPr/>
        </p:nvSpPr>
        <p:spPr>
          <a:xfrm>
            <a:off x="6823750" y="1592450"/>
            <a:ext cx="4121400" cy="1054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Lexend"/>
                <a:ea typeface="Lexend"/>
                <a:cs typeface="Lexend"/>
                <a:sym typeface="Lexend"/>
              </a:rPr>
              <a:t>Mamba-2 (Dao + Gu)</a:t>
            </a:r>
            <a:endParaRPr sz="1300">
              <a:latin typeface="Lexend"/>
              <a:ea typeface="Lexend"/>
              <a:cs typeface="Lexend"/>
              <a:sym typeface="Lexend"/>
            </a:endParaRPr>
          </a:p>
          <a:p>
            <a:pPr indent="0" lvl="0" marL="0" rtl="0" algn="l">
              <a:spcBef>
                <a:spcPts val="0"/>
              </a:spcBef>
              <a:spcAft>
                <a:spcPts val="0"/>
              </a:spcAft>
              <a:buNone/>
            </a:pPr>
            <a:r>
              <a:t/>
            </a:r>
            <a:endParaRPr sz="1300">
              <a:latin typeface="Lexend"/>
              <a:ea typeface="Lexend"/>
              <a:cs typeface="Lexend"/>
              <a:sym typeface="Lexend"/>
            </a:endParaRPr>
          </a:p>
          <a:p>
            <a:pPr indent="0" lvl="0" marL="0" rtl="0" algn="l">
              <a:spcBef>
                <a:spcPts val="0"/>
              </a:spcBef>
              <a:spcAft>
                <a:spcPts val="0"/>
              </a:spcAft>
              <a:buNone/>
            </a:pPr>
            <a:r>
              <a:rPr lang="en" sz="1300">
                <a:solidFill>
                  <a:schemeClr val="dk1"/>
                </a:solidFill>
                <a:latin typeface="Lexend"/>
                <a:ea typeface="Lexend"/>
                <a:cs typeface="Lexend"/>
                <a:sym typeface="Lexend"/>
              </a:rPr>
              <a:t>✅</a:t>
            </a:r>
            <a:r>
              <a:rPr lang="en" sz="1300">
                <a:latin typeface="Lexend"/>
                <a:ea typeface="Lexend"/>
                <a:cs typeface="Lexend"/>
                <a:sym typeface="Lexend"/>
              </a:rPr>
              <a:t> Efficient </a:t>
            </a:r>
            <a:r>
              <a:rPr lang="en" sz="1300">
                <a:latin typeface="Lexend"/>
                <a:ea typeface="Lexend"/>
                <a:cs typeface="Lexend"/>
                <a:sym typeface="Lexend"/>
              </a:rPr>
              <a:t>implementation</a:t>
            </a:r>
            <a:r>
              <a:rPr lang="en" sz="1300">
                <a:latin typeface="Lexend"/>
                <a:ea typeface="Lexend"/>
                <a:cs typeface="Lexend"/>
                <a:sym typeface="Lexend"/>
              </a:rPr>
              <a:t> using tensor cores</a:t>
            </a:r>
            <a:endParaRPr sz="1300">
              <a:latin typeface="Lexend"/>
              <a:ea typeface="Lexend"/>
              <a:cs typeface="Lexend"/>
              <a:sym typeface="Lexend"/>
            </a:endParaRPr>
          </a:p>
          <a:p>
            <a:pPr indent="0" lvl="0" marL="0" rtl="0" algn="l">
              <a:spcBef>
                <a:spcPts val="0"/>
              </a:spcBef>
              <a:spcAft>
                <a:spcPts val="0"/>
              </a:spcAft>
              <a:buNone/>
            </a:pPr>
            <a:r>
              <a:rPr lang="en" sz="1300">
                <a:latin typeface="Lexend"/>
                <a:ea typeface="Lexend"/>
                <a:cs typeface="Lexend"/>
                <a:sym typeface="Lexend"/>
              </a:rPr>
              <a:t>🤯SSMs are equivalent to linear attention</a:t>
            </a:r>
            <a:endParaRPr sz="1300">
              <a:latin typeface="Lexend"/>
              <a:ea typeface="Lexend"/>
              <a:cs typeface="Lexend"/>
              <a:sym typeface="Lexend"/>
            </a:endParaRPr>
          </a:p>
        </p:txBody>
      </p:sp>
      <p:cxnSp>
        <p:nvCxnSpPr>
          <p:cNvPr id="8495" name="Google Shape;8495;p622"/>
          <p:cNvCxnSpPr>
            <a:stCxn id="8493" idx="0"/>
            <a:endCxn id="8494" idx="2"/>
          </p:cNvCxnSpPr>
          <p:nvPr/>
        </p:nvCxnSpPr>
        <p:spPr>
          <a:xfrm rot="10800000">
            <a:off x="8884450" y="2646950"/>
            <a:ext cx="0" cy="939900"/>
          </a:xfrm>
          <a:prstGeom prst="straightConnector1">
            <a:avLst/>
          </a:prstGeom>
          <a:noFill/>
          <a:ln cap="flat" cmpd="sng" w="19050">
            <a:solidFill>
              <a:schemeClr val="dk1"/>
            </a:solidFill>
            <a:prstDash val="solid"/>
            <a:round/>
            <a:headEnd len="med" w="med" type="none"/>
            <a:tailEnd len="med" w="med" type="stealth"/>
          </a:ln>
        </p:spPr>
      </p:cxnSp>
      <p:sp>
        <p:nvSpPr>
          <p:cNvPr id="8496" name="Google Shape;8496;p622"/>
          <p:cNvSpPr txBox="1"/>
          <p:nvPr/>
        </p:nvSpPr>
        <p:spPr>
          <a:xfrm>
            <a:off x="6092425" y="3201950"/>
            <a:ext cx="647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2023</a:t>
            </a:r>
            <a:endParaRPr sz="1300">
              <a:solidFill>
                <a:schemeClr val="dk1"/>
              </a:solidFill>
              <a:latin typeface="Lexend"/>
              <a:ea typeface="Lexend"/>
              <a:cs typeface="Lexend"/>
              <a:sym typeface="Lexend"/>
            </a:endParaRPr>
          </a:p>
        </p:txBody>
      </p:sp>
      <p:sp>
        <p:nvSpPr>
          <p:cNvPr id="8497" name="Google Shape;8497;p622"/>
          <p:cNvSpPr txBox="1"/>
          <p:nvPr/>
        </p:nvSpPr>
        <p:spPr>
          <a:xfrm>
            <a:off x="8560900" y="3802250"/>
            <a:ext cx="647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2024</a:t>
            </a:r>
            <a:endParaRPr sz="1300">
              <a:solidFill>
                <a:schemeClr val="dk1"/>
              </a:solidFill>
              <a:latin typeface="Lexend"/>
              <a:ea typeface="Lexend"/>
              <a:cs typeface="Lexend"/>
              <a:sym typeface="Lexend"/>
            </a:endParaRPr>
          </a:p>
        </p:txBody>
      </p:sp>
      <p:sp>
        <p:nvSpPr>
          <p:cNvPr id="8498" name="Google Shape;8498;p622"/>
          <p:cNvSpPr txBox="1"/>
          <p:nvPr/>
        </p:nvSpPr>
        <p:spPr>
          <a:xfrm>
            <a:off x="7316050" y="1190613"/>
            <a:ext cx="362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exend"/>
                <a:ea typeface="Lexend"/>
                <a:cs typeface="Lexend"/>
                <a:sym typeface="Lexend"/>
              </a:rPr>
              <a:t>Impose more structure on matrix A</a:t>
            </a:r>
            <a:endParaRPr i="1" sz="1200">
              <a:solidFill>
                <a:schemeClr val="dk1"/>
              </a:solidFill>
              <a:latin typeface="Lexend"/>
              <a:ea typeface="Lexend"/>
              <a:cs typeface="Lexend"/>
              <a:sym typeface="Lexend"/>
            </a:endParaRPr>
          </a:p>
        </p:txBody>
      </p:sp>
      <p:sp>
        <p:nvSpPr>
          <p:cNvPr id="8499" name="Google Shape;8499;p622"/>
          <p:cNvSpPr/>
          <p:nvPr/>
        </p:nvSpPr>
        <p:spPr>
          <a:xfrm>
            <a:off x="885050" y="3586850"/>
            <a:ext cx="210600" cy="2154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exend"/>
              <a:ea typeface="Lexend"/>
              <a:cs typeface="Lexend"/>
              <a:sym typeface="Lexend"/>
            </a:endParaRPr>
          </a:p>
        </p:txBody>
      </p:sp>
      <p:sp>
        <p:nvSpPr>
          <p:cNvPr id="8500" name="Google Shape;8500;p622"/>
          <p:cNvSpPr/>
          <p:nvPr/>
        </p:nvSpPr>
        <p:spPr>
          <a:xfrm>
            <a:off x="358775" y="5012100"/>
            <a:ext cx="3711900" cy="1264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Lexend"/>
                <a:ea typeface="Lexend"/>
                <a:cs typeface="Lexend"/>
                <a:sym typeface="Lexend"/>
              </a:rPr>
              <a:t>Linear Attention (Katharopoulos et al.)</a:t>
            </a:r>
            <a:endParaRPr sz="1300">
              <a:latin typeface="Lexend"/>
              <a:ea typeface="Lexend"/>
              <a:cs typeface="Lexend"/>
              <a:sym typeface="Lexend"/>
            </a:endParaRPr>
          </a:p>
          <a:p>
            <a:pPr indent="0" lvl="0" marL="0" rtl="0" algn="l">
              <a:spcBef>
                <a:spcPts val="0"/>
              </a:spcBef>
              <a:spcAft>
                <a:spcPts val="0"/>
              </a:spcAft>
              <a:buNone/>
            </a:pPr>
            <a:r>
              <a:t/>
            </a:r>
            <a:endParaRPr sz="1300">
              <a:latin typeface="Lexend"/>
              <a:ea typeface="Lexend"/>
              <a:cs typeface="Lexend"/>
              <a:sym typeface="Lexend"/>
            </a:endParaRPr>
          </a:p>
          <a:p>
            <a:pPr indent="0" lvl="0" marL="0" rtl="0" algn="l">
              <a:spcBef>
                <a:spcPts val="0"/>
              </a:spcBef>
              <a:spcAft>
                <a:spcPts val="0"/>
              </a:spcAft>
              <a:buNone/>
            </a:pPr>
            <a:r>
              <a:rPr lang="en" sz="1300">
                <a:latin typeface="Lexend"/>
                <a:ea typeface="Lexend"/>
                <a:cs typeface="Lexend"/>
                <a:sym typeface="Lexend"/>
              </a:rPr>
              <a:t>Approximate softmax using linear dot-product of feature maps → attention that does not scale quadratically! </a:t>
            </a:r>
            <a:endParaRPr sz="1300">
              <a:latin typeface="Lexend"/>
              <a:ea typeface="Lexend"/>
              <a:cs typeface="Lexend"/>
              <a:sym typeface="Lexend"/>
            </a:endParaRPr>
          </a:p>
        </p:txBody>
      </p:sp>
      <p:sp>
        <p:nvSpPr>
          <p:cNvPr id="8501" name="Google Shape;8501;p622"/>
          <p:cNvSpPr txBox="1"/>
          <p:nvPr/>
        </p:nvSpPr>
        <p:spPr>
          <a:xfrm>
            <a:off x="666800" y="3201950"/>
            <a:ext cx="647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2020</a:t>
            </a:r>
            <a:endParaRPr sz="1300">
              <a:solidFill>
                <a:schemeClr val="dk1"/>
              </a:solidFill>
              <a:latin typeface="Lexend"/>
              <a:ea typeface="Lexend"/>
              <a:cs typeface="Lexend"/>
              <a:sym typeface="Lexend"/>
            </a:endParaRPr>
          </a:p>
        </p:txBody>
      </p:sp>
      <p:cxnSp>
        <p:nvCxnSpPr>
          <p:cNvPr id="8502" name="Google Shape;8502;p622"/>
          <p:cNvCxnSpPr>
            <a:stCxn id="8499" idx="4"/>
          </p:cNvCxnSpPr>
          <p:nvPr/>
        </p:nvCxnSpPr>
        <p:spPr>
          <a:xfrm>
            <a:off x="990350" y="3802250"/>
            <a:ext cx="2400" cy="1191000"/>
          </a:xfrm>
          <a:prstGeom prst="straightConnector1">
            <a:avLst/>
          </a:prstGeom>
          <a:noFill/>
          <a:ln cap="flat" cmpd="sng" w="19050">
            <a:solidFill>
              <a:schemeClr val="dk1"/>
            </a:solidFill>
            <a:prstDash val="solid"/>
            <a:round/>
            <a:headEnd len="med" w="med" type="none"/>
            <a:tailEnd len="med" w="med" type="stealth"/>
          </a:ln>
        </p:spPr>
      </p:cxnSp>
      <p:sp>
        <p:nvSpPr>
          <p:cNvPr id="8503" name="Google Shape;8503;p622"/>
          <p:cNvSpPr/>
          <p:nvPr/>
        </p:nvSpPr>
        <p:spPr>
          <a:xfrm>
            <a:off x="8921725" y="4402550"/>
            <a:ext cx="3006600" cy="1264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Lexend"/>
                <a:ea typeface="Lexend"/>
                <a:cs typeface="Lexend"/>
                <a:sym typeface="Lexend"/>
              </a:rPr>
              <a:t>Gated Delta Networks</a:t>
            </a:r>
            <a:endParaRPr b="1" sz="1300">
              <a:latin typeface="Lexend"/>
              <a:ea typeface="Lexend"/>
              <a:cs typeface="Lexend"/>
              <a:sym typeface="Lexend"/>
            </a:endParaRPr>
          </a:p>
          <a:p>
            <a:pPr indent="0" lvl="0" marL="0" rtl="0" algn="ctr">
              <a:spcBef>
                <a:spcPts val="0"/>
              </a:spcBef>
              <a:spcAft>
                <a:spcPts val="0"/>
              </a:spcAft>
              <a:buNone/>
            </a:pPr>
            <a:r>
              <a:rPr b="1" lang="en" sz="1300">
                <a:latin typeface="Lexend"/>
                <a:ea typeface="Lexend"/>
                <a:cs typeface="Lexend"/>
                <a:sym typeface="Lexend"/>
              </a:rPr>
              <a:t> (Yang, Kautz, Hatamizadeh)</a:t>
            </a:r>
            <a:endParaRPr sz="1300">
              <a:latin typeface="Lexend"/>
              <a:ea typeface="Lexend"/>
              <a:cs typeface="Lexend"/>
              <a:sym typeface="Lexend"/>
            </a:endParaRPr>
          </a:p>
          <a:p>
            <a:pPr indent="0" lvl="0" marL="0" rtl="0" algn="l">
              <a:spcBef>
                <a:spcPts val="0"/>
              </a:spcBef>
              <a:spcAft>
                <a:spcPts val="0"/>
              </a:spcAft>
              <a:buNone/>
            </a:pPr>
            <a:r>
              <a:t/>
            </a:r>
            <a:endParaRPr sz="1300">
              <a:latin typeface="Lexend"/>
              <a:ea typeface="Lexend"/>
              <a:cs typeface="Lexend"/>
              <a:sym typeface="Lexend"/>
            </a:endParaRPr>
          </a:p>
          <a:p>
            <a:pPr indent="0" lvl="0" marL="0" rtl="0" algn="l">
              <a:spcBef>
                <a:spcPts val="0"/>
              </a:spcBef>
              <a:spcAft>
                <a:spcPts val="0"/>
              </a:spcAft>
              <a:buNone/>
            </a:pPr>
            <a:r>
              <a:rPr lang="en" sz="1300">
                <a:solidFill>
                  <a:schemeClr val="dk1"/>
                </a:solidFill>
                <a:latin typeface="Lexend"/>
                <a:ea typeface="Lexend"/>
                <a:cs typeface="Lexend"/>
                <a:sym typeface="Lexend"/>
              </a:rPr>
              <a:t>✅</a:t>
            </a:r>
            <a:r>
              <a:rPr lang="en" sz="1300">
                <a:latin typeface="Lexend"/>
                <a:ea typeface="Lexend"/>
                <a:cs typeface="Lexend"/>
                <a:sym typeface="Lexend"/>
              </a:rPr>
              <a:t>Better learning of K-V association vs. Mamba-2</a:t>
            </a:r>
            <a:endParaRPr sz="1300">
              <a:latin typeface="Lexend"/>
              <a:ea typeface="Lexend"/>
              <a:cs typeface="Lexend"/>
              <a:sym typeface="Lexend"/>
            </a:endParaRPr>
          </a:p>
        </p:txBody>
      </p:sp>
      <p:sp>
        <p:nvSpPr>
          <p:cNvPr id="8504" name="Google Shape;8504;p622"/>
          <p:cNvSpPr/>
          <p:nvPr/>
        </p:nvSpPr>
        <p:spPr>
          <a:xfrm>
            <a:off x="10319725" y="3586850"/>
            <a:ext cx="210600" cy="2154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exend"/>
              <a:ea typeface="Lexend"/>
              <a:cs typeface="Lexend"/>
              <a:sym typeface="Lexend"/>
            </a:endParaRPr>
          </a:p>
        </p:txBody>
      </p:sp>
      <p:sp>
        <p:nvSpPr>
          <p:cNvPr id="8505" name="Google Shape;8505;p622"/>
          <p:cNvSpPr txBox="1"/>
          <p:nvPr/>
        </p:nvSpPr>
        <p:spPr>
          <a:xfrm>
            <a:off x="10101475" y="3187325"/>
            <a:ext cx="647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2025</a:t>
            </a:r>
            <a:endParaRPr sz="1300">
              <a:solidFill>
                <a:schemeClr val="dk1"/>
              </a:solidFill>
              <a:latin typeface="Lexend"/>
              <a:ea typeface="Lexend"/>
              <a:cs typeface="Lexend"/>
              <a:sym typeface="Lexend"/>
            </a:endParaRPr>
          </a:p>
        </p:txBody>
      </p:sp>
      <p:cxnSp>
        <p:nvCxnSpPr>
          <p:cNvPr id="8506" name="Google Shape;8506;p622"/>
          <p:cNvCxnSpPr>
            <a:stCxn id="8504" idx="4"/>
            <a:endCxn id="8503" idx="0"/>
          </p:cNvCxnSpPr>
          <p:nvPr/>
        </p:nvCxnSpPr>
        <p:spPr>
          <a:xfrm>
            <a:off x="10425025" y="3802250"/>
            <a:ext cx="0" cy="60030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0" name="Shape 8510"/>
        <p:cNvGrpSpPr/>
        <p:nvPr/>
      </p:nvGrpSpPr>
      <p:grpSpPr>
        <a:xfrm>
          <a:off x="0" y="0"/>
          <a:ext cx="0" cy="0"/>
          <a:chOff x="0" y="0"/>
          <a:chExt cx="0" cy="0"/>
        </a:xfrm>
      </p:grpSpPr>
      <p:sp>
        <p:nvSpPr>
          <p:cNvPr id="8511" name="Google Shape;8511;p623"/>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What are Hybrid Models?</a:t>
            </a:r>
            <a:endParaRPr/>
          </a:p>
        </p:txBody>
      </p:sp>
      <p:sp>
        <p:nvSpPr>
          <p:cNvPr id="8512" name="Google Shape;8512;p623"/>
          <p:cNvSpPr txBox="1"/>
          <p:nvPr/>
        </p:nvSpPr>
        <p:spPr>
          <a:xfrm>
            <a:off x="642013" y="6164625"/>
            <a:ext cx="554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exend"/>
                <a:ea typeface="Lexend"/>
                <a:cs typeface="Lexend"/>
                <a:sym typeface="Lexend"/>
              </a:rPr>
              <a:t>All of these models are now supported in vLLM V1! 🚀</a:t>
            </a:r>
            <a:endParaRPr sz="1600">
              <a:solidFill>
                <a:schemeClr val="dk1"/>
              </a:solidFill>
              <a:latin typeface="Lexend"/>
              <a:ea typeface="Lexend"/>
              <a:cs typeface="Lexend"/>
              <a:sym typeface="Lexend"/>
            </a:endParaRPr>
          </a:p>
        </p:txBody>
      </p:sp>
      <p:graphicFrame>
        <p:nvGraphicFramePr>
          <p:cNvPr id="8513" name="Google Shape;8513;p623"/>
          <p:cNvGraphicFramePr/>
          <p:nvPr/>
        </p:nvGraphicFramePr>
        <p:xfrm>
          <a:off x="737794" y="1281833"/>
          <a:ext cx="3000000" cy="3000000"/>
        </p:xfrm>
        <a:graphic>
          <a:graphicData uri="http://schemas.openxmlformats.org/drawingml/2006/table">
            <a:tbl>
              <a:tblPr>
                <a:noFill/>
                <a:tableStyleId>{CBEBE79E-5749-4A76-8BDB-0250DDCBAB65}</a:tableStyleId>
              </a:tblPr>
              <a:tblGrid>
                <a:gridCol w="3346575"/>
                <a:gridCol w="1001825"/>
                <a:gridCol w="916950"/>
                <a:gridCol w="849000"/>
                <a:gridCol w="918675"/>
                <a:gridCol w="1027150"/>
                <a:gridCol w="1096900"/>
                <a:gridCol w="1050550"/>
                <a:gridCol w="670875"/>
              </a:tblGrid>
              <a:tr h="539375">
                <a:tc>
                  <a:txBody>
                    <a:bodyPr/>
                    <a:lstStyle/>
                    <a:p>
                      <a:pPr indent="0" lvl="0" marL="0" rtl="0" algn="ctr">
                        <a:spcBef>
                          <a:spcPts val="0"/>
                        </a:spcBef>
                        <a:spcAft>
                          <a:spcPts val="0"/>
                        </a:spcAft>
                        <a:buNone/>
                      </a:pPr>
                      <a:r>
                        <a:rPr b="1" lang="en" sz="1300"/>
                        <a:t>Model</a:t>
                      </a:r>
                      <a:endParaRPr b="1"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Attention</a:t>
                      </a:r>
                      <a:endParaRPr b="1"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Mamba</a:t>
                      </a:r>
                      <a:endParaRPr b="1"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Mamba2</a:t>
                      </a:r>
                      <a:endParaRPr b="1"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Short</a:t>
                      </a:r>
                      <a:endParaRPr b="1" sz="1300"/>
                    </a:p>
                    <a:p>
                      <a:pPr indent="0" lvl="0" marL="0" rtl="0" algn="ctr">
                        <a:spcBef>
                          <a:spcPts val="0"/>
                        </a:spcBef>
                        <a:spcAft>
                          <a:spcPts val="0"/>
                        </a:spcAft>
                        <a:buNone/>
                      </a:pPr>
                      <a:r>
                        <a:rPr b="1" lang="en" sz="1300"/>
                        <a:t>Conv</a:t>
                      </a:r>
                      <a:endParaRPr b="1"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Lightning</a:t>
                      </a:r>
                      <a:endParaRPr b="1" sz="1300"/>
                    </a:p>
                    <a:p>
                      <a:pPr indent="0" lvl="0" marL="0" rtl="0" algn="ctr">
                        <a:spcBef>
                          <a:spcPts val="0"/>
                        </a:spcBef>
                        <a:spcAft>
                          <a:spcPts val="0"/>
                        </a:spcAft>
                        <a:buNone/>
                      </a:pPr>
                      <a:r>
                        <a:rPr b="1" lang="en" sz="1300"/>
                        <a:t>Attention</a:t>
                      </a:r>
                      <a:endParaRPr b="1"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Gated Delta </a:t>
                      </a:r>
                      <a:endParaRPr b="1" sz="1300"/>
                    </a:p>
                    <a:p>
                      <a:pPr indent="0" lvl="0" marL="0" rtl="0" algn="ctr">
                        <a:spcBef>
                          <a:spcPts val="0"/>
                        </a:spcBef>
                        <a:spcAft>
                          <a:spcPts val="0"/>
                        </a:spcAft>
                        <a:buNone/>
                      </a:pPr>
                      <a:r>
                        <a:rPr b="1" lang="en" sz="1300"/>
                        <a:t>Network</a:t>
                      </a:r>
                      <a:endParaRPr b="1"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Kimi Delta Attention</a:t>
                      </a:r>
                      <a:endParaRPr b="1"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MoE</a:t>
                      </a:r>
                      <a:endParaRPr b="1"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r h="353400">
                <a:tc>
                  <a:txBody>
                    <a:bodyPr/>
                    <a:lstStyle/>
                    <a:p>
                      <a:pPr indent="0" lvl="0" marL="0" rtl="0" algn="l">
                        <a:spcBef>
                          <a:spcPts val="0"/>
                        </a:spcBef>
                        <a:spcAft>
                          <a:spcPts val="0"/>
                        </a:spcAft>
                        <a:buNone/>
                      </a:pPr>
                      <a:r>
                        <a:rPr lang="en" sz="1300"/>
                        <a:t>ai21labs/AI21-Jamba-Large-1.7</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r h="353400">
                <a:tc>
                  <a:txBody>
                    <a:bodyPr/>
                    <a:lstStyle/>
                    <a:p>
                      <a:pPr indent="0" lvl="0" marL="0" rtl="0" algn="l">
                        <a:spcBef>
                          <a:spcPts val="0"/>
                        </a:spcBef>
                        <a:spcAft>
                          <a:spcPts val="0"/>
                        </a:spcAft>
                        <a:buNone/>
                      </a:pPr>
                      <a:r>
                        <a:rPr lang="en" sz="1300"/>
                        <a:t>Zyphra/Zamba2-2.7B</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r h="353400">
                <a:tc>
                  <a:txBody>
                    <a:bodyPr/>
                    <a:lstStyle/>
                    <a:p>
                      <a:pPr indent="0" lvl="0" marL="0" rtl="0" algn="l">
                        <a:spcBef>
                          <a:spcPts val="0"/>
                        </a:spcBef>
                        <a:spcAft>
                          <a:spcPts val="0"/>
                        </a:spcAft>
                        <a:buNone/>
                      </a:pPr>
                      <a:r>
                        <a:rPr lang="en" sz="1300"/>
                        <a:t>ibm-ai-platform/Bamba-9B-v2</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r h="353400">
                <a:tc>
                  <a:txBody>
                    <a:bodyPr/>
                    <a:lstStyle/>
                    <a:p>
                      <a:pPr indent="0" lvl="0" marL="0" rtl="0" algn="l">
                        <a:spcBef>
                          <a:spcPts val="0"/>
                        </a:spcBef>
                        <a:spcAft>
                          <a:spcPts val="0"/>
                        </a:spcAft>
                        <a:buNone/>
                      </a:pPr>
                      <a:r>
                        <a:rPr lang="en" sz="1300"/>
                        <a:t>nvidia/NVIDIA-Nemotron-Nano-12B-v2</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r h="353400">
                <a:tc>
                  <a:txBody>
                    <a:bodyPr/>
                    <a:lstStyle/>
                    <a:p>
                      <a:pPr indent="0" lvl="0" marL="0" rtl="0" algn="l">
                        <a:spcBef>
                          <a:spcPts val="0"/>
                        </a:spcBef>
                        <a:spcAft>
                          <a:spcPts val="0"/>
                        </a:spcAft>
                        <a:buNone/>
                      </a:pPr>
                      <a:r>
                        <a:rPr lang="en" sz="1300"/>
                        <a:t>tiiuae/Falcon-H1-34B-Instruct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r h="353400">
                <a:tc>
                  <a:txBody>
                    <a:bodyPr/>
                    <a:lstStyle/>
                    <a:p>
                      <a:pPr indent="0" lvl="0" marL="0" rtl="0" algn="l">
                        <a:spcBef>
                          <a:spcPts val="0"/>
                        </a:spcBef>
                        <a:spcAft>
                          <a:spcPts val="0"/>
                        </a:spcAft>
                        <a:buNone/>
                      </a:pPr>
                      <a:r>
                        <a:rPr lang="en" sz="1300"/>
                        <a:t>pfnet/plamo-2-8b</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r h="353400">
                <a:tc>
                  <a:txBody>
                    <a:bodyPr/>
                    <a:lstStyle/>
                    <a:p>
                      <a:pPr indent="0" lvl="0" marL="0" rtl="0" algn="l">
                        <a:spcBef>
                          <a:spcPts val="0"/>
                        </a:spcBef>
                        <a:spcAft>
                          <a:spcPts val="0"/>
                        </a:spcAft>
                        <a:buNone/>
                      </a:pPr>
                      <a:r>
                        <a:rPr lang="en" sz="1300"/>
                        <a:t>ibm-granite/granite-4.0-tiny-preview</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r h="353400">
                <a:tc>
                  <a:txBody>
                    <a:bodyPr/>
                    <a:lstStyle/>
                    <a:p>
                      <a:pPr indent="0" lvl="0" marL="0" rtl="0" algn="l">
                        <a:spcBef>
                          <a:spcPts val="0"/>
                        </a:spcBef>
                        <a:spcAft>
                          <a:spcPts val="0"/>
                        </a:spcAft>
                        <a:buNone/>
                      </a:pPr>
                      <a:r>
                        <a:rPr lang="en" sz="1300"/>
                        <a:t>MiniMaxAI/MiniMax-Text-01</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r h="353400">
                <a:tc>
                  <a:txBody>
                    <a:bodyPr/>
                    <a:lstStyle/>
                    <a:p>
                      <a:pPr indent="0" lvl="0" marL="0" rtl="0" algn="l">
                        <a:spcBef>
                          <a:spcPts val="0"/>
                        </a:spcBef>
                        <a:spcAft>
                          <a:spcPts val="0"/>
                        </a:spcAft>
                        <a:buNone/>
                      </a:pPr>
                      <a:r>
                        <a:rPr lang="en" sz="1300"/>
                        <a:t>LiquidAI/LFM2-1.2B</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r h="353400">
                <a:tc>
                  <a:txBody>
                    <a:bodyPr/>
                    <a:lstStyle/>
                    <a:p>
                      <a:pPr indent="0" lvl="0" marL="0" rtl="0" algn="l">
                        <a:spcBef>
                          <a:spcPts val="0"/>
                        </a:spcBef>
                        <a:spcAft>
                          <a:spcPts val="0"/>
                        </a:spcAft>
                        <a:buNone/>
                      </a:pPr>
                      <a:r>
                        <a:rPr lang="en" sz="1300"/>
                        <a:t>Qwen/Qwen3-Next-80B-A3B-Instruct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r h="353400">
                <a:tc>
                  <a:txBody>
                    <a:bodyPr/>
                    <a:lstStyle/>
                    <a:p>
                      <a:pPr indent="0" lvl="0" marL="0" rtl="0" algn="l">
                        <a:spcBef>
                          <a:spcPts val="0"/>
                        </a:spcBef>
                        <a:spcAft>
                          <a:spcPts val="0"/>
                        </a:spcAft>
                        <a:buNone/>
                      </a:pPr>
                      <a:r>
                        <a:rPr lang="en" sz="1300"/>
                        <a:t>moonshotai/Kimi-Linear-48B-A3B-Instruct</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300"/>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 sz="1300">
                          <a:solidFill>
                            <a:srgbClr val="000000"/>
                          </a:solidFill>
                        </a:rPr>
                        <a:t>✅</a:t>
                      </a:r>
                      <a:endParaRPr sz="1300">
                        <a:solidFill>
                          <a:srgbClr val="000000"/>
                        </a:solidFill>
                      </a:endParaRPr>
                    </a:p>
                  </a:txBody>
                  <a:tcPr marT="68575" marB="68575" marR="68575" marL="68575">
                    <a:lnL cap="flat" cmpd="sng" w="7150">
                      <a:solidFill>
                        <a:srgbClr val="9E9E9E"/>
                      </a:solidFill>
                      <a:prstDash val="solid"/>
                      <a:round/>
                      <a:headEnd len="sm" w="sm" type="none"/>
                      <a:tailEnd len="sm" w="sm" type="none"/>
                    </a:lnL>
                    <a:lnR cap="flat" cmpd="sng" w="7150">
                      <a:solidFill>
                        <a:srgbClr val="9E9E9E"/>
                      </a:solidFill>
                      <a:prstDash val="solid"/>
                      <a:round/>
                      <a:headEnd len="sm" w="sm" type="none"/>
                      <a:tailEnd len="sm" w="sm" type="none"/>
                    </a:lnR>
                    <a:lnT cap="flat" cmpd="sng" w="7150">
                      <a:solidFill>
                        <a:srgbClr val="9E9E9E"/>
                      </a:solidFill>
                      <a:prstDash val="solid"/>
                      <a:round/>
                      <a:headEnd len="sm" w="sm" type="none"/>
                      <a:tailEnd len="sm" w="sm" type="none"/>
                    </a:lnT>
                    <a:lnB cap="flat" cmpd="sng" w="7150">
                      <a:solidFill>
                        <a:srgbClr val="9E9E9E"/>
                      </a:solidFill>
                      <a:prstDash val="solid"/>
                      <a:round/>
                      <a:headEnd len="sm" w="sm" type="none"/>
                      <a:tailEnd len="sm" w="sm" type="none"/>
                    </a:lnB>
                  </a:tcPr>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7" name="Shape 8517"/>
        <p:cNvGrpSpPr/>
        <p:nvPr/>
      </p:nvGrpSpPr>
      <p:grpSpPr>
        <a:xfrm>
          <a:off x="0" y="0"/>
          <a:ext cx="0" cy="0"/>
          <a:chOff x="0" y="0"/>
          <a:chExt cx="0" cy="0"/>
        </a:xfrm>
      </p:grpSpPr>
      <p:sp>
        <p:nvSpPr>
          <p:cNvPr id="8518" name="Google Shape;8518;p624"/>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State for Hybrid Models</a:t>
            </a:r>
            <a:endParaRPr/>
          </a:p>
        </p:txBody>
      </p:sp>
      <p:sp>
        <p:nvSpPr>
          <p:cNvPr id="8519" name="Google Shape;8519;p624"/>
          <p:cNvSpPr/>
          <p:nvPr/>
        </p:nvSpPr>
        <p:spPr>
          <a:xfrm>
            <a:off x="642350" y="2713650"/>
            <a:ext cx="1417800" cy="409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64KiB</a:t>
            </a:r>
            <a:endParaRPr>
              <a:latin typeface="Lexend"/>
              <a:ea typeface="Lexend"/>
              <a:cs typeface="Lexend"/>
              <a:sym typeface="Lexend"/>
            </a:endParaRPr>
          </a:p>
        </p:txBody>
      </p:sp>
      <p:sp>
        <p:nvSpPr>
          <p:cNvPr id="8520" name="Google Shape;8520;p624"/>
          <p:cNvSpPr/>
          <p:nvPr/>
        </p:nvSpPr>
        <p:spPr>
          <a:xfrm>
            <a:off x="6867100" y="2693400"/>
            <a:ext cx="4511700" cy="409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2.57MiB</a:t>
            </a:r>
            <a:endParaRPr>
              <a:latin typeface="Lexend"/>
              <a:ea typeface="Lexend"/>
              <a:cs typeface="Lexend"/>
              <a:sym typeface="Lexend"/>
            </a:endParaRPr>
          </a:p>
        </p:txBody>
      </p:sp>
      <p:sp>
        <p:nvSpPr>
          <p:cNvPr id="8521" name="Google Shape;8521;p624"/>
          <p:cNvSpPr/>
          <p:nvPr/>
        </p:nvSpPr>
        <p:spPr>
          <a:xfrm>
            <a:off x="2060150" y="2713650"/>
            <a:ext cx="1417800" cy="409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64KiB</a:t>
            </a:r>
            <a:endParaRPr>
              <a:latin typeface="Lexend"/>
              <a:ea typeface="Lexend"/>
              <a:cs typeface="Lexend"/>
              <a:sym typeface="Lexend"/>
            </a:endParaRPr>
          </a:p>
        </p:txBody>
      </p:sp>
      <p:sp>
        <p:nvSpPr>
          <p:cNvPr id="8522" name="Google Shape;8522;p624"/>
          <p:cNvSpPr/>
          <p:nvPr/>
        </p:nvSpPr>
        <p:spPr>
          <a:xfrm>
            <a:off x="4020650" y="2713650"/>
            <a:ext cx="1417800" cy="409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64KiB</a:t>
            </a:r>
            <a:endParaRPr>
              <a:latin typeface="Lexend"/>
              <a:ea typeface="Lexend"/>
              <a:cs typeface="Lexend"/>
              <a:sym typeface="Lexend"/>
            </a:endParaRPr>
          </a:p>
        </p:txBody>
      </p:sp>
      <p:sp>
        <p:nvSpPr>
          <p:cNvPr id="8523" name="Google Shape;8523;p624"/>
          <p:cNvSpPr txBox="1"/>
          <p:nvPr/>
        </p:nvSpPr>
        <p:spPr>
          <a:xfrm>
            <a:off x="1782800" y="1556150"/>
            <a:ext cx="33447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Lexend"/>
                <a:ea typeface="Lexend"/>
                <a:cs typeface="Lexend"/>
                <a:sym typeface="Lexend"/>
              </a:rPr>
              <a:t>Attention layer</a:t>
            </a:r>
            <a:endParaRPr b="1" sz="2200">
              <a:solidFill>
                <a:schemeClr val="dk1"/>
              </a:solidFill>
              <a:latin typeface="Lexend"/>
              <a:ea typeface="Lexend"/>
              <a:cs typeface="Lexend"/>
              <a:sym typeface="Lexend"/>
            </a:endParaRPr>
          </a:p>
        </p:txBody>
      </p:sp>
      <p:sp>
        <p:nvSpPr>
          <p:cNvPr id="8524" name="Google Shape;8524;p624"/>
          <p:cNvSpPr txBox="1"/>
          <p:nvPr/>
        </p:nvSpPr>
        <p:spPr>
          <a:xfrm>
            <a:off x="3588700" y="2615550"/>
            <a:ext cx="542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Lexend"/>
                <a:ea typeface="Lexend"/>
                <a:cs typeface="Lexend"/>
                <a:sym typeface="Lexend"/>
              </a:rPr>
              <a:t>…</a:t>
            </a:r>
            <a:endParaRPr sz="2100">
              <a:solidFill>
                <a:schemeClr val="dk1"/>
              </a:solidFill>
              <a:latin typeface="Lexend"/>
              <a:ea typeface="Lexend"/>
              <a:cs typeface="Lexend"/>
              <a:sym typeface="Lexend"/>
            </a:endParaRPr>
          </a:p>
        </p:txBody>
      </p:sp>
      <p:sp>
        <p:nvSpPr>
          <p:cNvPr id="8525" name="Google Shape;8525;p624"/>
          <p:cNvSpPr txBox="1"/>
          <p:nvPr/>
        </p:nvSpPr>
        <p:spPr>
          <a:xfrm>
            <a:off x="7951900" y="1566275"/>
            <a:ext cx="33447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Lexend"/>
                <a:ea typeface="Lexend"/>
                <a:cs typeface="Lexend"/>
                <a:sym typeface="Lexend"/>
              </a:rPr>
              <a:t>Mamba layer</a:t>
            </a:r>
            <a:endParaRPr b="1" sz="2200">
              <a:solidFill>
                <a:schemeClr val="dk1"/>
              </a:solidFill>
              <a:latin typeface="Lexend"/>
              <a:ea typeface="Lexend"/>
              <a:cs typeface="Lexend"/>
              <a:sym typeface="Lexend"/>
            </a:endParaRPr>
          </a:p>
        </p:txBody>
      </p:sp>
      <p:sp>
        <p:nvSpPr>
          <p:cNvPr id="8526" name="Google Shape;8526;p624"/>
          <p:cNvSpPr txBox="1"/>
          <p:nvPr/>
        </p:nvSpPr>
        <p:spPr>
          <a:xfrm>
            <a:off x="584700" y="3429763"/>
            <a:ext cx="61434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Lexend"/>
              <a:buChar char="●"/>
            </a:pPr>
            <a:r>
              <a:rPr lang="en" sz="2000">
                <a:solidFill>
                  <a:schemeClr val="dk1"/>
                </a:solidFill>
                <a:latin typeface="Lexend Light"/>
                <a:ea typeface="Lexend Light"/>
                <a:cs typeface="Lexend Light"/>
                <a:sym typeface="Lexend Light"/>
              </a:rPr>
              <a:t>Attention state = KV Cache</a:t>
            </a:r>
            <a:endParaRPr sz="2000">
              <a:solidFill>
                <a:schemeClr val="dk1"/>
              </a:solidFill>
              <a:latin typeface="Lexend Light"/>
              <a:ea typeface="Lexend Light"/>
              <a:cs typeface="Lexend Light"/>
              <a:sym typeface="Lexend Light"/>
            </a:endParaRPr>
          </a:p>
          <a:p>
            <a:pPr indent="-355600" lvl="0" marL="457200" rtl="0" algn="l">
              <a:spcBef>
                <a:spcPts val="0"/>
              </a:spcBef>
              <a:spcAft>
                <a:spcPts val="0"/>
              </a:spcAft>
              <a:buClr>
                <a:schemeClr val="dk1"/>
              </a:buClr>
              <a:buSzPts val="2000"/>
              <a:buFont typeface="Lexend Light"/>
              <a:buChar char="●"/>
            </a:pPr>
            <a:r>
              <a:rPr lang="en" sz="2000">
                <a:solidFill>
                  <a:schemeClr val="dk1"/>
                </a:solidFill>
                <a:latin typeface="Lexend Light"/>
                <a:ea typeface="Lexend Light"/>
                <a:cs typeface="Lexend Light"/>
                <a:sym typeface="Lexend Light"/>
              </a:rPr>
              <a:t>Every new token → Concatenate </a:t>
            </a:r>
            <a:endParaRPr sz="2000">
              <a:solidFill>
                <a:schemeClr val="dk1"/>
              </a:solidFill>
              <a:latin typeface="Lexend Light"/>
              <a:ea typeface="Lexend Light"/>
              <a:cs typeface="Lexend Light"/>
              <a:sym typeface="Lexend Light"/>
            </a:endParaRPr>
          </a:p>
          <a:p>
            <a:pPr indent="-355600" lvl="0" marL="457200" rtl="0" algn="l">
              <a:spcBef>
                <a:spcPts val="0"/>
              </a:spcBef>
              <a:spcAft>
                <a:spcPts val="0"/>
              </a:spcAft>
              <a:buClr>
                <a:schemeClr val="dk1"/>
              </a:buClr>
              <a:buSzPts val="2000"/>
              <a:buFont typeface="Lexend Light"/>
              <a:buChar char="●"/>
            </a:pPr>
            <a:r>
              <a:rPr lang="en" sz="2000">
                <a:solidFill>
                  <a:schemeClr val="dk1"/>
                </a:solidFill>
                <a:latin typeface="Lexend Light"/>
                <a:ea typeface="Lexend Light"/>
                <a:cs typeface="Lexend Light"/>
                <a:sym typeface="Lexend Light"/>
              </a:rPr>
              <a:t>Each block of 16 tokens = 64KiB</a:t>
            </a:r>
            <a:endParaRPr sz="20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20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2000">
              <a:solidFill>
                <a:schemeClr val="dk1"/>
              </a:solidFill>
              <a:latin typeface="Lexend Light"/>
              <a:ea typeface="Lexend Light"/>
              <a:cs typeface="Lexend Light"/>
              <a:sym typeface="Lexend Light"/>
            </a:endParaRPr>
          </a:p>
        </p:txBody>
      </p:sp>
      <p:sp>
        <p:nvSpPr>
          <p:cNvPr id="8527" name="Google Shape;8527;p624"/>
          <p:cNvSpPr txBox="1"/>
          <p:nvPr/>
        </p:nvSpPr>
        <p:spPr>
          <a:xfrm>
            <a:off x="6642525" y="3428988"/>
            <a:ext cx="61434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Lexend Light"/>
              <a:buChar char="●"/>
            </a:pPr>
            <a:r>
              <a:rPr lang="en" sz="2000">
                <a:solidFill>
                  <a:schemeClr val="dk1"/>
                </a:solidFill>
                <a:latin typeface="Lexend Light"/>
                <a:ea typeface="Lexend Light"/>
                <a:cs typeface="Lexend Light"/>
                <a:sym typeface="Lexend Light"/>
              </a:rPr>
              <a:t>Mamba state = Conv + SSM State</a:t>
            </a:r>
            <a:endParaRPr sz="2000">
              <a:solidFill>
                <a:schemeClr val="dk1"/>
              </a:solidFill>
              <a:latin typeface="Lexend Light"/>
              <a:ea typeface="Lexend Light"/>
              <a:cs typeface="Lexend Light"/>
              <a:sym typeface="Lexend Light"/>
            </a:endParaRPr>
          </a:p>
          <a:p>
            <a:pPr indent="-355600" lvl="0" marL="457200" rtl="0" algn="l">
              <a:spcBef>
                <a:spcPts val="0"/>
              </a:spcBef>
              <a:spcAft>
                <a:spcPts val="0"/>
              </a:spcAft>
              <a:buClr>
                <a:schemeClr val="dk1"/>
              </a:buClr>
              <a:buSzPts val="2000"/>
              <a:buFont typeface="Lexend Light"/>
              <a:buChar char="●"/>
            </a:pPr>
            <a:r>
              <a:rPr lang="en" sz="2000">
                <a:solidFill>
                  <a:schemeClr val="dk1"/>
                </a:solidFill>
                <a:latin typeface="Lexend Light"/>
                <a:ea typeface="Lexend Light"/>
                <a:cs typeface="Lexend Light"/>
                <a:sym typeface="Lexend Light"/>
              </a:rPr>
              <a:t>Every new token → Update in place</a:t>
            </a:r>
            <a:endParaRPr sz="2000">
              <a:solidFill>
                <a:schemeClr val="dk1"/>
              </a:solidFill>
              <a:latin typeface="Lexend Light"/>
              <a:ea typeface="Lexend Light"/>
              <a:cs typeface="Lexend Light"/>
              <a:sym typeface="Lexend Light"/>
            </a:endParaRPr>
          </a:p>
          <a:p>
            <a:pPr indent="-355600" lvl="0" marL="457200" rtl="0" algn="l">
              <a:spcBef>
                <a:spcPts val="0"/>
              </a:spcBef>
              <a:spcAft>
                <a:spcPts val="0"/>
              </a:spcAft>
              <a:buClr>
                <a:schemeClr val="dk1"/>
              </a:buClr>
              <a:buSzPts val="2000"/>
              <a:buFont typeface="Lexend Light"/>
              <a:buChar char="●"/>
            </a:pPr>
            <a:r>
              <a:rPr lang="en" sz="2000">
                <a:solidFill>
                  <a:schemeClr val="dk1"/>
                </a:solidFill>
                <a:latin typeface="Lexend Light"/>
                <a:ea typeface="Lexend Light"/>
                <a:cs typeface="Lexend Light"/>
                <a:sym typeface="Lexend Light"/>
              </a:rPr>
              <a:t>State for entire sequence = 2.57 MiB</a:t>
            </a:r>
            <a:endParaRPr sz="2000">
              <a:solidFill>
                <a:schemeClr val="dk1"/>
              </a:solidFill>
              <a:latin typeface="Lexend Light"/>
              <a:ea typeface="Lexend Light"/>
              <a:cs typeface="Lexend Light"/>
              <a:sym typeface="Lexend Light"/>
            </a:endParaRPr>
          </a:p>
        </p:txBody>
      </p:sp>
      <p:cxnSp>
        <p:nvCxnSpPr>
          <p:cNvPr id="8528" name="Google Shape;8528;p624"/>
          <p:cNvCxnSpPr/>
          <p:nvPr/>
        </p:nvCxnSpPr>
        <p:spPr>
          <a:xfrm>
            <a:off x="670100" y="2615550"/>
            <a:ext cx="1362300" cy="0"/>
          </a:xfrm>
          <a:prstGeom prst="straightConnector1">
            <a:avLst/>
          </a:prstGeom>
          <a:noFill/>
          <a:ln cap="flat" cmpd="sng" w="9525">
            <a:solidFill>
              <a:schemeClr val="dk2"/>
            </a:solidFill>
            <a:prstDash val="solid"/>
            <a:round/>
            <a:headEnd len="med" w="med" type="triangle"/>
            <a:tailEnd len="med" w="med" type="triangle"/>
          </a:ln>
        </p:spPr>
      </p:cxnSp>
      <p:sp>
        <p:nvSpPr>
          <p:cNvPr id="8529" name="Google Shape;8529;p624"/>
          <p:cNvSpPr txBox="1"/>
          <p:nvPr/>
        </p:nvSpPr>
        <p:spPr>
          <a:xfrm>
            <a:off x="885050" y="2227388"/>
            <a:ext cx="11739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16 tokens</a:t>
            </a:r>
            <a:endParaRPr sz="1300">
              <a:solidFill>
                <a:schemeClr val="dk1"/>
              </a:solidFill>
              <a:latin typeface="Lexend"/>
              <a:ea typeface="Lexend"/>
              <a:cs typeface="Lexend"/>
              <a:sym typeface="Lexend"/>
            </a:endParaRPr>
          </a:p>
        </p:txBody>
      </p:sp>
      <p:sp>
        <p:nvSpPr>
          <p:cNvPr id="8530" name="Google Shape;8530;p624"/>
          <p:cNvSpPr txBox="1"/>
          <p:nvPr/>
        </p:nvSpPr>
        <p:spPr>
          <a:xfrm>
            <a:off x="8532885" y="2223660"/>
            <a:ext cx="14745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Lexend"/>
                <a:ea typeface="Lexend"/>
                <a:cs typeface="Lexend"/>
                <a:sym typeface="Lexend"/>
              </a:rPr>
              <a:t>131,072 tokens</a:t>
            </a:r>
            <a:endParaRPr sz="1300">
              <a:solidFill>
                <a:schemeClr val="dk1"/>
              </a:solidFill>
              <a:latin typeface="Lexend"/>
              <a:ea typeface="Lexend"/>
              <a:cs typeface="Lexend"/>
              <a:sym typeface="Lexend"/>
            </a:endParaRPr>
          </a:p>
        </p:txBody>
      </p:sp>
      <p:sp>
        <p:nvSpPr>
          <p:cNvPr id="8531" name="Google Shape;8531;p624"/>
          <p:cNvSpPr txBox="1"/>
          <p:nvPr/>
        </p:nvSpPr>
        <p:spPr>
          <a:xfrm>
            <a:off x="1376200" y="4919525"/>
            <a:ext cx="10400100" cy="12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xend Light"/>
                <a:ea typeface="Lexend Light"/>
                <a:cs typeface="Lexend Light"/>
                <a:sym typeface="Lexend Light"/>
              </a:rPr>
              <a:t>KV Cache (16 tokens)         is 40x  smaller than mamba state, but…</a:t>
            </a:r>
            <a:endParaRPr sz="22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2200">
                <a:solidFill>
                  <a:schemeClr val="dk1"/>
                </a:solidFill>
                <a:latin typeface="Lexend Light"/>
                <a:ea typeface="Lexend Light"/>
                <a:cs typeface="Lexend Light"/>
                <a:sym typeface="Lexend Light"/>
              </a:rPr>
              <a:t>KV Cache (131,072 tokens) is 200x larger than mamba state!!</a:t>
            </a:r>
            <a:endParaRPr sz="2200">
              <a:solidFill>
                <a:schemeClr val="dk1"/>
              </a:solidFill>
              <a:latin typeface="Lexend Light"/>
              <a:ea typeface="Lexend Light"/>
              <a:cs typeface="Lexend Light"/>
              <a:sym typeface="Lexend Light"/>
            </a:endParaRPr>
          </a:p>
        </p:txBody>
      </p:sp>
      <p:sp>
        <p:nvSpPr>
          <p:cNvPr id="8532" name="Google Shape;8532;p624"/>
          <p:cNvSpPr txBox="1"/>
          <p:nvPr/>
        </p:nvSpPr>
        <p:spPr>
          <a:xfrm>
            <a:off x="679200" y="6267250"/>
            <a:ext cx="595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a:ea typeface="Lexend"/>
                <a:cs typeface="Lexend"/>
                <a:sym typeface="Lexend"/>
              </a:rPr>
              <a:t>Example numbers are based on nvidia/NVIDIA-Nemotron-Nano-12B-v2</a:t>
            </a:r>
            <a:endParaRPr sz="1200">
              <a:solidFill>
                <a:schemeClr val="dk1"/>
              </a:solidFill>
              <a:latin typeface="Lexend"/>
              <a:ea typeface="Lexend"/>
              <a:cs typeface="Lexend"/>
              <a:sym typeface="Lexend"/>
            </a:endParaRPr>
          </a:p>
        </p:txBody>
      </p:sp>
      <p:cxnSp>
        <p:nvCxnSpPr>
          <p:cNvPr id="8533" name="Google Shape;8533;p624"/>
          <p:cNvCxnSpPr/>
          <p:nvPr/>
        </p:nvCxnSpPr>
        <p:spPr>
          <a:xfrm flipH="1" rot="10800000">
            <a:off x="6867100" y="2598067"/>
            <a:ext cx="4518600" cy="5100"/>
          </a:xfrm>
          <a:prstGeom prst="straightConnector1">
            <a:avLst/>
          </a:prstGeom>
          <a:noFill/>
          <a:ln cap="flat" cmpd="sng" w="9525">
            <a:solidFill>
              <a:schemeClr val="dk2"/>
            </a:solidFill>
            <a:prstDash val="solid"/>
            <a:round/>
            <a:headEnd len="med" w="med" type="triangle"/>
            <a:tailEnd len="med" w="med" type="triangl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7" name="Shape 8537"/>
        <p:cNvGrpSpPr/>
        <p:nvPr/>
      </p:nvGrpSpPr>
      <p:grpSpPr>
        <a:xfrm>
          <a:off x="0" y="0"/>
          <a:ext cx="0" cy="0"/>
          <a:chOff x="0" y="0"/>
          <a:chExt cx="0" cy="0"/>
        </a:xfrm>
      </p:grpSpPr>
      <p:sp>
        <p:nvSpPr>
          <p:cNvPr id="8538" name="Google Shape;8538;p625"/>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Hybrid State Management in V0</a:t>
            </a:r>
            <a:endParaRPr/>
          </a:p>
        </p:txBody>
      </p:sp>
      <p:sp>
        <p:nvSpPr>
          <p:cNvPr id="8539" name="Google Shape;8539;p625"/>
          <p:cNvSpPr/>
          <p:nvPr/>
        </p:nvSpPr>
        <p:spPr>
          <a:xfrm>
            <a:off x="5149983" y="1801925"/>
            <a:ext cx="3109500" cy="2932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MambaStateTensor</a:t>
            </a:r>
            <a:endParaRPr>
              <a:latin typeface="Lexend"/>
              <a:ea typeface="Lexend"/>
              <a:cs typeface="Lexend"/>
              <a:sym typeface="Lexend"/>
            </a:endParaRPr>
          </a:p>
        </p:txBody>
      </p:sp>
      <p:sp>
        <p:nvSpPr>
          <p:cNvPr id="8540" name="Google Shape;8540;p625"/>
          <p:cNvSpPr/>
          <p:nvPr/>
        </p:nvSpPr>
        <p:spPr>
          <a:xfrm>
            <a:off x="805600" y="1814225"/>
            <a:ext cx="1662000" cy="3777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sp>
        <p:nvSpPr>
          <p:cNvPr id="8541" name="Google Shape;8541;p625"/>
          <p:cNvSpPr/>
          <p:nvPr/>
        </p:nvSpPr>
        <p:spPr>
          <a:xfrm>
            <a:off x="1061200" y="2666987"/>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0</a:t>
            </a:r>
            <a:endParaRPr>
              <a:solidFill>
                <a:schemeClr val="dk1"/>
              </a:solidFill>
              <a:latin typeface="Lexend"/>
              <a:ea typeface="Lexend"/>
              <a:cs typeface="Lexend"/>
              <a:sym typeface="Lexend"/>
            </a:endParaRPr>
          </a:p>
        </p:txBody>
      </p:sp>
      <p:cxnSp>
        <p:nvCxnSpPr>
          <p:cNvPr id="8542" name="Google Shape;8542;p625"/>
          <p:cNvCxnSpPr/>
          <p:nvPr/>
        </p:nvCxnSpPr>
        <p:spPr>
          <a:xfrm>
            <a:off x="1061200" y="2569773"/>
            <a:ext cx="1134300" cy="3300"/>
          </a:xfrm>
          <a:prstGeom prst="straightConnector1">
            <a:avLst/>
          </a:prstGeom>
          <a:noFill/>
          <a:ln cap="flat" cmpd="sng" w="9525">
            <a:solidFill>
              <a:schemeClr val="dk2"/>
            </a:solidFill>
            <a:prstDash val="solid"/>
            <a:round/>
            <a:headEnd len="med" w="med" type="triangle"/>
            <a:tailEnd len="med" w="med" type="triangle"/>
          </a:ln>
        </p:spPr>
      </p:cxnSp>
      <p:sp>
        <p:nvSpPr>
          <p:cNvPr id="8543" name="Google Shape;8543;p625"/>
          <p:cNvSpPr txBox="1"/>
          <p:nvPr/>
        </p:nvSpPr>
        <p:spPr>
          <a:xfrm>
            <a:off x="962760" y="2149857"/>
            <a:ext cx="16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attn page size</a:t>
            </a:r>
            <a:endParaRPr>
              <a:solidFill>
                <a:schemeClr val="dk1"/>
              </a:solidFill>
              <a:latin typeface="Lexend"/>
              <a:ea typeface="Lexend"/>
              <a:cs typeface="Lexend"/>
              <a:sym typeface="Lexend"/>
            </a:endParaRPr>
          </a:p>
        </p:txBody>
      </p:sp>
      <p:sp>
        <p:nvSpPr>
          <p:cNvPr id="8544" name="Google Shape;8544;p625"/>
          <p:cNvSpPr/>
          <p:nvPr/>
        </p:nvSpPr>
        <p:spPr>
          <a:xfrm>
            <a:off x="1061200" y="3067787"/>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1</a:t>
            </a:r>
            <a:endParaRPr>
              <a:solidFill>
                <a:schemeClr val="dk1"/>
              </a:solidFill>
              <a:latin typeface="Lexend"/>
              <a:ea typeface="Lexend"/>
              <a:cs typeface="Lexend"/>
              <a:sym typeface="Lexend"/>
            </a:endParaRPr>
          </a:p>
        </p:txBody>
      </p:sp>
      <p:sp>
        <p:nvSpPr>
          <p:cNvPr id="8545" name="Google Shape;8545;p625"/>
          <p:cNvSpPr/>
          <p:nvPr/>
        </p:nvSpPr>
        <p:spPr>
          <a:xfrm>
            <a:off x="1061200" y="3462287"/>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2</a:t>
            </a:r>
            <a:endParaRPr>
              <a:solidFill>
                <a:schemeClr val="dk1"/>
              </a:solidFill>
              <a:latin typeface="Lexend"/>
              <a:ea typeface="Lexend"/>
              <a:cs typeface="Lexend"/>
              <a:sym typeface="Lexend"/>
            </a:endParaRPr>
          </a:p>
        </p:txBody>
      </p:sp>
      <p:sp>
        <p:nvSpPr>
          <p:cNvPr id="8546" name="Google Shape;8546;p625"/>
          <p:cNvSpPr/>
          <p:nvPr/>
        </p:nvSpPr>
        <p:spPr>
          <a:xfrm>
            <a:off x="1061200" y="4579537"/>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N-2</a:t>
            </a:r>
            <a:endParaRPr>
              <a:solidFill>
                <a:schemeClr val="dk1"/>
              </a:solidFill>
              <a:latin typeface="Lexend"/>
              <a:ea typeface="Lexend"/>
              <a:cs typeface="Lexend"/>
              <a:sym typeface="Lexend"/>
            </a:endParaRPr>
          </a:p>
        </p:txBody>
      </p:sp>
      <p:sp>
        <p:nvSpPr>
          <p:cNvPr id="8547" name="Google Shape;8547;p625"/>
          <p:cNvSpPr/>
          <p:nvPr/>
        </p:nvSpPr>
        <p:spPr>
          <a:xfrm>
            <a:off x="1061200" y="4980337"/>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N-1</a:t>
            </a:r>
            <a:endParaRPr>
              <a:solidFill>
                <a:schemeClr val="dk1"/>
              </a:solidFill>
              <a:latin typeface="Lexend"/>
              <a:ea typeface="Lexend"/>
              <a:cs typeface="Lexend"/>
              <a:sym typeface="Lexend"/>
            </a:endParaRPr>
          </a:p>
        </p:txBody>
      </p:sp>
      <p:sp>
        <p:nvSpPr>
          <p:cNvPr id="8548" name="Google Shape;8548;p625"/>
          <p:cNvSpPr txBox="1"/>
          <p:nvPr/>
        </p:nvSpPr>
        <p:spPr>
          <a:xfrm rot="5400000">
            <a:off x="1503451" y="3998088"/>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
        <p:nvSpPr>
          <p:cNvPr id="8549" name="Google Shape;8549;p625"/>
          <p:cNvSpPr/>
          <p:nvPr/>
        </p:nvSpPr>
        <p:spPr>
          <a:xfrm>
            <a:off x="2924866" y="1814225"/>
            <a:ext cx="1662000" cy="3777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sp>
        <p:nvSpPr>
          <p:cNvPr id="8550" name="Google Shape;8550;p625"/>
          <p:cNvSpPr/>
          <p:nvPr/>
        </p:nvSpPr>
        <p:spPr>
          <a:xfrm>
            <a:off x="3180466" y="2666987"/>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0</a:t>
            </a:r>
            <a:endParaRPr>
              <a:solidFill>
                <a:schemeClr val="dk1"/>
              </a:solidFill>
              <a:latin typeface="Lexend"/>
              <a:ea typeface="Lexend"/>
              <a:cs typeface="Lexend"/>
              <a:sym typeface="Lexend"/>
            </a:endParaRPr>
          </a:p>
        </p:txBody>
      </p:sp>
      <p:cxnSp>
        <p:nvCxnSpPr>
          <p:cNvPr id="8551" name="Google Shape;8551;p625"/>
          <p:cNvCxnSpPr/>
          <p:nvPr/>
        </p:nvCxnSpPr>
        <p:spPr>
          <a:xfrm>
            <a:off x="3180466" y="2569773"/>
            <a:ext cx="1134300" cy="3300"/>
          </a:xfrm>
          <a:prstGeom prst="straightConnector1">
            <a:avLst/>
          </a:prstGeom>
          <a:noFill/>
          <a:ln cap="flat" cmpd="sng" w="9525">
            <a:solidFill>
              <a:schemeClr val="dk2"/>
            </a:solidFill>
            <a:prstDash val="solid"/>
            <a:round/>
            <a:headEnd len="med" w="med" type="triangle"/>
            <a:tailEnd len="med" w="med" type="triangle"/>
          </a:ln>
        </p:spPr>
      </p:cxnSp>
      <p:sp>
        <p:nvSpPr>
          <p:cNvPr id="8552" name="Google Shape;8552;p625"/>
          <p:cNvSpPr txBox="1"/>
          <p:nvPr/>
        </p:nvSpPr>
        <p:spPr>
          <a:xfrm>
            <a:off x="3082026" y="2149857"/>
            <a:ext cx="16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attn page size</a:t>
            </a:r>
            <a:endParaRPr>
              <a:solidFill>
                <a:schemeClr val="dk1"/>
              </a:solidFill>
              <a:latin typeface="Lexend"/>
              <a:ea typeface="Lexend"/>
              <a:cs typeface="Lexend"/>
              <a:sym typeface="Lexend"/>
            </a:endParaRPr>
          </a:p>
        </p:txBody>
      </p:sp>
      <p:sp>
        <p:nvSpPr>
          <p:cNvPr id="8553" name="Google Shape;8553;p625"/>
          <p:cNvSpPr/>
          <p:nvPr/>
        </p:nvSpPr>
        <p:spPr>
          <a:xfrm>
            <a:off x="3180466" y="3067787"/>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1</a:t>
            </a:r>
            <a:endParaRPr>
              <a:solidFill>
                <a:schemeClr val="dk1"/>
              </a:solidFill>
              <a:latin typeface="Lexend"/>
              <a:ea typeface="Lexend"/>
              <a:cs typeface="Lexend"/>
              <a:sym typeface="Lexend"/>
            </a:endParaRPr>
          </a:p>
        </p:txBody>
      </p:sp>
      <p:sp>
        <p:nvSpPr>
          <p:cNvPr id="8554" name="Google Shape;8554;p625"/>
          <p:cNvSpPr/>
          <p:nvPr/>
        </p:nvSpPr>
        <p:spPr>
          <a:xfrm>
            <a:off x="3180466" y="3462287"/>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2</a:t>
            </a:r>
            <a:endParaRPr>
              <a:solidFill>
                <a:schemeClr val="dk1"/>
              </a:solidFill>
              <a:latin typeface="Lexend"/>
              <a:ea typeface="Lexend"/>
              <a:cs typeface="Lexend"/>
              <a:sym typeface="Lexend"/>
            </a:endParaRPr>
          </a:p>
        </p:txBody>
      </p:sp>
      <p:sp>
        <p:nvSpPr>
          <p:cNvPr id="8555" name="Google Shape;8555;p625"/>
          <p:cNvSpPr/>
          <p:nvPr/>
        </p:nvSpPr>
        <p:spPr>
          <a:xfrm>
            <a:off x="3180466" y="4579537"/>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N-2</a:t>
            </a:r>
            <a:endParaRPr>
              <a:solidFill>
                <a:schemeClr val="dk1"/>
              </a:solidFill>
              <a:latin typeface="Lexend"/>
              <a:ea typeface="Lexend"/>
              <a:cs typeface="Lexend"/>
              <a:sym typeface="Lexend"/>
            </a:endParaRPr>
          </a:p>
        </p:txBody>
      </p:sp>
      <p:sp>
        <p:nvSpPr>
          <p:cNvPr id="8556" name="Google Shape;8556;p625"/>
          <p:cNvSpPr/>
          <p:nvPr/>
        </p:nvSpPr>
        <p:spPr>
          <a:xfrm>
            <a:off x="3180466" y="4980337"/>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N-1</a:t>
            </a:r>
            <a:endParaRPr>
              <a:solidFill>
                <a:schemeClr val="dk1"/>
              </a:solidFill>
              <a:latin typeface="Lexend"/>
              <a:ea typeface="Lexend"/>
              <a:cs typeface="Lexend"/>
              <a:sym typeface="Lexend"/>
            </a:endParaRPr>
          </a:p>
        </p:txBody>
      </p:sp>
      <p:sp>
        <p:nvSpPr>
          <p:cNvPr id="8557" name="Google Shape;8557;p625"/>
          <p:cNvSpPr txBox="1"/>
          <p:nvPr/>
        </p:nvSpPr>
        <p:spPr>
          <a:xfrm rot="5400000">
            <a:off x="3622717" y="3998088"/>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
        <p:nvSpPr>
          <p:cNvPr id="8558" name="Google Shape;8558;p625"/>
          <p:cNvSpPr txBox="1"/>
          <p:nvPr/>
        </p:nvSpPr>
        <p:spPr>
          <a:xfrm rot="-2644">
            <a:off x="2501245" y="3605800"/>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
        <p:nvSpPr>
          <p:cNvPr id="8559" name="Google Shape;8559;p625"/>
          <p:cNvSpPr/>
          <p:nvPr/>
        </p:nvSpPr>
        <p:spPr>
          <a:xfrm>
            <a:off x="5388556" y="2770900"/>
            <a:ext cx="2612400" cy="4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Sequence 0</a:t>
            </a:r>
            <a:endParaRPr>
              <a:solidFill>
                <a:schemeClr val="dk1"/>
              </a:solidFill>
              <a:latin typeface="Lexend"/>
              <a:ea typeface="Lexend"/>
              <a:cs typeface="Lexend"/>
              <a:sym typeface="Lexend"/>
            </a:endParaRPr>
          </a:p>
        </p:txBody>
      </p:sp>
      <p:cxnSp>
        <p:nvCxnSpPr>
          <p:cNvPr id="8560" name="Google Shape;8560;p625"/>
          <p:cNvCxnSpPr/>
          <p:nvPr/>
        </p:nvCxnSpPr>
        <p:spPr>
          <a:xfrm flipH="1" rot="10800000">
            <a:off x="5388549" y="2671898"/>
            <a:ext cx="2608800" cy="1800"/>
          </a:xfrm>
          <a:prstGeom prst="straightConnector1">
            <a:avLst/>
          </a:prstGeom>
          <a:noFill/>
          <a:ln cap="flat" cmpd="sng" w="9525">
            <a:solidFill>
              <a:schemeClr val="dk2"/>
            </a:solidFill>
            <a:prstDash val="solid"/>
            <a:round/>
            <a:headEnd len="med" w="med" type="triangle"/>
            <a:tailEnd len="med" w="med" type="triangle"/>
          </a:ln>
        </p:spPr>
      </p:cxnSp>
      <p:sp>
        <p:nvSpPr>
          <p:cNvPr id="8561" name="Google Shape;8561;p625"/>
          <p:cNvSpPr txBox="1"/>
          <p:nvPr/>
        </p:nvSpPr>
        <p:spPr>
          <a:xfrm>
            <a:off x="5854515" y="2273500"/>
            <a:ext cx="211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mamba page size</a:t>
            </a:r>
            <a:endParaRPr>
              <a:solidFill>
                <a:schemeClr val="dk1"/>
              </a:solidFill>
              <a:latin typeface="Lexend"/>
              <a:ea typeface="Lexend"/>
              <a:cs typeface="Lexend"/>
              <a:sym typeface="Lexend"/>
            </a:endParaRPr>
          </a:p>
        </p:txBody>
      </p:sp>
      <p:sp>
        <p:nvSpPr>
          <p:cNvPr id="8562" name="Google Shape;8562;p625"/>
          <p:cNvSpPr/>
          <p:nvPr/>
        </p:nvSpPr>
        <p:spPr>
          <a:xfrm>
            <a:off x="5388556" y="3171700"/>
            <a:ext cx="2612400" cy="4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Sequence 1</a:t>
            </a:r>
            <a:endParaRPr>
              <a:solidFill>
                <a:schemeClr val="dk1"/>
              </a:solidFill>
              <a:latin typeface="Lexend"/>
              <a:ea typeface="Lexend"/>
              <a:cs typeface="Lexend"/>
              <a:sym typeface="Lexend"/>
            </a:endParaRPr>
          </a:p>
        </p:txBody>
      </p:sp>
      <p:sp>
        <p:nvSpPr>
          <p:cNvPr id="8563" name="Google Shape;8563;p625"/>
          <p:cNvSpPr/>
          <p:nvPr/>
        </p:nvSpPr>
        <p:spPr>
          <a:xfrm>
            <a:off x="5398531" y="4117512"/>
            <a:ext cx="2612400" cy="4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Sequence S-1</a:t>
            </a:r>
            <a:endParaRPr>
              <a:solidFill>
                <a:schemeClr val="dk1"/>
              </a:solidFill>
              <a:latin typeface="Lexend"/>
              <a:ea typeface="Lexend"/>
              <a:cs typeface="Lexend"/>
              <a:sym typeface="Lexend"/>
            </a:endParaRPr>
          </a:p>
        </p:txBody>
      </p:sp>
      <p:sp>
        <p:nvSpPr>
          <p:cNvPr id="8564" name="Google Shape;8564;p625"/>
          <p:cNvSpPr/>
          <p:nvPr/>
        </p:nvSpPr>
        <p:spPr>
          <a:xfrm>
            <a:off x="8695300" y="1801925"/>
            <a:ext cx="3109500" cy="2932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MambaStateTensor</a:t>
            </a:r>
            <a:endParaRPr>
              <a:latin typeface="Lexend"/>
              <a:ea typeface="Lexend"/>
              <a:cs typeface="Lexend"/>
              <a:sym typeface="Lexend"/>
            </a:endParaRPr>
          </a:p>
        </p:txBody>
      </p:sp>
      <p:sp>
        <p:nvSpPr>
          <p:cNvPr id="8565" name="Google Shape;8565;p625"/>
          <p:cNvSpPr/>
          <p:nvPr/>
        </p:nvSpPr>
        <p:spPr>
          <a:xfrm>
            <a:off x="8933873" y="2770900"/>
            <a:ext cx="2612400" cy="4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Sequence 0</a:t>
            </a:r>
            <a:endParaRPr>
              <a:solidFill>
                <a:schemeClr val="dk1"/>
              </a:solidFill>
              <a:latin typeface="Lexend"/>
              <a:ea typeface="Lexend"/>
              <a:cs typeface="Lexend"/>
              <a:sym typeface="Lexend"/>
            </a:endParaRPr>
          </a:p>
        </p:txBody>
      </p:sp>
      <p:cxnSp>
        <p:nvCxnSpPr>
          <p:cNvPr id="8566" name="Google Shape;8566;p625"/>
          <p:cNvCxnSpPr/>
          <p:nvPr/>
        </p:nvCxnSpPr>
        <p:spPr>
          <a:xfrm flipH="1" rot="10800000">
            <a:off x="8933866" y="2671898"/>
            <a:ext cx="2608800" cy="1800"/>
          </a:xfrm>
          <a:prstGeom prst="straightConnector1">
            <a:avLst/>
          </a:prstGeom>
          <a:noFill/>
          <a:ln cap="flat" cmpd="sng" w="9525">
            <a:solidFill>
              <a:schemeClr val="dk2"/>
            </a:solidFill>
            <a:prstDash val="solid"/>
            <a:round/>
            <a:headEnd len="med" w="med" type="triangle"/>
            <a:tailEnd len="med" w="med" type="triangle"/>
          </a:ln>
        </p:spPr>
      </p:cxnSp>
      <p:sp>
        <p:nvSpPr>
          <p:cNvPr id="8567" name="Google Shape;8567;p625"/>
          <p:cNvSpPr txBox="1"/>
          <p:nvPr/>
        </p:nvSpPr>
        <p:spPr>
          <a:xfrm>
            <a:off x="9399832" y="2273500"/>
            <a:ext cx="211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mamba page size</a:t>
            </a:r>
            <a:endParaRPr>
              <a:solidFill>
                <a:schemeClr val="dk1"/>
              </a:solidFill>
              <a:latin typeface="Lexend"/>
              <a:ea typeface="Lexend"/>
              <a:cs typeface="Lexend"/>
              <a:sym typeface="Lexend"/>
            </a:endParaRPr>
          </a:p>
        </p:txBody>
      </p:sp>
      <p:sp>
        <p:nvSpPr>
          <p:cNvPr id="8568" name="Google Shape;8568;p625"/>
          <p:cNvSpPr/>
          <p:nvPr/>
        </p:nvSpPr>
        <p:spPr>
          <a:xfrm>
            <a:off x="8933873" y="3171700"/>
            <a:ext cx="2612400" cy="4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Sequence 1</a:t>
            </a:r>
            <a:endParaRPr>
              <a:solidFill>
                <a:schemeClr val="dk1"/>
              </a:solidFill>
              <a:latin typeface="Lexend"/>
              <a:ea typeface="Lexend"/>
              <a:cs typeface="Lexend"/>
              <a:sym typeface="Lexend"/>
            </a:endParaRPr>
          </a:p>
        </p:txBody>
      </p:sp>
      <p:sp>
        <p:nvSpPr>
          <p:cNvPr id="8569" name="Google Shape;8569;p625"/>
          <p:cNvSpPr/>
          <p:nvPr/>
        </p:nvSpPr>
        <p:spPr>
          <a:xfrm>
            <a:off x="8932073" y="4117500"/>
            <a:ext cx="2612400" cy="4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Sequence S-1</a:t>
            </a:r>
            <a:endParaRPr>
              <a:solidFill>
                <a:schemeClr val="dk1"/>
              </a:solidFill>
              <a:latin typeface="Lexend"/>
              <a:ea typeface="Lexend"/>
              <a:cs typeface="Lexend"/>
              <a:sym typeface="Lexend"/>
            </a:endParaRPr>
          </a:p>
        </p:txBody>
      </p:sp>
      <p:sp>
        <p:nvSpPr>
          <p:cNvPr id="8570" name="Google Shape;8570;p625"/>
          <p:cNvSpPr txBox="1"/>
          <p:nvPr/>
        </p:nvSpPr>
        <p:spPr>
          <a:xfrm rot="-2644">
            <a:off x="8299174" y="3205800"/>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
        <p:nvSpPr>
          <p:cNvPr id="8571" name="Google Shape;8571;p625"/>
          <p:cNvSpPr txBox="1"/>
          <p:nvPr/>
        </p:nvSpPr>
        <p:spPr>
          <a:xfrm rot="5400000">
            <a:off x="6509726" y="3621788"/>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
        <p:nvSpPr>
          <p:cNvPr id="8572" name="Google Shape;8572;p625"/>
          <p:cNvSpPr txBox="1"/>
          <p:nvPr/>
        </p:nvSpPr>
        <p:spPr>
          <a:xfrm>
            <a:off x="885050" y="5833000"/>
            <a:ext cx="62355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Lexend Light"/>
              <a:buChar char="●"/>
            </a:pPr>
            <a:r>
              <a:rPr lang="en" sz="1500">
                <a:solidFill>
                  <a:schemeClr val="dk1"/>
                </a:solidFill>
                <a:latin typeface="Lexend Light"/>
                <a:ea typeface="Lexend Light"/>
                <a:cs typeface="Lexend Light"/>
                <a:sym typeface="Lexend Light"/>
              </a:rPr>
              <a:t>Number of blocks (N) determined automatically at init time.</a:t>
            </a:r>
            <a:endParaRPr sz="1500">
              <a:solidFill>
                <a:schemeClr val="dk1"/>
              </a:solidFill>
              <a:latin typeface="Lexend Light"/>
              <a:ea typeface="Lexend Light"/>
              <a:cs typeface="Lexend Light"/>
              <a:sym typeface="Lexend Light"/>
            </a:endParaRPr>
          </a:p>
          <a:p>
            <a:pPr indent="-323850" lvl="0" marL="457200" rtl="0" algn="l">
              <a:spcBef>
                <a:spcPts val="0"/>
              </a:spcBef>
              <a:spcAft>
                <a:spcPts val="0"/>
              </a:spcAft>
              <a:buClr>
                <a:schemeClr val="dk1"/>
              </a:buClr>
              <a:buSzPts val="1500"/>
              <a:buFont typeface="Lexend Light"/>
              <a:buChar char="●"/>
            </a:pPr>
            <a:r>
              <a:rPr lang="en" sz="1500">
                <a:solidFill>
                  <a:schemeClr val="dk1"/>
                </a:solidFill>
                <a:latin typeface="Lexend Light"/>
                <a:ea typeface="Lexend Light"/>
                <a:cs typeface="Lexend Light"/>
                <a:sym typeface="Lexend Light"/>
              </a:rPr>
              <a:t>Number of sequence (S) set by user via max_num_seqs.</a:t>
            </a:r>
            <a:endParaRPr sz="1500">
              <a:solidFill>
                <a:schemeClr val="dk1"/>
              </a:solidFill>
              <a:latin typeface="Lexend Light"/>
              <a:ea typeface="Lexend Light"/>
              <a:cs typeface="Lexend Light"/>
              <a:sym typeface="Lexend Light"/>
            </a:endParaRPr>
          </a:p>
        </p:txBody>
      </p:sp>
      <p:cxnSp>
        <p:nvCxnSpPr>
          <p:cNvPr id="8573" name="Google Shape;8573;p625"/>
          <p:cNvCxnSpPr/>
          <p:nvPr/>
        </p:nvCxnSpPr>
        <p:spPr>
          <a:xfrm flipH="1" rot="10800000">
            <a:off x="805599" y="1600961"/>
            <a:ext cx="3794700" cy="900"/>
          </a:xfrm>
          <a:prstGeom prst="straightConnector1">
            <a:avLst/>
          </a:prstGeom>
          <a:noFill/>
          <a:ln cap="flat" cmpd="sng" w="9525">
            <a:solidFill>
              <a:schemeClr val="dk2"/>
            </a:solidFill>
            <a:prstDash val="solid"/>
            <a:round/>
            <a:headEnd len="med" w="med" type="triangle"/>
            <a:tailEnd len="med" w="med" type="triangle"/>
          </a:ln>
        </p:spPr>
      </p:cxnSp>
      <p:sp>
        <p:nvSpPr>
          <p:cNvPr id="8574" name="Google Shape;8574;p625"/>
          <p:cNvSpPr txBox="1"/>
          <p:nvPr/>
        </p:nvSpPr>
        <p:spPr>
          <a:xfrm>
            <a:off x="1799554" y="1172252"/>
            <a:ext cx="30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 Attention Layers</a:t>
            </a:r>
            <a:endParaRPr>
              <a:solidFill>
                <a:schemeClr val="dk1"/>
              </a:solidFill>
              <a:latin typeface="Lexend"/>
              <a:ea typeface="Lexend"/>
              <a:cs typeface="Lexend"/>
              <a:sym typeface="Lexend"/>
            </a:endParaRPr>
          </a:p>
        </p:txBody>
      </p:sp>
      <p:cxnSp>
        <p:nvCxnSpPr>
          <p:cNvPr id="8575" name="Google Shape;8575;p625"/>
          <p:cNvCxnSpPr/>
          <p:nvPr/>
        </p:nvCxnSpPr>
        <p:spPr>
          <a:xfrm>
            <a:off x="5149974" y="1601861"/>
            <a:ext cx="6654900" cy="9300"/>
          </a:xfrm>
          <a:prstGeom prst="straightConnector1">
            <a:avLst/>
          </a:prstGeom>
          <a:noFill/>
          <a:ln cap="flat" cmpd="sng" w="9525">
            <a:solidFill>
              <a:schemeClr val="dk2"/>
            </a:solidFill>
            <a:prstDash val="solid"/>
            <a:round/>
            <a:headEnd len="med" w="med" type="triangle"/>
            <a:tailEnd len="med" w="med" type="triangle"/>
          </a:ln>
        </p:spPr>
      </p:cxnSp>
      <p:sp>
        <p:nvSpPr>
          <p:cNvPr id="8576" name="Google Shape;8576;p625"/>
          <p:cNvSpPr txBox="1"/>
          <p:nvPr/>
        </p:nvSpPr>
        <p:spPr>
          <a:xfrm>
            <a:off x="7668654" y="1226902"/>
            <a:ext cx="30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 Mamba Layers</a:t>
            </a:r>
            <a:endParaRPr>
              <a:solidFill>
                <a:schemeClr val="dk1"/>
              </a:solidFill>
              <a:latin typeface="Lexend"/>
              <a:ea typeface="Lexend"/>
              <a:cs typeface="Lexend"/>
              <a:sym typeface="Lexend"/>
            </a:endParaRPr>
          </a:p>
        </p:txBody>
      </p:sp>
      <p:sp>
        <p:nvSpPr>
          <p:cNvPr id="8577" name="Google Shape;8577;p625"/>
          <p:cNvSpPr/>
          <p:nvPr/>
        </p:nvSpPr>
        <p:spPr>
          <a:xfrm>
            <a:off x="1018175" y="4942400"/>
            <a:ext cx="3372000" cy="493500"/>
          </a:xfrm>
          <a:prstGeom prst="rect">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578" name="Google Shape;8578;p625"/>
          <p:cNvSpPr txBox="1"/>
          <p:nvPr/>
        </p:nvSpPr>
        <p:spPr>
          <a:xfrm>
            <a:off x="4586278" y="4960850"/>
            <a:ext cx="12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Block </a:t>
            </a:r>
            <a:endParaRPr>
              <a:solidFill>
                <a:schemeClr val="dk1"/>
              </a:solidFill>
              <a:latin typeface="Lexend Light"/>
              <a:ea typeface="Lexend Light"/>
              <a:cs typeface="Lexend Light"/>
              <a:sym typeface="Lexend Light"/>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2" name="Shape 8582"/>
        <p:cNvGrpSpPr/>
        <p:nvPr/>
      </p:nvGrpSpPr>
      <p:grpSpPr>
        <a:xfrm>
          <a:off x="0" y="0"/>
          <a:ext cx="0" cy="0"/>
          <a:chOff x="0" y="0"/>
          <a:chExt cx="0" cy="0"/>
        </a:xfrm>
      </p:grpSpPr>
      <p:sp>
        <p:nvSpPr>
          <p:cNvPr id="8583" name="Google Shape;8583;p626"/>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What is wrong with V0 approach?</a:t>
            </a:r>
            <a:endParaRPr/>
          </a:p>
        </p:txBody>
      </p:sp>
      <p:sp>
        <p:nvSpPr>
          <p:cNvPr id="8584" name="Google Shape;8584;p626"/>
          <p:cNvSpPr txBox="1"/>
          <p:nvPr>
            <p:ph idx="1" type="body"/>
          </p:nvPr>
        </p:nvSpPr>
        <p:spPr>
          <a:xfrm>
            <a:off x="415600" y="1231833"/>
            <a:ext cx="11360700" cy="49860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SzPts val="2400"/>
              <a:buFont typeface="Lexend Light"/>
              <a:buChar char="●"/>
            </a:pPr>
            <a:r>
              <a:rPr lang="en">
                <a:latin typeface="Lexend Light"/>
                <a:ea typeface="Lexend Light"/>
                <a:cs typeface="Lexend Light"/>
                <a:sym typeface="Lexend Light"/>
              </a:rPr>
              <a:t>Trying to allocate max_num_seqs worth of mamba state can often lead to CudaOOM in memory-constrained scenarios. </a:t>
            </a:r>
            <a:endParaRPr>
              <a:latin typeface="Lexend Light"/>
              <a:ea typeface="Lexend Light"/>
              <a:cs typeface="Lexend Light"/>
              <a:sym typeface="Lexend Light"/>
            </a:endParaRPr>
          </a:p>
          <a:p>
            <a:pPr indent="-381000" lvl="0" marL="457200" rtl="0" algn="l">
              <a:spcBef>
                <a:spcPts val="0"/>
              </a:spcBef>
              <a:spcAft>
                <a:spcPts val="0"/>
              </a:spcAft>
              <a:buSzPts val="2400"/>
              <a:buFont typeface="Lexend Light"/>
              <a:buChar char="●"/>
            </a:pPr>
            <a:r>
              <a:rPr lang="en">
                <a:latin typeface="Lexend Light"/>
                <a:ea typeface="Lexend Light"/>
                <a:cs typeface="Lexend Light"/>
                <a:sym typeface="Lexend Light"/>
              </a:rPr>
              <a:t>Users were having to carefully tune runtime parameters to ensure that vLLM doesn’t crash → Bad UX</a:t>
            </a:r>
            <a:endParaRPr>
              <a:latin typeface="Lexend Light"/>
              <a:ea typeface="Lexend Light"/>
              <a:cs typeface="Lexend Light"/>
              <a:sym typeface="Lexend Light"/>
            </a:endParaRPr>
          </a:p>
          <a:p>
            <a:pPr indent="-381000" lvl="0" marL="457200" rtl="0" algn="l">
              <a:spcBef>
                <a:spcPts val="0"/>
              </a:spcBef>
              <a:spcAft>
                <a:spcPts val="0"/>
              </a:spcAft>
              <a:buSzPts val="2400"/>
              <a:buFont typeface="Lexend Light"/>
              <a:buChar char="●"/>
            </a:pPr>
            <a:r>
              <a:rPr lang="en">
                <a:latin typeface="Lexend Light"/>
                <a:ea typeface="Lexend Light"/>
                <a:cs typeface="Lexend Light"/>
                <a:sym typeface="Lexend Light"/>
              </a:rPr>
              <a:t>In V1 we aimed to unify the management of KVCache and Mamba state.</a:t>
            </a:r>
            <a:endParaRPr>
              <a:latin typeface="Lexend Light"/>
              <a:ea typeface="Lexend Light"/>
              <a:cs typeface="Lexend Light"/>
              <a:sym typeface="Lexend Light"/>
            </a:endParaRPr>
          </a:p>
          <a:p>
            <a:pPr indent="-381000" lvl="0" marL="457200" rtl="0" algn="l">
              <a:spcBef>
                <a:spcPts val="0"/>
              </a:spcBef>
              <a:spcAft>
                <a:spcPts val="0"/>
              </a:spcAft>
              <a:buSzPts val="2400"/>
              <a:buFont typeface="Lexend Light"/>
              <a:buChar char="●"/>
            </a:pPr>
            <a:r>
              <a:rPr lang="en">
                <a:latin typeface="Lexend Light"/>
                <a:ea typeface="Lexend Light"/>
                <a:cs typeface="Lexend Light"/>
                <a:sym typeface="Lexend Light"/>
              </a:rPr>
              <a:t>This will eventually enable Hybrid Models to support:</a:t>
            </a:r>
            <a:endParaRPr>
              <a:latin typeface="Lexend Light"/>
              <a:ea typeface="Lexend Light"/>
              <a:cs typeface="Lexend Light"/>
              <a:sym typeface="Lexend Light"/>
            </a:endParaRPr>
          </a:p>
          <a:p>
            <a:pPr indent="-368300" lvl="1" marL="914400" rtl="0" algn="l">
              <a:spcBef>
                <a:spcPts val="0"/>
              </a:spcBef>
              <a:spcAft>
                <a:spcPts val="0"/>
              </a:spcAft>
              <a:buSzPts val="2200"/>
              <a:buFont typeface="Lexend Light"/>
              <a:buChar char="○"/>
            </a:pPr>
            <a:r>
              <a:rPr lang="en" sz="2200">
                <a:latin typeface="Lexend Light"/>
                <a:ea typeface="Lexend Light"/>
                <a:cs typeface="Lexend Light"/>
                <a:sym typeface="Lexend Light"/>
              </a:rPr>
              <a:t>Prefix caching (partially done!)</a:t>
            </a:r>
            <a:endParaRPr sz="2200">
              <a:latin typeface="Lexend Light"/>
              <a:ea typeface="Lexend Light"/>
              <a:cs typeface="Lexend Light"/>
              <a:sym typeface="Lexend Light"/>
            </a:endParaRPr>
          </a:p>
          <a:p>
            <a:pPr indent="-368300" lvl="1" marL="914400" rtl="0" algn="l">
              <a:spcBef>
                <a:spcPts val="0"/>
              </a:spcBef>
              <a:spcAft>
                <a:spcPts val="0"/>
              </a:spcAft>
              <a:buSzPts val="2200"/>
              <a:buFont typeface="Lexend Light"/>
              <a:buChar char="○"/>
            </a:pPr>
            <a:r>
              <a:rPr lang="en" sz="2200">
                <a:latin typeface="Lexend Light"/>
                <a:ea typeface="Lexend Light"/>
                <a:cs typeface="Lexend Light"/>
                <a:sym typeface="Lexend Light"/>
              </a:rPr>
              <a:t>KVCache Transfer</a:t>
            </a:r>
            <a:endParaRPr sz="2200">
              <a:latin typeface="Lexend Light"/>
              <a:ea typeface="Lexend Light"/>
              <a:cs typeface="Lexend Light"/>
              <a:sym typeface="Lexend Light"/>
            </a:endParaRPr>
          </a:p>
          <a:p>
            <a:pPr indent="-368300" lvl="1" marL="914400" rtl="0" algn="l">
              <a:spcBef>
                <a:spcPts val="0"/>
              </a:spcBef>
              <a:spcAft>
                <a:spcPts val="0"/>
              </a:spcAft>
              <a:buSzPts val="2200"/>
              <a:buFont typeface="Lexend Light"/>
              <a:buChar char="○"/>
            </a:pPr>
            <a:r>
              <a:rPr lang="en" sz="2200">
                <a:latin typeface="Lexend Light"/>
                <a:ea typeface="Lexend Light"/>
                <a:cs typeface="Lexend Light"/>
                <a:sym typeface="Lexend Light"/>
              </a:rPr>
              <a:t>P/D disaggregation</a:t>
            </a:r>
            <a:endParaRPr sz="2200">
              <a:latin typeface="Lexend Light"/>
              <a:ea typeface="Lexend Light"/>
              <a:cs typeface="Lexend Light"/>
              <a:sym typeface="Lexend Light"/>
            </a:endParaRPr>
          </a:p>
          <a:p>
            <a:pPr indent="-368300" lvl="0" marL="457200" rtl="0" algn="l">
              <a:spcBef>
                <a:spcPts val="0"/>
              </a:spcBef>
              <a:spcAft>
                <a:spcPts val="0"/>
              </a:spcAft>
              <a:buSzPts val="2200"/>
              <a:buFont typeface="Lexend Light"/>
              <a:buChar char="●"/>
            </a:pPr>
            <a:r>
              <a:rPr lang="en">
                <a:latin typeface="Lexend Light"/>
                <a:ea typeface="Lexend Light"/>
                <a:cs typeface="Lexend Light"/>
                <a:sym typeface="Lexend Light"/>
              </a:rPr>
              <a:t>In addition, porting to V1 enables Hybrid Models to take advantage of V1 performance features like torch compile, better scheduling etc.</a:t>
            </a:r>
            <a:endParaRPr sz="2200">
              <a:latin typeface="Lexend Light"/>
              <a:ea typeface="Lexend Light"/>
              <a:cs typeface="Lexend Light"/>
              <a:sym typeface="Lexend 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8" name="Shape 8588"/>
        <p:cNvGrpSpPr/>
        <p:nvPr/>
      </p:nvGrpSpPr>
      <p:grpSpPr>
        <a:xfrm>
          <a:off x="0" y="0"/>
          <a:ext cx="0" cy="0"/>
          <a:chOff x="0" y="0"/>
          <a:chExt cx="0" cy="0"/>
        </a:xfrm>
      </p:grpSpPr>
      <p:sp>
        <p:nvSpPr>
          <p:cNvPr id="8589" name="Google Shape;8589;p627"/>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KVCacheGroups in V1</a:t>
            </a:r>
            <a:endParaRPr/>
          </a:p>
        </p:txBody>
      </p:sp>
      <p:sp>
        <p:nvSpPr>
          <p:cNvPr id="8590" name="Google Shape;8590;p627"/>
          <p:cNvSpPr/>
          <p:nvPr/>
        </p:nvSpPr>
        <p:spPr>
          <a:xfrm>
            <a:off x="1483666" y="1665636"/>
            <a:ext cx="2439600" cy="4131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4 layers</a:t>
            </a:r>
            <a:endParaRPr>
              <a:solidFill>
                <a:schemeClr val="dk1"/>
              </a:solidFill>
              <a:latin typeface="Lexend"/>
              <a:ea typeface="Lexend"/>
              <a:cs typeface="Lexend"/>
              <a:sym typeface="Lexend"/>
            </a:endParaRPr>
          </a:p>
        </p:txBody>
      </p:sp>
      <p:sp>
        <p:nvSpPr>
          <p:cNvPr id="8591" name="Google Shape;8591;p627"/>
          <p:cNvSpPr/>
          <p:nvPr/>
        </p:nvSpPr>
        <p:spPr>
          <a:xfrm>
            <a:off x="1483666" y="2196370"/>
            <a:ext cx="2439600" cy="4131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4 layers</a:t>
            </a:r>
            <a:endParaRPr>
              <a:solidFill>
                <a:schemeClr val="dk1"/>
              </a:solidFill>
              <a:latin typeface="Lexend"/>
              <a:ea typeface="Lexend"/>
              <a:cs typeface="Lexend"/>
              <a:sym typeface="Lexend"/>
            </a:endParaRPr>
          </a:p>
        </p:txBody>
      </p:sp>
      <p:sp>
        <p:nvSpPr>
          <p:cNvPr id="8592" name="Google Shape;8592;p627"/>
          <p:cNvSpPr/>
          <p:nvPr/>
        </p:nvSpPr>
        <p:spPr>
          <a:xfrm>
            <a:off x="1483666" y="2719886"/>
            <a:ext cx="2439600" cy="4131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4 layers</a:t>
            </a:r>
            <a:endParaRPr>
              <a:solidFill>
                <a:schemeClr val="dk1"/>
              </a:solidFill>
              <a:latin typeface="Lexend"/>
              <a:ea typeface="Lexend"/>
              <a:cs typeface="Lexend"/>
              <a:sym typeface="Lexend"/>
            </a:endParaRPr>
          </a:p>
        </p:txBody>
      </p:sp>
      <p:sp>
        <p:nvSpPr>
          <p:cNvPr id="8593" name="Google Shape;8593;p627"/>
          <p:cNvSpPr/>
          <p:nvPr/>
        </p:nvSpPr>
        <p:spPr>
          <a:xfrm>
            <a:off x="1483666" y="3243411"/>
            <a:ext cx="2439600" cy="4131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4 layers</a:t>
            </a:r>
            <a:endParaRPr>
              <a:solidFill>
                <a:schemeClr val="dk1"/>
              </a:solidFill>
              <a:latin typeface="Lexend"/>
              <a:ea typeface="Lexend"/>
              <a:cs typeface="Lexend"/>
              <a:sym typeface="Lexend"/>
            </a:endParaRPr>
          </a:p>
        </p:txBody>
      </p:sp>
      <p:sp>
        <p:nvSpPr>
          <p:cNvPr id="8594" name="Google Shape;8594;p627"/>
          <p:cNvSpPr/>
          <p:nvPr/>
        </p:nvSpPr>
        <p:spPr>
          <a:xfrm>
            <a:off x="1483666" y="3766936"/>
            <a:ext cx="2439600" cy="4131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4 layers</a:t>
            </a:r>
            <a:endParaRPr>
              <a:solidFill>
                <a:schemeClr val="dk1"/>
              </a:solidFill>
              <a:latin typeface="Lexend"/>
              <a:ea typeface="Lexend"/>
              <a:cs typeface="Lexend"/>
              <a:sym typeface="Lexend"/>
            </a:endParaRPr>
          </a:p>
        </p:txBody>
      </p:sp>
      <p:sp>
        <p:nvSpPr>
          <p:cNvPr id="8595" name="Google Shape;8595;p627"/>
          <p:cNvSpPr/>
          <p:nvPr/>
        </p:nvSpPr>
        <p:spPr>
          <a:xfrm>
            <a:off x="1483666" y="4290461"/>
            <a:ext cx="2439600" cy="4131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4 layers</a:t>
            </a:r>
            <a:endParaRPr>
              <a:solidFill>
                <a:schemeClr val="dk1"/>
              </a:solidFill>
              <a:latin typeface="Lexend"/>
              <a:ea typeface="Lexend"/>
              <a:cs typeface="Lexend"/>
              <a:sym typeface="Lexend"/>
            </a:endParaRPr>
          </a:p>
        </p:txBody>
      </p:sp>
      <p:sp>
        <p:nvSpPr>
          <p:cNvPr id="8596" name="Google Shape;8596;p627"/>
          <p:cNvSpPr/>
          <p:nvPr/>
        </p:nvSpPr>
        <p:spPr>
          <a:xfrm>
            <a:off x="1483666" y="4813986"/>
            <a:ext cx="1221900" cy="4131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2 layers</a:t>
            </a:r>
            <a:endParaRPr>
              <a:solidFill>
                <a:schemeClr val="dk1"/>
              </a:solidFill>
              <a:latin typeface="Lexend"/>
              <a:ea typeface="Lexend"/>
              <a:cs typeface="Lexend"/>
              <a:sym typeface="Lexend"/>
            </a:endParaRPr>
          </a:p>
        </p:txBody>
      </p:sp>
      <p:sp>
        <p:nvSpPr>
          <p:cNvPr id="8597" name="Google Shape;8597;p627"/>
          <p:cNvSpPr/>
          <p:nvPr/>
        </p:nvSpPr>
        <p:spPr>
          <a:xfrm>
            <a:off x="2701416" y="4813986"/>
            <a:ext cx="1221900" cy="413100"/>
          </a:xfrm>
          <a:prstGeom prst="rect">
            <a:avLst/>
          </a:prstGeom>
          <a:solidFill>
            <a:srgbClr val="9E9E9E"/>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PAD</a:t>
            </a:r>
            <a:endParaRPr>
              <a:solidFill>
                <a:schemeClr val="dk1"/>
              </a:solidFill>
              <a:latin typeface="Lexend"/>
              <a:ea typeface="Lexend"/>
              <a:cs typeface="Lexend"/>
              <a:sym typeface="Lexend"/>
            </a:endParaRPr>
          </a:p>
        </p:txBody>
      </p:sp>
      <p:sp>
        <p:nvSpPr>
          <p:cNvPr id="8598" name="Google Shape;8598;p627"/>
          <p:cNvSpPr txBox="1"/>
          <p:nvPr/>
        </p:nvSpPr>
        <p:spPr>
          <a:xfrm>
            <a:off x="713217" y="2202815"/>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SWA</a:t>
            </a:r>
            <a:endParaRPr>
              <a:solidFill>
                <a:schemeClr val="dk1"/>
              </a:solidFill>
              <a:latin typeface="Lexend Light"/>
              <a:ea typeface="Lexend Light"/>
              <a:cs typeface="Lexend Light"/>
              <a:sym typeface="Lexend Light"/>
            </a:endParaRPr>
          </a:p>
        </p:txBody>
      </p:sp>
      <p:sp>
        <p:nvSpPr>
          <p:cNvPr id="8599" name="Google Shape;8599;p627"/>
          <p:cNvSpPr txBox="1"/>
          <p:nvPr/>
        </p:nvSpPr>
        <p:spPr>
          <a:xfrm>
            <a:off x="713217" y="272634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SWA</a:t>
            </a:r>
            <a:endParaRPr>
              <a:solidFill>
                <a:schemeClr val="dk1"/>
              </a:solidFill>
              <a:latin typeface="Lexend Light"/>
              <a:ea typeface="Lexend Light"/>
              <a:cs typeface="Lexend Light"/>
              <a:sym typeface="Lexend Light"/>
            </a:endParaRPr>
          </a:p>
        </p:txBody>
      </p:sp>
      <p:sp>
        <p:nvSpPr>
          <p:cNvPr id="8600" name="Google Shape;8600;p627"/>
          <p:cNvSpPr txBox="1"/>
          <p:nvPr/>
        </p:nvSpPr>
        <p:spPr>
          <a:xfrm>
            <a:off x="713217" y="3249865"/>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SWA</a:t>
            </a:r>
            <a:endParaRPr>
              <a:solidFill>
                <a:schemeClr val="dk1"/>
              </a:solidFill>
              <a:latin typeface="Lexend Light"/>
              <a:ea typeface="Lexend Light"/>
              <a:cs typeface="Lexend Light"/>
              <a:sym typeface="Lexend Light"/>
            </a:endParaRPr>
          </a:p>
        </p:txBody>
      </p:sp>
      <p:sp>
        <p:nvSpPr>
          <p:cNvPr id="8601" name="Google Shape;8601;p627"/>
          <p:cNvSpPr txBox="1"/>
          <p:nvPr/>
        </p:nvSpPr>
        <p:spPr>
          <a:xfrm>
            <a:off x="713217" y="377339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SWA</a:t>
            </a:r>
            <a:endParaRPr>
              <a:solidFill>
                <a:schemeClr val="dk1"/>
              </a:solidFill>
              <a:latin typeface="Lexend Light"/>
              <a:ea typeface="Lexend Light"/>
              <a:cs typeface="Lexend Light"/>
              <a:sym typeface="Lexend Light"/>
            </a:endParaRPr>
          </a:p>
        </p:txBody>
      </p:sp>
      <p:sp>
        <p:nvSpPr>
          <p:cNvPr id="8602" name="Google Shape;8602;p627"/>
          <p:cNvSpPr txBox="1"/>
          <p:nvPr/>
        </p:nvSpPr>
        <p:spPr>
          <a:xfrm>
            <a:off x="713217" y="4296915"/>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SWA</a:t>
            </a:r>
            <a:endParaRPr>
              <a:solidFill>
                <a:schemeClr val="dk1"/>
              </a:solidFill>
              <a:latin typeface="Lexend Light"/>
              <a:ea typeface="Lexend Light"/>
              <a:cs typeface="Lexend Light"/>
              <a:sym typeface="Lexend Light"/>
            </a:endParaRPr>
          </a:p>
        </p:txBody>
      </p:sp>
      <p:sp>
        <p:nvSpPr>
          <p:cNvPr id="8603" name="Google Shape;8603;p627"/>
          <p:cNvSpPr txBox="1"/>
          <p:nvPr/>
        </p:nvSpPr>
        <p:spPr>
          <a:xfrm>
            <a:off x="713217" y="482044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SWA</a:t>
            </a:r>
            <a:endParaRPr>
              <a:solidFill>
                <a:schemeClr val="dk1"/>
              </a:solidFill>
              <a:latin typeface="Lexend Light"/>
              <a:ea typeface="Lexend Light"/>
              <a:cs typeface="Lexend Light"/>
              <a:sym typeface="Lexend Light"/>
            </a:endParaRPr>
          </a:p>
        </p:txBody>
      </p:sp>
      <p:sp>
        <p:nvSpPr>
          <p:cNvPr id="8604" name="Google Shape;8604;p627"/>
          <p:cNvSpPr txBox="1"/>
          <p:nvPr/>
        </p:nvSpPr>
        <p:spPr>
          <a:xfrm>
            <a:off x="962192" y="168574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A</a:t>
            </a:r>
            <a:endParaRPr>
              <a:solidFill>
                <a:schemeClr val="dk1"/>
              </a:solidFill>
              <a:latin typeface="Lexend Light"/>
              <a:ea typeface="Lexend Light"/>
              <a:cs typeface="Lexend Light"/>
              <a:sym typeface="Lexend Light"/>
            </a:endParaRPr>
          </a:p>
        </p:txBody>
      </p:sp>
      <p:cxnSp>
        <p:nvCxnSpPr>
          <p:cNvPr id="8605" name="Google Shape;8605;p627"/>
          <p:cNvCxnSpPr/>
          <p:nvPr/>
        </p:nvCxnSpPr>
        <p:spPr>
          <a:xfrm flipH="1" rot="10800000">
            <a:off x="1483674" y="1541638"/>
            <a:ext cx="2468100" cy="7800"/>
          </a:xfrm>
          <a:prstGeom prst="straightConnector1">
            <a:avLst/>
          </a:prstGeom>
          <a:noFill/>
          <a:ln cap="flat" cmpd="sng" w="9525">
            <a:solidFill>
              <a:schemeClr val="dk2"/>
            </a:solidFill>
            <a:prstDash val="solid"/>
            <a:round/>
            <a:headEnd len="med" w="med" type="triangle"/>
            <a:tailEnd len="med" w="med" type="triangle"/>
          </a:ln>
        </p:spPr>
      </p:cxnSp>
      <p:sp>
        <p:nvSpPr>
          <p:cNvPr id="8606" name="Google Shape;8606;p627"/>
          <p:cNvSpPr txBox="1"/>
          <p:nvPr/>
        </p:nvSpPr>
        <p:spPr>
          <a:xfrm>
            <a:off x="2155284" y="1151401"/>
            <a:ext cx="12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Group Size</a:t>
            </a:r>
            <a:endParaRPr>
              <a:solidFill>
                <a:schemeClr val="dk1"/>
              </a:solidFill>
              <a:latin typeface="Lexend"/>
              <a:ea typeface="Lexend"/>
              <a:cs typeface="Lexend"/>
              <a:sym typeface="Lexend"/>
            </a:endParaRPr>
          </a:p>
        </p:txBody>
      </p:sp>
      <p:sp>
        <p:nvSpPr>
          <p:cNvPr id="8607" name="Google Shape;8607;p627"/>
          <p:cNvSpPr txBox="1"/>
          <p:nvPr/>
        </p:nvSpPr>
        <p:spPr>
          <a:xfrm>
            <a:off x="678175" y="5488700"/>
            <a:ext cx="405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exend"/>
                <a:ea typeface="Lexend"/>
                <a:cs typeface="Lexend"/>
                <a:sym typeface="Lexend"/>
              </a:rPr>
              <a:t>Example</a:t>
            </a:r>
            <a:r>
              <a:rPr lang="en">
                <a:solidFill>
                  <a:schemeClr val="dk1"/>
                </a:solidFill>
                <a:latin typeface="Lexend Light"/>
                <a:ea typeface="Lexend Light"/>
                <a:cs typeface="Lexend Light"/>
                <a:sym typeface="Lexend Light"/>
              </a:rPr>
              <a:t>: google/gemma-3-1b-it</a:t>
            </a:r>
            <a:endParaRPr>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a:solidFill>
                  <a:schemeClr val="dk1"/>
                </a:solidFill>
                <a:latin typeface="Lexend Light"/>
                <a:ea typeface="Lexend Light"/>
                <a:cs typeface="Lexend Light"/>
                <a:sym typeface="Lexend Light"/>
              </a:rPr>
              <a:t>4x Full Attention layers (A) layers</a:t>
            </a:r>
            <a:endParaRPr>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a:solidFill>
                  <a:schemeClr val="dk1"/>
                </a:solidFill>
                <a:latin typeface="Lexend Light"/>
                <a:ea typeface="Lexend Light"/>
                <a:cs typeface="Lexend Light"/>
                <a:sym typeface="Lexend Light"/>
              </a:rPr>
              <a:t>+ 22x Sliding Window Attention (SWA) layers</a:t>
            </a:r>
            <a:endParaRPr>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a:solidFill>
                  <a:schemeClr val="dk1"/>
                </a:solidFill>
                <a:latin typeface="Lexend Light"/>
                <a:ea typeface="Lexend Light"/>
                <a:cs typeface="Lexend Light"/>
                <a:sym typeface="Lexend Light"/>
              </a:rPr>
              <a:t>= 7 KVCacheGroup</a:t>
            </a:r>
            <a:r>
              <a:rPr lang="en">
                <a:solidFill>
                  <a:schemeClr val="dk1"/>
                </a:solidFill>
                <a:latin typeface="Lexend"/>
                <a:ea typeface="Lexend"/>
                <a:cs typeface="Lexend"/>
                <a:sym typeface="Lexend"/>
              </a:rPr>
              <a:t>s</a:t>
            </a:r>
            <a:endParaRPr>
              <a:solidFill>
                <a:schemeClr val="dk1"/>
              </a:solidFill>
              <a:latin typeface="Lexend"/>
              <a:ea typeface="Lexend"/>
              <a:cs typeface="Lexend"/>
              <a:sym typeface="Lexend"/>
            </a:endParaRPr>
          </a:p>
        </p:txBody>
      </p:sp>
      <p:sp>
        <p:nvSpPr>
          <p:cNvPr id="8608" name="Google Shape;8608;p627"/>
          <p:cNvSpPr/>
          <p:nvPr/>
        </p:nvSpPr>
        <p:spPr>
          <a:xfrm>
            <a:off x="4923467" y="1647924"/>
            <a:ext cx="1662000" cy="3777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sp>
        <p:nvSpPr>
          <p:cNvPr id="8609" name="Google Shape;8609;p627"/>
          <p:cNvSpPr/>
          <p:nvPr/>
        </p:nvSpPr>
        <p:spPr>
          <a:xfrm>
            <a:off x="5179067" y="2500686"/>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0</a:t>
            </a:r>
            <a:endParaRPr>
              <a:solidFill>
                <a:schemeClr val="dk1"/>
              </a:solidFill>
              <a:latin typeface="Lexend"/>
              <a:ea typeface="Lexend"/>
              <a:cs typeface="Lexend"/>
              <a:sym typeface="Lexend"/>
            </a:endParaRPr>
          </a:p>
        </p:txBody>
      </p:sp>
      <p:cxnSp>
        <p:nvCxnSpPr>
          <p:cNvPr id="8610" name="Google Shape;8610;p627"/>
          <p:cNvCxnSpPr/>
          <p:nvPr/>
        </p:nvCxnSpPr>
        <p:spPr>
          <a:xfrm>
            <a:off x="5179067" y="2403472"/>
            <a:ext cx="1134300" cy="3300"/>
          </a:xfrm>
          <a:prstGeom prst="straightConnector1">
            <a:avLst/>
          </a:prstGeom>
          <a:noFill/>
          <a:ln cap="flat" cmpd="sng" w="9525">
            <a:solidFill>
              <a:schemeClr val="dk2"/>
            </a:solidFill>
            <a:prstDash val="solid"/>
            <a:round/>
            <a:headEnd len="med" w="med" type="triangle"/>
            <a:tailEnd len="med" w="med" type="triangle"/>
          </a:ln>
        </p:spPr>
      </p:cxnSp>
      <p:sp>
        <p:nvSpPr>
          <p:cNvPr id="8611" name="Google Shape;8611;p627"/>
          <p:cNvSpPr txBox="1"/>
          <p:nvPr/>
        </p:nvSpPr>
        <p:spPr>
          <a:xfrm>
            <a:off x="5266745" y="1993749"/>
            <a:ext cx="10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a:t>
            </a:r>
            <a:endParaRPr>
              <a:solidFill>
                <a:schemeClr val="dk1"/>
              </a:solidFill>
              <a:latin typeface="Lexend"/>
              <a:ea typeface="Lexend"/>
              <a:cs typeface="Lexend"/>
              <a:sym typeface="Lexend"/>
            </a:endParaRPr>
          </a:p>
        </p:txBody>
      </p:sp>
      <p:sp>
        <p:nvSpPr>
          <p:cNvPr id="8612" name="Google Shape;8612;p627"/>
          <p:cNvSpPr/>
          <p:nvPr/>
        </p:nvSpPr>
        <p:spPr>
          <a:xfrm>
            <a:off x="5179067" y="2901486"/>
            <a:ext cx="1150800" cy="400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1</a:t>
            </a:r>
            <a:endParaRPr>
              <a:solidFill>
                <a:schemeClr val="dk1"/>
              </a:solidFill>
              <a:latin typeface="Lexend"/>
              <a:ea typeface="Lexend"/>
              <a:cs typeface="Lexend"/>
              <a:sym typeface="Lexend"/>
            </a:endParaRPr>
          </a:p>
        </p:txBody>
      </p:sp>
      <p:sp>
        <p:nvSpPr>
          <p:cNvPr id="8613" name="Google Shape;8613;p627"/>
          <p:cNvSpPr/>
          <p:nvPr/>
        </p:nvSpPr>
        <p:spPr>
          <a:xfrm>
            <a:off x="5179067" y="3295986"/>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2</a:t>
            </a:r>
            <a:endParaRPr>
              <a:solidFill>
                <a:schemeClr val="dk1"/>
              </a:solidFill>
              <a:latin typeface="Lexend"/>
              <a:ea typeface="Lexend"/>
              <a:cs typeface="Lexend"/>
              <a:sym typeface="Lexend"/>
            </a:endParaRPr>
          </a:p>
        </p:txBody>
      </p:sp>
      <p:sp>
        <p:nvSpPr>
          <p:cNvPr id="8614" name="Google Shape;8614;p627"/>
          <p:cNvSpPr/>
          <p:nvPr/>
        </p:nvSpPr>
        <p:spPr>
          <a:xfrm>
            <a:off x="5179067" y="4413236"/>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N-2</a:t>
            </a:r>
            <a:endParaRPr>
              <a:solidFill>
                <a:schemeClr val="dk1"/>
              </a:solidFill>
              <a:latin typeface="Lexend"/>
              <a:ea typeface="Lexend"/>
              <a:cs typeface="Lexend"/>
              <a:sym typeface="Lexend"/>
            </a:endParaRPr>
          </a:p>
        </p:txBody>
      </p:sp>
      <p:sp>
        <p:nvSpPr>
          <p:cNvPr id="8615" name="Google Shape;8615;p627"/>
          <p:cNvSpPr/>
          <p:nvPr/>
        </p:nvSpPr>
        <p:spPr>
          <a:xfrm>
            <a:off x="5179067" y="4814036"/>
            <a:ext cx="1150800" cy="400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N-1</a:t>
            </a:r>
            <a:endParaRPr>
              <a:solidFill>
                <a:schemeClr val="dk1"/>
              </a:solidFill>
              <a:latin typeface="Lexend"/>
              <a:ea typeface="Lexend"/>
              <a:cs typeface="Lexend"/>
              <a:sym typeface="Lexend"/>
            </a:endParaRPr>
          </a:p>
        </p:txBody>
      </p:sp>
      <p:sp>
        <p:nvSpPr>
          <p:cNvPr id="8616" name="Google Shape;8616;p627"/>
          <p:cNvSpPr txBox="1"/>
          <p:nvPr/>
        </p:nvSpPr>
        <p:spPr>
          <a:xfrm rot="5400000">
            <a:off x="5621318" y="3831787"/>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
        <p:nvSpPr>
          <p:cNvPr id="8617" name="Google Shape;8617;p627"/>
          <p:cNvSpPr/>
          <p:nvPr/>
        </p:nvSpPr>
        <p:spPr>
          <a:xfrm>
            <a:off x="6801871" y="1647924"/>
            <a:ext cx="1662000" cy="3777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sp>
        <p:nvSpPr>
          <p:cNvPr id="8618" name="Google Shape;8618;p627"/>
          <p:cNvSpPr/>
          <p:nvPr/>
        </p:nvSpPr>
        <p:spPr>
          <a:xfrm>
            <a:off x="7057471" y="2500686"/>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0</a:t>
            </a:r>
            <a:endParaRPr>
              <a:solidFill>
                <a:schemeClr val="dk1"/>
              </a:solidFill>
              <a:latin typeface="Lexend"/>
              <a:ea typeface="Lexend"/>
              <a:cs typeface="Lexend"/>
              <a:sym typeface="Lexend"/>
            </a:endParaRPr>
          </a:p>
        </p:txBody>
      </p:sp>
      <p:cxnSp>
        <p:nvCxnSpPr>
          <p:cNvPr id="8619" name="Google Shape;8619;p627"/>
          <p:cNvCxnSpPr/>
          <p:nvPr/>
        </p:nvCxnSpPr>
        <p:spPr>
          <a:xfrm>
            <a:off x="7057471" y="2403472"/>
            <a:ext cx="1134300" cy="3300"/>
          </a:xfrm>
          <a:prstGeom prst="straightConnector1">
            <a:avLst/>
          </a:prstGeom>
          <a:noFill/>
          <a:ln cap="flat" cmpd="sng" w="9525">
            <a:solidFill>
              <a:schemeClr val="dk2"/>
            </a:solidFill>
            <a:prstDash val="solid"/>
            <a:round/>
            <a:headEnd len="med" w="med" type="triangle"/>
            <a:tailEnd len="med" w="med" type="triangle"/>
          </a:ln>
        </p:spPr>
      </p:cxnSp>
      <p:sp>
        <p:nvSpPr>
          <p:cNvPr id="8620" name="Google Shape;8620;p627"/>
          <p:cNvSpPr txBox="1"/>
          <p:nvPr/>
        </p:nvSpPr>
        <p:spPr>
          <a:xfrm>
            <a:off x="7112307" y="1983557"/>
            <a:ext cx="16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a:t>
            </a:r>
            <a:endParaRPr>
              <a:solidFill>
                <a:schemeClr val="dk1"/>
              </a:solidFill>
              <a:latin typeface="Lexend"/>
              <a:ea typeface="Lexend"/>
              <a:cs typeface="Lexend"/>
              <a:sym typeface="Lexend"/>
            </a:endParaRPr>
          </a:p>
        </p:txBody>
      </p:sp>
      <p:sp>
        <p:nvSpPr>
          <p:cNvPr id="8621" name="Google Shape;8621;p627"/>
          <p:cNvSpPr/>
          <p:nvPr/>
        </p:nvSpPr>
        <p:spPr>
          <a:xfrm>
            <a:off x="7057471" y="2901486"/>
            <a:ext cx="1150800" cy="400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1</a:t>
            </a:r>
            <a:endParaRPr>
              <a:solidFill>
                <a:schemeClr val="dk1"/>
              </a:solidFill>
              <a:latin typeface="Lexend"/>
              <a:ea typeface="Lexend"/>
              <a:cs typeface="Lexend"/>
              <a:sym typeface="Lexend"/>
            </a:endParaRPr>
          </a:p>
        </p:txBody>
      </p:sp>
      <p:sp>
        <p:nvSpPr>
          <p:cNvPr id="8622" name="Google Shape;8622;p627"/>
          <p:cNvSpPr/>
          <p:nvPr/>
        </p:nvSpPr>
        <p:spPr>
          <a:xfrm>
            <a:off x="7057471" y="3295986"/>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2</a:t>
            </a:r>
            <a:endParaRPr>
              <a:solidFill>
                <a:schemeClr val="dk1"/>
              </a:solidFill>
              <a:latin typeface="Lexend"/>
              <a:ea typeface="Lexend"/>
              <a:cs typeface="Lexend"/>
              <a:sym typeface="Lexend"/>
            </a:endParaRPr>
          </a:p>
        </p:txBody>
      </p:sp>
      <p:sp>
        <p:nvSpPr>
          <p:cNvPr id="8623" name="Google Shape;8623;p627"/>
          <p:cNvSpPr/>
          <p:nvPr/>
        </p:nvSpPr>
        <p:spPr>
          <a:xfrm>
            <a:off x="7057471" y="4413236"/>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N-2</a:t>
            </a:r>
            <a:endParaRPr>
              <a:solidFill>
                <a:schemeClr val="dk1"/>
              </a:solidFill>
              <a:latin typeface="Lexend"/>
              <a:ea typeface="Lexend"/>
              <a:cs typeface="Lexend"/>
              <a:sym typeface="Lexend"/>
            </a:endParaRPr>
          </a:p>
        </p:txBody>
      </p:sp>
      <p:sp>
        <p:nvSpPr>
          <p:cNvPr id="8624" name="Google Shape;8624;p627"/>
          <p:cNvSpPr/>
          <p:nvPr/>
        </p:nvSpPr>
        <p:spPr>
          <a:xfrm>
            <a:off x="7057471" y="4814036"/>
            <a:ext cx="1150800" cy="400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N-1</a:t>
            </a:r>
            <a:endParaRPr>
              <a:solidFill>
                <a:schemeClr val="dk1"/>
              </a:solidFill>
              <a:latin typeface="Lexend"/>
              <a:ea typeface="Lexend"/>
              <a:cs typeface="Lexend"/>
              <a:sym typeface="Lexend"/>
            </a:endParaRPr>
          </a:p>
        </p:txBody>
      </p:sp>
      <p:sp>
        <p:nvSpPr>
          <p:cNvPr id="8625" name="Google Shape;8625;p627"/>
          <p:cNvSpPr txBox="1"/>
          <p:nvPr/>
        </p:nvSpPr>
        <p:spPr>
          <a:xfrm rot="5400000">
            <a:off x="7499722" y="3831787"/>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
        <p:nvSpPr>
          <p:cNvPr id="8626" name="Google Shape;8626;p627"/>
          <p:cNvSpPr/>
          <p:nvPr/>
        </p:nvSpPr>
        <p:spPr>
          <a:xfrm>
            <a:off x="9060746" y="1647924"/>
            <a:ext cx="1662000" cy="3777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sp>
        <p:nvSpPr>
          <p:cNvPr id="8627" name="Google Shape;8627;p627"/>
          <p:cNvSpPr/>
          <p:nvPr/>
        </p:nvSpPr>
        <p:spPr>
          <a:xfrm>
            <a:off x="9316346" y="2500686"/>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0</a:t>
            </a:r>
            <a:endParaRPr>
              <a:solidFill>
                <a:schemeClr val="dk1"/>
              </a:solidFill>
              <a:latin typeface="Lexend"/>
              <a:ea typeface="Lexend"/>
              <a:cs typeface="Lexend"/>
              <a:sym typeface="Lexend"/>
            </a:endParaRPr>
          </a:p>
        </p:txBody>
      </p:sp>
      <p:cxnSp>
        <p:nvCxnSpPr>
          <p:cNvPr id="8628" name="Google Shape;8628;p627"/>
          <p:cNvCxnSpPr/>
          <p:nvPr/>
        </p:nvCxnSpPr>
        <p:spPr>
          <a:xfrm>
            <a:off x="9316346" y="2403472"/>
            <a:ext cx="1134300" cy="3300"/>
          </a:xfrm>
          <a:prstGeom prst="straightConnector1">
            <a:avLst/>
          </a:prstGeom>
          <a:noFill/>
          <a:ln cap="flat" cmpd="sng" w="9525">
            <a:solidFill>
              <a:schemeClr val="dk2"/>
            </a:solidFill>
            <a:prstDash val="solid"/>
            <a:round/>
            <a:headEnd len="med" w="med" type="triangle"/>
            <a:tailEnd len="med" w="med" type="triangle"/>
          </a:ln>
        </p:spPr>
      </p:cxnSp>
      <p:sp>
        <p:nvSpPr>
          <p:cNvPr id="8629" name="Google Shape;8629;p627"/>
          <p:cNvSpPr txBox="1"/>
          <p:nvPr/>
        </p:nvSpPr>
        <p:spPr>
          <a:xfrm>
            <a:off x="9349286" y="1983557"/>
            <a:ext cx="16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a:t>
            </a:r>
            <a:endParaRPr>
              <a:solidFill>
                <a:schemeClr val="dk1"/>
              </a:solidFill>
              <a:latin typeface="Lexend"/>
              <a:ea typeface="Lexend"/>
              <a:cs typeface="Lexend"/>
              <a:sym typeface="Lexend"/>
            </a:endParaRPr>
          </a:p>
        </p:txBody>
      </p:sp>
      <p:sp>
        <p:nvSpPr>
          <p:cNvPr id="8630" name="Google Shape;8630;p627"/>
          <p:cNvSpPr/>
          <p:nvPr/>
        </p:nvSpPr>
        <p:spPr>
          <a:xfrm>
            <a:off x="9316346" y="2901486"/>
            <a:ext cx="1150800" cy="400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1</a:t>
            </a:r>
            <a:endParaRPr>
              <a:solidFill>
                <a:schemeClr val="dk1"/>
              </a:solidFill>
              <a:latin typeface="Lexend"/>
              <a:ea typeface="Lexend"/>
              <a:cs typeface="Lexend"/>
              <a:sym typeface="Lexend"/>
            </a:endParaRPr>
          </a:p>
        </p:txBody>
      </p:sp>
      <p:sp>
        <p:nvSpPr>
          <p:cNvPr id="8631" name="Google Shape;8631;p627"/>
          <p:cNvSpPr/>
          <p:nvPr/>
        </p:nvSpPr>
        <p:spPr>
          <a:xfrm>
            <a:off x="9316346" y="3295986"/>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2</a:t>
            </a:r>
            <a:endParaRPr>
              <a:solidFill>
                <a:schemeClr val="dk1"/>
              </a:solidFill>
              <a:latin typeface="Lexend"/>
              <a:ea typeface="Lexend"/>
              <a:cs typeface="Lexend"/>
              <a:sym typeface="Lexend"/>
            </a:endParaRPr>
          </a:p>
        </p:txBody>
      </p:sp>
      <p:sp>
        <p:nvSpPr>
          <p:cNvPr id="8632" name="Google Shape;8632;p627"/>
          <p:cNvSpPr/>
          <p:nvPr/>
        </p:nvSpPr>
        <p:spPr>
          <a:xfrm>
            <a:off x="9316346" y="4413236"/>
            <a:ext cx="1150800" cy="4008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N-2</a:t>
            </a:r>
            <a:endParaRPr>
              <a:solidFill>
                <a:schemeClr val="dk1"/>
              </a:solidFill>
              <a:latin typeface="Lexend"/>
              <a:ea typeface="Lexend"/>
              <a:cs typeface="Lexend"/>
              <a:sym typeface="Lexend"/>
            </a:endParaRPr>
          </a:p>
        </p:txBody>
      </p:sp>
      <p:sp>
        <p:nvSpPr>
          <p:cNvPr id="8633" name="Google Shape;8633;p627"/>
          <p:cNvSpPr/>
          <p:nvPr/>
        </p:nvSpPr>
        <p:spPr>
          <a:xfrm>
            <a:off x="9316346" y="4814036"/>
            <a:ext cx="1150800" cy="400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Block N-1</a:t>
            </a:r>
            <a:endParaRPr>
              <a:solidFill>
                <a:schemeClr val="dk1"/>
              </a:solidFill>
              <a:latin typeface="Lexend"/>
              <a:ea typeface="Lexend"/>
              <a:cs typeface="Lexend"/>
              <a:sym typeface="Lexend"/>
            </a:endParaRPr>
          </a:p>
        </p:txBody>
      </p:sp>
      <p:sp>
        <p:nvSpPr>
          <p:cNvPr id="8634" name="Google Shape;8634;p627"/>
          <p:cNvSpPr txBox="1"/>
          <p:nvPr/>
        </p:nvSpPr>
        <p:spPr>
          <a:xfrm rot="5400000">
            <a:off x="9758597" y="3831787"/>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cxnSp>
        <p:nvCxnSpPr>
          <p:cNvPr id="8635" name="Google Shape;8635;p627"/>
          <p:cNvCxnSpPr/>
          <p:nvPr/>
        </p:nvCxnSpPr>
        <p:spPr>
          <a:xfrm>
            <a:off x="4895200" y="1508797"/>
            <a:ext cx="5857200" cy="0"/>
          </a:xfrm>
          <a:prstGeom prst="straightConnector1">
            <a:avLst/>
          </a:prstGeom>
          <a:noFill/>
          <a:ln cap="flat" cmpd="sng" w="9525">
            <a:solidFill>
              <a:schemeClr val="dk2"/>
            </a:solidFill>
            <a:prstDash val="solid"/>
            <a:round/>
            <a:headEnd len="med" w="med" type="triangle"/>
            <a:tailEnd len="med" w="med" type="triangle"/>
          </a:ln>
        </p:spPr>
      </p:cxnSp>
      <p:sp>
        <p:nvSpPr>
          <p:cNvPr id="8636" name="Google Shape;8636;p627"/>
          <p:cNvSpPr txBox="1"/>
          <p:nvPr/>
        </p:nvSpPr>
        <p:spPr>
          <a:xfrm>
            <a:off x="7471527" y="1137916"/>
            <a:ext cx="12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Group Size</a:t>
            </a:r>
            <a:endParaRPr>
              <a:solidFill>
                <a:schemeClr val="dk1"/>
              </a:solidFill>
              <a:latin typeface="Lexend"/>
              <a:ea typeface="Lexend"/>
              <a:cs typeface="Lexend"/>
              <a:sym typeface="Lexend"/>
            </a:endParaRPr>
          </a:p>
        </p:txBody>
      </p:sp>
      <p:sp>
        <p:nvSpPr>
          <p:cNvPr id="8637" name="Google Shape;8637;p627"/>
          <p:cNvSpPr txBox="1"/>
          <p:nvPr/>
        </p:nvSpPr>
        <p:spPr>
          <a:xfrm>
            <a:off x="4895200" y="5488700"/>
            <a:ext cx="688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All KV cache groups share the same KVCacheTensors.</a:t>
            </a:r>
            <a:endParaRPr>
              <a:solidFill>
                <a:schemeClr val="dk1"/>
              </a:solidFill>
              <a:latin typeface="Lexend Light"/>
              <a:ea typeface="Lexend Light"/>
              <a:cs typeface="Lexend Light"/>
              <a:sym typeface="Lexend Light"/>
            </a:endParaRPr>
          </a:p>
          <a:p>
            <a:pPr indent="0" lvl="0" marL="0" rtl="0" algn="l">
              <a:spcBef>
                <a:spcPts val="0"/>
              </a:spcBef>
              <a:spcAft>
                <a:spcPts val="0"/>
              </a:spcAft>
              <a:buNone/>
            </a:pPr>
            <a:r>
              <a:rPr b="1" lang="en">
                <a:solidFill>
                  <a:schemeClr val="dk1"/>
                </a:solidFill>
                <a:latin typeface="Lexend"/>
                <a:ea typeface="Lexend"/>
                <a:cs typeface="Lexend"/>
                <a:sym typeface="Lexend"/>
              </a:rPr>
              <a:t>Page size (in bytes) needed to be the same for all groups</a:t>
            </a:r>
            <a:endParaRPr b="1">
              <a:solidFill>
                <a:schemeClr val="dk1"/>
              </a:solidFill>
              <a:latin typeface="Lexend"/>
              <a:ea typeface="Lexend"/>
              <a:cs typeface="Lexend"/>
              <a:sym typeface="Lexend"/>
            </a:endParaRPr>
          </a:p>
        </p:txBody>
      </p:sp>
      <p:sp>
        <p:nvSpPr>
          <p:cNvPr id="8638" name="Google Shape;8638;p627"/>
          <p:cNvSpPr/>
          <p:nvPr/>
        </p:nvSpPr>
        <p:spPr>
          <a:xfrm>
            <a:off x="5125100" y="3245049"/>
            <a:ext cx="5430300" cy="493500"/>
          </a:xfrm>
          <a:prstGeom prst="rect">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39" name="Google Shape;8639;p627"/>
          <p:cNvSpPr txBox="1"/>
          <p:nvPr/>
        </p:nvSpPr>
        <p:spPr>
          <a:xfrm>
            <a:off x="10752400" y="3249875"/>
            <a:ext cx="12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Block (A)</a:t>
            </a:r>
            <a:endParaRPr>
              <a:solidFill>
                <a:schemeClr val="dk1"/>
              </a:solidFill>
              <a:latin typeface="Lexend Light"/>
              <a:ea typeface="Lexend Light"/>
              <a:cs typeface="Lexend Light"/>
              <a:sym typeface="Lexend Light"/>
            </a:endParaRPr>
          </a:p>
        </p:txBody>
      </p:sp>
      <p:sp>
        <p:nvSpPr>
          <p:cNvPr id="8640" name="Google Shape;8640;p627"/>
          <p:cNvSpPr/>
          <p:nvPr/>
        </p:nvSpPr>
        <p:spPr>
          <a:xfrm>
            <a:off x="5125100" y="4771599"/>
            <a:ext cx="5430300" cy="493500"/>
          </a:xfrm>
          <a:prstGeom prst="rect">
            <a:avLst/>
          </a:prstGeom>
          <a:noFill/>
          <a:ln cap="flat" cmpd="sng" w="952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41" name="Google Shape;8641;p627"/>
          <p:cNvSpPr txBox="1"/>
          <p:nvPr/>
        </p:nvSpPr>
        <p:spPr>
          <a:xfrm>
            <a:off x="10752401" y="4820450"/>
            <a:ext cx="12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Block (SWA)</a:t>
            </a:r>
            <a:endParaRPr>
              <a:solidFill>
                <a:schemeClr val="dk1"/>
              </a:solidFill>
              <a:latin typeface="Lexend Light"/>
              <a:ea typeface="Lexend Light"/>
              <a:cs typeface="Lexend Light"/>
              <a:sym typeface="Lexend 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5" name="Shape 8645"/>
        <p:cNvGrpSpPr/>
        <p:nvPr/>
      </p:nvGrpSpPr>
      <p:grpSpPr>
        <a:xfrm>
          <a:off x="0" y="0"/>
          <a:ext cx="0" cy="0"/>
          <a:chOff x="0" y="0"/>
          <a:chExt cx="0" cy="0"/>
        </a:xfrm>
      </p:grpSpPr>
      <p:sp>
        <p:nvSpPr>
          <p:cNvPr id="8646" name="Google Shape;8646;p628"/>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Adapting Hybrid Allocator for Mamba</a:t>
            </a:r>
            <a:endParaRPr/>
          </a:p>
        </p:txBody>
      </p:sp>
      <p:sp>
        <p:nvSpPr>
          <p:cNvPr id="8647" name="Google Shape;8647;p628"/>
          <p:cNvSpPr txBox="1"/>
          <p:nvPr>
            <p:ph idx="1" type="body"/>
          </p:nvPr>
        </p:nvSpPr>
        <p:spPr>
          <a:xfrm>
            <a:off x="415650" y="1497633"/>
            <a:ext cx="11360700" cy="49860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 sz="2500"/>
              <a:t>Problem: </a:t>
            </a:r>
            <a:r>
              <a:rPr lang="en" sz="2500">
                <a:latin typeface="Lexend Light"/>
                <a:ea typeface="Lexend Light"/>
                <a:cs typeface="Lexend Light"/>
                <a:sym typeface="Lexend Light"/>
              </a:rPr>
              <a:t>Page sizes of attention layers and mamba layers do not match. Memory management will become very complicated.</a:t>
            </a:r>
            <a:endParaRPr sz="2500">
              <a:latin typeface="Lexend Light"/>
              <a:ea typeface="Lexend Light"/>
              <a:cs typeface="Lexend Light"/>
              <a:sym typeface="Lexend Light"/>
            </a:endParaRPr>
          </a:p>
          <a:p>
            <a:pPr indent="0" lvl="0" marL="0" rtl="0" algn="l">
              <a:spcBef>
                <a:spcPts val="1600"/>
              </a:spcBef>
              <a:spcAft>
                <a:spcPts val="0"/>
              </a:spcAft>
              <a:buNone/>
            </a:pPr>
            <a:r>
              <a:rPr b="1" lang="en" sz="2500"/>
              <a:t>Solution:</a:t>
            </a:r>
            <a:endParaRPr b="1" sz="2500"/>
          </a:p>
          <a:p>
            <a:pPr indent="-387350" lvl="0" marL="457200" rtl="0" algn="l">
              <a:spcBef>
                <a:spcPts val="1600"/>
              </a:spcBef>
              <a:spcAft>
                <a:spcPts val="0"/>
              </a:spcAft>
              <a:buSzPts val="2500"/>
              <a:buFont typeface="Lexend Light"/>
              <a:buAutoNum type="arabicPeriod"/>
            </a:pPr>
            <a:r>
              <a:rPr lang="en" sz="2500">
                <a:latin typeface="Lexend Light"/>
                <a:ea typeface="Lexend Light"/>
                <a:cs typeface="Lexend Light"/>
                <a:sym typeface="Lexend Light"/>
              </a:rPr>
              <a:t>Relax constraint that block size must be same for all KV cache groups</a:t>
            </a:r>
            <a:endParaRPr sz="2500">
              <a:latin typeface="Lexend Light"/>
              <a:ea typeface="Lexend Light"/>
              <a:cs typeface="Lexend Light"/>
              <a:sym typeface="Lexend Light"/>
            </a:endParaRPr>
          </a:p>
          <a:p>
            <a:pPr indent="-387350" lvl="0" marL="457200" rtl="0" algn="l">
              <a:spcBef>
                <a:spcPts val="0"/>
              </a:spcBef>
              <a:spcAft>
                <a:spcPts val="0"/>
              </a:spcAft>
              <a:buSzPts val="2500"/>
              <a:buFont typeface="Lexend Light"/>
              <a:buAutoNum type="arabicPeriod"/>
            </a:pPr>
            <a:r>
              <a:rPr lang="en" sz="2500">
                <a:latin typeface="Lexend Light"/>
                <a:ea typeface="Lexend Light"/>
                <a:cs typeface="Lexend Light"/>
                <a:sym typeface="Lexend Light"/>
              </a:rPr>
              <a:t>Automatically increase attention block size to ensure that attention page size is aligned with mamba page size</a:t>
            </a:r>
            <a:endParaRPr sz="2500">
              <a:latin typeface="Lexend Light"/>
              <a:ea typeface="Lexend Light"/>
              <a:cs typeface="Lexend Light"/>
              <a:sym typeface="Lexend Light"/>
            </a:endParaRPr>
          </a:p>
          <a:p>
            <a:pPr indent="-387350" lvl="0" marL="457200" rtl="0" algn="l">
              <a:spcBef>
                <a:spcPts val="0"/>
              </a:spcBef>
              <a:spcAft>
                <a:spcPts val="0"/>
              </a:spcAft>
              <a:buSzPts val="2500"/>
              <a:buFont typeface="Lexend Light"/>
              <a:buAutoNum type="arabicPeriod"/>
            </a:pPr>
            <a:r>
              <a:rPr lang="en" sz="2500">
                <a:latin typeface="Lexend Light"/>
                <a:ea typeface="Lexend Light"/>
                <a:cs typeface="Lexend Light"/>
                <a:sym typeface="Lexend Light"/>
              </a:rPr>
              <a:t>Reorganize strides of Mamba state tensors within page to be compatible with the FlashInfer (num_blocks, …) layout</a:t>
            </a:r>
            <a:endParaRPr sz="2500">
              <a:latin typeface="Lexend Light"/>
              <a:ea typeface="Lexend Light"/>
              <a:cs typeface="Lexend Light"/>
              <a:sym typeface="Lexen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6" name="Shape 7116"/>
        <p:cNvGrpSpPr/>
        <p:nvPr/>
      </p:nvGrpSpPr>
      <p:grpSpPr>
        <a:xfrm>
          <a:off x="0" y="0"/>
          <a:ext cx="0" cy="0"/>
          <a:chOff x="0" y="0"/>
          <a:chExt cx="0" cy="0"/>
        </a:xfrm>
      </p:grpSpPr>
      <p:sp>
        <p:nvSpPr>
          <p:cNvPr id="7117" name="Google Shape;7117;p5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118" name="Google Shape;7118;p521"/>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solidFill>
                  <a:srgbClr val="000000"/>
                </a:solidFill>
                <a:latin typeface="Red Hat Display"/>
                <a:ea typeface="Red Hat Display"/>
                <a:cs typeface="Red Hat Display"/>
                <a:sym typeface="Red Hat Display"/>
              </a:rPr>
              <a:t>     vLLM</a:t>
            </a:r>
            <a:r>
              <a:rPr lang="en" sz="3000">
                <a:latin typeface="Red Hat Display"/>
                <a:ea typeface="Red Hat Display"/>
                <a:cs typeface="Red Hat Display"/>
                <a:sym typeface="Red Hat Display"/>
              </a:rPr>
              <a:t> = ecosystem of model, accelerators and frameworks</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119" name="Google Shape;7119;p521"/>
          <p:cNvSpPr/>
          <p:nvPr/>
        </p:nvSpPr>
        <p:spPr>
          <a:xfrm>
            <a:off x="554883" y="5039705"/>
            <a:ext cx="5409300" cy="565500"/>
          </a:xfrm>
          <a:prstGeom prst="roundRect">
            <a:avLst>
              <a:gd fmla="val 16667" name="adj"/>
            </a:avLst>
          </a:prstGeom>
          <a:solidFill>
            <a:srgbClr val="F2F2F2"/>
          </a:solidFill>
          <a:ln cap="flat" cmpd="sng" w="6775">
            <a:solidFill>
              <a:srgbClr val="F1F4F8"/>
            </a:solidFill>
            <a:prstDash val="solid"/>
            <a:round/>
            <a:headEnd len="sm" w="sm" type="none"/>
            <a:tailEnd len="sm" w="sm" type="none"/>
          </a:ln>
        </p:spPr>
        <p:txBody>
          <a:bodyPr anchorCtr="0" anchor="ctr" bIns="86575" lIns="86575" spcFirstLastPara="1" rIns="86575" wrap="square" tIns="86575">
            <a:noAutofit/>
          </a:bodyPr>
          <a:lstStyle/>
          <a:p>
            <a:pPr indent="0" lvl="0" marL="0" rtl="0" algn="ctr">
              <a:spcBef>
                <a:spcPts val="0"/>
              </a:spcBef>
              <a:spcAft>
                <a:spcPts val="0"/>
              </a:spcAft>
              <a:buNone/>
            </a:pPr>
            <a:r>
              <a:t/>
            </a:r>
            <a:endParaRPr b="1" sz="900">
              <a:latin typeface="Red Hat Display"/>
              <a:ea typeface="Red Hat Display"/>
              <a:cs typeface="Red Hat Display"/>
              <a:sym typeface="Red Hat Display"/>
            </a:endParaRPr>
          </a:p>
        </p:txBody>
      </p:sp>
      <p:sp>
        <p:nvSpPr>
          <p:cNvPr id="7120" name="Google Shape;7120;p521"/>
          <p:cNvSpPr/>
          <p:nvPr/>
        </p:nvSpPr>
        <p:spPr>
          <a:xfrm>
            <a:off x="1332089" y="4695034"/>
            <a:ext cx="3840300" cy="282300"/>
          </a:xfrm>
          <a:prstGeom prst="triangle">
            <a:avLst>
              <a:gd fmla="val 50000" name="adj"/>
            </a:avLst>
          </a:prstGeom>
          <a:solidFill>
            <a:srgbClr val="F2F2F2"/>
          </a:solidFill>
          <a:ln>
            <a:noFill/>
          </a:ln>
        </p:spPr>
        <p:txBody>
          <a:bodyPr anchorCtr="0" anchor="ctr" bIns="86575" lIns="86575" spcFirstLastPara="1" rIns="86575" wrap="square" tIns="86575">
            <a:noAutofit/>
          </a:bodyPr>
          <a:lstStyle/>
          <a:p>
            <a:pPr indent="0" lvl="0" marL="0" rtl="0" algn="ctr">
              <a:spcBef>
                <a:spcPts val="0"/>
              </a:spcBef>
              <a:spcAft>
                <a:spcPts val="0"/>
              </a:spcAft>
              <a:buNone/>
            </a:pPr>
            <a:r>
              <a:t/>
            </a:r>
            <a:endParaRPr sz="1300"/>
          </a:p>
        </p:txBody>
      </p:sp>
      <p:sp>
        <p:nvSpPr>
          <p:cNvPr id="7121" name="Google Shape;7121;p521"/>
          <p:cNvSpPr/>
          <p:nvPr/>
        </p:nvSpPr>
        <p:spPr>
          <a:xfrm>
            <a:off x="2656500" y="4112988"/>
            <a:ext cx="1387200" cy="824100"/>
          </a:xfrm>
          <a:prstGeom prst="roundRect">
            <a:avLst>
              <a:gd fmla="val 0" name="adj"/>
            </a:avLst>
          </a:prstGeom>
          <a:solidFill>
            <a:srgbClr val="F2F2F2"/>
          </a:solidFill>
          <a:ln>
            <a:noFill/>
          </a:ln>
        </p:spPr>
        <p:txBody>
          <a:bodyPr anchorCtr="0" anchor="b" bIns="86575" lIns="86575" spcFirstLastPara="1" rIns="86575" wrap="square" tIns="86575">
            <a:noAutofit/>
          </a:bodyPr>
          <a:lstStyle/>
          <a:p>
            <a:pPr indent="0" lvl="0" marL="0" rtl="0" algn="l">
              <a:spcBef>
                <a:spcPts val="0"/>
              </a:spcBef>
              <a:spcAft>
                <a:spcPts val="0"/>
              </a:spcAft>
              <a:buNone/>
            </a:pPr>
            <a:r>
              <a:t/>
            </a:r>
            <a:endParaRPr b="1" sz="900">
              <a:latin typeface="Red Hat Display"/>
              <a:ea typeface="Red Hat Display"/>
              <a:cs typeface="Red Hat Display"/>
              <a:sym typeface="Red Hat Display"/>
            </a:endParaRPr>
          </a:p>
        </p:txBody>
      </p:sp>
      <p:sp>
        <p:nvSpPr>
          <p:cNvPr id="7122" name="Google Shape;7122;p521"/>
          <p:cNvSpPr/>
          <p:nvPr/>
        </p:nvSpPr>
        <p:spPr>
          <a:xfrm rot="10800000">
            <a:off x="1369886" y="4004703"/>
            <a:ext cx="3840300" cy="282000"/>
          </a:xfrm>
          <a:prstGeom prst="triangle">
            <a:avLst>
              <a:gd fmla="val 50000" name="adj"/>
            </a:avLst>
          </a:prstGeom>
          <a:solidFill>
            <a:srgbClr val="F2F2F2"/>
          </a:solidFill>
          <a:ln>
            <a:noFill/>
          </a:ln>
        </p:spPr>
        <p:txBody>
          <a:bodyPr anchorCtr="0" anchor="ctr" bIns="86575" lIns="86575" spcFirstLastPara="1" rIns="86575" wrap="square" tIns="86575">
            <a:noAutofit/>
          </a:bodyPr>
          <a:lstStyle/>
          <a:p>
            <a:pPr indent="0" lvl="0" marL="0" rtl="0" algn="ctr">
              <a:spcBef>
                <a:spcPts val="0"/>
              </a:spcBef>
              <a:spcAft>
                <a:spcPts val="0"/>
              </a:spcAft>
              <a:buNone/>
            </a:pPr>
            <a:r>
              <a:t/>
            </a:r>
            <a:endParaRPr sz="1300"/>
          </a:p>
        </p:txBody>
      </p:sp>
      <p:sp>
        <p:nvSpPr>
          <p:cNvPr id="7123" name="Google Shape;7123;p521"/>
          <p:cNvSpPr/>
          <p:nvPr/>
        </p:nvSpPr>
        <p:spPr>
          <a:xfrm>
            <a:off x="566500" y="3365288"/>
            <a:ext cx="5409300" cy="565500"/>
          </a:xfrm>
          <a:prstGeom prst="roundRect">
            <a:avLst>
              <a:gd fmla="val 16667" name="adj"/>
            </a:avLst>
          </a:prstGeom>
          <a:solidFill>
            <a:srgbClr val="F2F2F2"/>
          </a:solidFill>
          <a:ln cap="flat" cmpd="sng" w="6775">
            <a:solidFill>
              <a:srgbClr val="F1F4F8"/>
            </a:solidFill>
            <a:prstDash val="solid"/>
            <a:round/>
            <a:headEnd len="sm" w="sm" type="none"/>
            <a:tailEnd len="sm" w="sm" type="none"/>
          </a:ln>
        </p:spPr>
        <p:txBody>
          <a:bodyPr anchorCtr="0" anchor="ctr" bIns="86575" lIns="86575" spcFirstLastPara="1" rIns="86575" wrap="square" tIns="86575">
            <a:noAutofit/>
          </a:bodyPr>
          <a:lstStyle/>
          <a:p>
            <a:pPr indent="0" lvl="0" marL="0" rtl="0" algn="ctr">
              <a:spcBef>
                <a:spcPts val="0"/>
              </a:spcBef>
              <a:spcAft>
                <a:spcPts val="0"/>
              </a:spcAft>
              <a:buNone/>
            </a:pPr>
            <a:r>
              <a:t/>
            </a:r>
            <a:endParaRPr b="1" sz="900">
              <a:latin typeface="Red Hat Display"/>
              <a:ea typeface="Red Hat Display"/>
              <a:cs typeface="Red Hat Display"/>
              <a:sym typeface="Red Hat Display"/>
            </a:endParaRPr>
          </a:p>
        </p:txBody>
      </p:sp>
      <p:pic>
        <p:nvPicPr>
          <p:cNvPr id="7124" name="Google Shape;7124;p521"/>
          <p:cNvPicPr preferRelativeResize="0"/>
          <p:nvPr/>
        </p:nvPicPr>
        <p:blipFill rotWithShape="1">
          <a:blip r:embed="rId3">
            <a:alphaModFix/>
          </a:blip>
          <a:srcRect b="0" l="0" r="2808" t="11488"/>
          <a:stretch/>
        </p:blipFill>
        <p:spPr>
          <a:xfrm>
            <a:off x="6672400" y="3128983"/>
            <a:ext cx="4874798" cy="2416933"/>
          </a:xfrm>
          <a:prstGeom prst="rect">
            <a:avLst/>
          </a:prstGeom>
          <a:noFill/>
          <a:ln>
            <a:noFill/>
          </a:ln>
        </p:spPr>
      </p:pic>
      <p:pic>
        <p:nvPicPr>
          <p:cNvPr id="7125" name="Google Shape;7125;p521"/>
          <p:cNvPicPr preferRelativeResize="0"/>
          <p:nvPr/>
        </p:nvPicPr>
        <p:blipFill>
          <a:blip r:embed="rId4">
            <a:alphaModFix/>
          </a:blip>
          <a:stretch>
            <a:fillRect/>
          </a:stretch>
        </p:blipFill>
        <p:spPr>
          <a:xfrm>
            <a:off x="7098333" y="2015483"/>
            <a:ext cx="2966601" cy="824066"/>
          </a:xfrm>
          <a:prstGeom prst="rect">
            <a:avLst/>
          </a:prstGeom>
          <a:noFill/>
          <a:ln>
            <a:noFill/>
          </a:ln>
        </p:spPr>
      </p:pic>
      <p:sp>
        <p:nvSpPr>
          <p:cNvPr id="7126" name="Google Shape;7126;p521"/>
          <p:cNvSpPr txBox="1"/>
          <p:nvPr/>
        </p:nvSpPr>
        <p:spPr>
          <a:xfrm rot="348585">
            <a:off x="10461839" y="2109477"/>
            <a:ext cx="672756" cy="692546"/>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900"/>
              <a:t>👋</a:t>
            </a:r>
            <a:endParaRPr sz="2900"/>
          </a:p>
        </p:txBody>
      </p:sp>
      <p:pic>
        <p:nvPicPr>
          <p:cNvPr id="7127" name="Google Shape;7127;p521"/>
          <p:cNvPicPr preferRelativeResize="0"/>
          <p:nvPr/>
        </p:nvPicPr>
        <p:blipFill>
          <a:blip r:embed="rId5">
            <a:alphaModFix/>
          </a:blip>
          <a:stretch>
            <a:fillRect/>
          </a:stretch>
        </p:blipFill>
        <p:spPr>
          <a:xfrm>
            <a:off x="3719597" y="3446673"/>
            <a:ext cx="402093" cy="411032"/>
          </a:xfrm>
          <a:prstGeom prst="rect">
            <a:avLst/>
          </a:prstGeom>
          <a:noFill/>
          <a:ln>
            <a:noFill/>
          </a:ln>
        </p:spPr>
      </p:pic>
      <p:pic>
        <p:nvPicPr>
          <p:cNvPr id="7128" name="Google Shape;7128;p521"/>
          <p:cNvPicPr preferRelativeResize="0"/>
          <p:nvPr/>
        </p:nvPicPr>
        <p:blipFill>
          <a:blip r:embed="rId6">
            <a:alphaModFix/>
          </a:blip>
          <a:stretch>
            <a:fillRect/>
          </a:stretch>
        </p:blipFill>
        <p:spPr>
          <a:xfrm>
            <a:off x="1990873" y="3446651"/>
            <a:ext cx="402094" cy="411032"/>
          </a:xfrm>
          <a:prstGeom prst="rect">
            <a:avLst/>
          </a:prstGeom>
          <a:noFill/>
          <a:ln>
            <a:noFill/>
          </a:ln>
        </p:spPr>
      </p:pic>
      <p:pic>
        <p:nvPicPr>
          <p:cNvPr id="7129" name="Google Shape;7129;p521"/>
          <p:cNvPicPr preferRelativeResize="0"/>
          <p:nvPr/>
        </p:nvPicPr>
        <p:blipFill>
          <a:blip r:embed="rId7">
            <a:alphaModFix/>
          </a:blip>
          <a:stretch>
            <a:fillRect/>
          </a:stretch>
        </p:blipFill>
        <p:spPr>
          <a:xfrm>
            <a:off x="1384566" y="3415906"/>
            <a:ext cx="462284" cy="472572"/>
          </a:xfrm>
          <a:prstGeom prst="rect">
            <a:avLst/>
          </a:prstGeom>
          <a:noFill/>
          <a:ln>
            <a:noFill/>
          </a:ln>
        </p:spPr>
      </p:pic>
      <p:pic>
        <p:nvPicPr>
          <p:cNvPr id="7130" name="Google Shape;7130;p521"/>
          <p:cNvPicPr preferRelativeResize="0"/>
          <p:nvPr/>
        </p:nvPicPr>
        <p:blipFill>
          <a:blip r:embed="rId8">
            <a:alphaModFix/>
          </a:blip>
          <a:stretch>
            <a:fillRect/>
          </a:stretch>
        </p:blipFill>
        <p:spPr>
          <a:xfrm>
            <a:off x="2524750" y="3468332"/>
            <a:ext cx="1063088" cy="367696"/>
          </a:xfrm>
          <a:prstGeom prst="rect">
            <a:avLst/>
          </a:prstGeom>
          <a:noFill/>
          <a:ln>
            <a:noFill/>
          </a:ln>
        </p:spPr>
      </p:pic>
      <p:pic>
        <p:nvPicPr>
          <p:cNvPr id="7131" name="Google Shape;7131;p521"/>
          <p:cNvPicPr preferRelativeResize="0"/>
          <p:nvPr/>
        </p:nvPicPr>
        <p:blipFill>
          <a:blip r:embed="rId9">
            <a:alphaModFix/>
          </a:blip>
          <a:stretch>
            <a:fillRect/>
          </a:stretch>
        </p:blipFill>
        <p:spPr>
          <a:xfrm>
            <a:off x="4278088" y="3535992"/>
            <a:ext cx="719768" cy="232341"/>
          </a:xfrm>
          <a:prstGeom prst="rect">
            <a:avLst/>
          </a:prstGeom>
          <a:noFill/>
          <a:ln>
            <a:noFill/>
          </a:ln>
        </p:spPr>
      </p:pic>
      <p:pic>
        <p:nvPicPr>
          <p:cNvPr id="7132" name="Google Shape;7132;p521"/>
          <p:cNvPicPr preferRelativeResize="0"/>
          <p:nvPr/>
        </p:nvPicPr>
        <p:blipFill>
          <a:blip r:embed="rId10">
            <a:alphaModFix/>
          </a:blip>
          <a:stretch>
            <a:fillRect/>
          </a:stretch>
        </p:blipFill>
        <p:spPr>
          <a:xfrm>
            <a:off x="5154260" y="3468332"/>
            <a:ext cx="367700" cy="367700"/>
          </a:xfrm>
          <a:prstGeom prst="rect">
            <a:avLst/>
          </a:prstGeom>
          <a:noFill/>
          <a:ln>
            <a:noFill/>
          </a:ln>
        </p:spPr>
      </p:pic>
      <p:pic>
        <p:nvPicPr>
          <p:cNvPr id="7133" name="Google Shape;7133;p521"/>
          <p:cNvPicPr preferRelativeResize="0"/>
          <p:nvPr/>
        </p:nvPicPr>
        <p:blipFill>
          <a:blip r:embed="rId8">
            <a:alphaModFix/>
          </a:blip>
          <a:stretch>
            <a:fillRect/>
          </a:stretch>
        </p:blipFill>
        <p:spPr>
          <a:xfrm>
            <a:off x="2656502" y="5138670"/>
            <a:ext cx="1063100" cy="367683"/>
          </a:xfrm>
          <a:prstGeom prst="rect">
            <a:avLst/>
          </a:prstGeom>
          <a:noFill/>
          <a:ln>
            <a:noFill/>
          </a:ln>
        </p:spPr>
      </p:pic>
      <p:pic>
        <p:nvPicPr>
          <p:cNvPr id="7134" name="Google Shape;7134;p521"/>
          <p:cNvPicPr preferRelativeResize="0"/>
          <p:nvPr/>
        </p:nvPicPr>
        <p:blipFill>
          <a:blip r:embed="rId11">
            <a:alphaModFix/>
          </a:blip>
          <a:stretch>
            <a:fillRect/>
          </a:stretch>
        </p:blipFill>
        <p:spPr>
          <a:xfrm>
            <a:off x="3883633" y="5066829"/>
            <a:ext cx="674035" cy="511341"/>
          </a:xfrm>
          <a:prstGeom prst="rect">
            <a:avLst/>
          </a:prstGeom>
          <a:noFill/>
          <a:ln>
            <a:noFill/>
          </a:ln>
        </p:spPr>
      </p:pic>
      <p:pic>
        <p:nvPicPr>
          <p:cNvPr id="7135" name="Google Shape;7135;p521"/>
          <p:cNvPicPr preferRelativeResize="0"/>
          <p:nvPr/>
        </p:nvPicPr>
        <p:blipFill>
          <a:blip r:embed="rId12">
            <a:alphaModFix/>
          </a:blip>
          <a:stretch>
            <a:fillRect/>
          </a:stretch>
        </p:blipFill>
        <p:spPr>
          <a:xfrm>
            <a:off x="475233" y="5001982"/>
            <a:ext cx="1063098" cy="565685"/>
          </a:xfrm>
          <a:prstGeom prst="rect">
            <a:avLst/>
          </a:prstGeom>
          <a:noFill/>
          <a:ln>
            <a:noFill/>
          </a:ln>
        </p:spPr>
      </p:pic>
      <p:pic>
        <p:nvPicPr>
          <p:cNvPr id="7136" name="Google Shape;7136;p521"/>
          <p:cNvPicPr preferRelativeResize="0"/>
          <p:nvPr/>
        </p:nvPicPr>
        <p:blipFill>
          <a:blip r:embed="rId13">
            <a:alphaModFix/>
          </a:blip>
          <a:stretch>
            <a:fillRect/>
          </a:stretch>
        </p:blipFill>
        <p:spPr>
          <a:xfrm>
            <a:off x="4671398" y="5192238"/>
            <a:ext cx="719766" cy="185167"/>
          </a:xfrm>
          <a:prstGeom prst="rect">
            <a:avLst/>
          </a:prstGeom>
          <a:noFill/>
          <a:ln>
            <a:noFill/>
          </a:ln>
        </p:spPr>
      </p:pic>
      <p:pic>
        <p:nvPicPr>
          <p:cNvPr id="7137" name="Google Shape;7137;p521"/>
          <p:cNvPicPr preferRelativeResize="0"/>
          <p:nvPr/>
        </p:nvPicPr>
        <p:blipFill rotWithShape="1">
          <a:blip r:embed="rId14">
            <a:alphaModFix/>
          </a:blip>
          <a:srcRect b="26750" l="0" r="0" t="33370"/>
          <a:stretch/>
        </p:blipFill>
        <p:spPr>
          <a:xfrm>
            <a:off x="1538333" y="5110505"/>
            <a:ext cx="1063099" cy="423990"/>
          </a:xfrm>
          <a:prstGeom prst="rect">
            <a:avLst/>
          </a:prstGeom>
          <a:noFill/>
          <a:ln>
            <a:noFill/>
          </a:ln>
        </p:spPr>
      </p:pic>
      <p:sp>
        <p:nvSpPr>
          <p:cNvPr id="7138" name="Google Shape;7138;p521"/>
          <p:cNvSpPr txBox="1"/>
          <p:nvPr/>
        </p:nvSpPr>
        <p:spPr>
          <a:xfrm>
            <a:off x="5519533" y="3365271"/>
            <a:ext cx="402000" cy="492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600">
                <a:solidFill>
                  <a:schemeClr val="dk2"/>
                </a:solidFill>
                <a:latin typeface="Inter"/>
                <a:ea typeface="Inter"/>
                <a:cs typeface="Inter"/>
                <a:sym typeface="Inter"/>
              </a:rPr>
              <a:t>…</a:t>
            </a:r>
            <a:endParaRPr sz="1600">
              <a:solidFill>
                <a:schemeClr val="dk2"/>
              </a:solidFill>
              <a:latin typeface="Inter"/>
              <a:ea typeface="Inter"/>
              <a:cs typeface="Inter"/>
              <a:sym typeface="Inter"/>
            </a:endParaRPr>
          </a:p>
        </p:txBody>
      </p:sp>
      <p:sp>
        <p:nvSpPr>
          <p:cNvPr id="7139" name="Google Shape;7139;p521"/>
          <p:cNvSpPr txBox="1"/>
          <p:nvPr/>
        </p:nvSpPr>
        <p:spPr>
          <a:xfrm>
            <a:off x="5519533" y="5038621"/>
            <a:ext cx="402000" cy="492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600">
                <a:solidFill>
                  <a:schemeClr val="dk2"/>
                </a:solidFill>
                <a:latin typeface="Inter"/>
                <a:ea typeface="Inter"/>
                <a:cs typeface="Inter"/>
                <a:sym typeface="Inter"/>
              </a:rPr>
              <a:t>…</a:t>
            </a:r>
            <a:endParaRPr sz="1600">
              <a:solidFill>
                <a:schemeClr val="dk2"/>
              </a:solidFill>
              <a:latin typeface="Inter"/>
              <a:ea typeface="Inter"/>
              <a:cs typeface="Inter"/>
              <a:sym typeface="Inter"/>
            </a:endParaRPr>
          </a:p>
        </p:txBody>
      </p:sp>
      <p:pic>
        <p:nvPicPr>
          <p:cNvPr id="7140" name="Google Shape;7140;p521"/>
          <p:cNvPicPr preferRelativeResize="0"/>
          <p:nvPr/>
        </p:nvPicPr>
        <p:blipFill rotWithShape="1">
          <a:blip r:embed="rId15">
            <a:alphaModFix/>
          </a:blip>
          <a:srcRect b="0" l="14442" r="16620" t="0"/>
          <a:stretch/>
        </p:blipFill>
        <p:spPr>
          <a:xfrm>
            <a:off x="2735172" y="4243936"/>
            <a:ext cx="1229865" cy="511334"/>
          </a:xfrm>
          <a:prstGeom prst="rect">
            <a:avLst/>
          </a:prstGeom>
          <a:noFill/>
          <a:ln>
            <a:noFill/>
          </a:ln>
        </p:spPr>
      </p:pic>
      <p:sp>
        <p:nvSpPr>
          <p:cNvPr id="7141" name="Google Shape;7141;p521"/>
          <p:cNvSpPr/>
          <p:nvPr/>
        </p:nvSpPr>
        <p:spPr>
          <a:xfrm>
            <a:off x="610655" y="1926753"/>
            <a:ext cx="5348700" cy="969600"/>
          </a:xfrm>
          <a:prstGeom prst="roundRect">
            <a:avLst>
              <a:gd fmla="val 11117" name="adj"/>
            </a:avLst>
          </a:prstGeom>
          <a:solidFill>
            <a:srgbClr val="F2F2F2"/>
          </a:solidFill>
          <a:ln cap="flat" cmpd="sng" w="12700">
            <a:solidFill>
              <a:srgbClr val="F1F4F8"/>
            </a:solidFill>
            <a:prstDash val="solid"/>
            <a:round/>
            <a:headEnd len="sm" w="sm" type="none"/>
            <a:tailEnd len="sm" w="sm" type="none"/>
          </a:ln>
          <a:effectLst>
            <a:outerShdw blurRad="76200" rotWithShape="0" algn="bl" dir="5400000" dist="25400">
              <a:srgbClr val="000000">
                <a:alpha val="4588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lang="en" sz="1500">
                <a:solidFill>
                  <a:srgbClr val="151515"/>
                </a:solidFill>
                <a:latin typeface="Roboto Mono"/>
                <a:ea typeface="Roboto Mono"/>
                <a:cs typeface="Roboto Mono"/>
                <a:sym typeface="Roboto Mono"/>
              </a:rPr>
              <a:t>$ uv pip install vllm --torch-backend=auto</a:t>
            </a:r>
            <a:endParaRPr sz="1500">
              <a:solidFill>
                <a:srgbClr val="15151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900"/>
              <a:buFont typeface="Arial"/>
              <a:buNone/>
            </a:pPr>
            <a:r>
              <a:t/>
            </a:r>
            <a:endParaRPr sz="1100">
              <a:solidFill>
                <a:srgbClr val="15151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900"/>
              <a:buFont typeface="Arial"/>
              <a:buNone/>
            </a:pPr>
            <a:r>
              <a:rPr lang="en" sz="1500">
                <a:solidFill>
                  <a:srgbClr val="151515"/>
                </a:solidFill>
                <a:latin typeface="Roboto Mono"/>
                <a:ea typeface="Roboto Mono"/>
                <a:cs typeface="Roboto Mono"/>
                <a:sym typeface="Roboto Mono"/>
              </a:rPr>
              <a:t>$ vllm serve deepseek-ai/DeepSeek-V3.1 -tp 8</a:t>
            </a:r>
            <a:endParaRPr sz="1500">
              <a:solidFill>
                <a:srgbClr val="151515"/>
              </a:solidFill>
              <a:latin typeface="Roboto Mono"/>
              <a:ea typeface="Roboto Mono"/>
              <a:cs typeface="Roboto Mono"/>
              <a:sym typeface="Roboto Mon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1" name="Shape 8651"/>
        <p:cNvGrpSpPr/>
        <p:nvPr/>
      </p:nvGrpSpPr>
      <p:grpSpPr>
        <a:xfrm>
          <a:off x="0" y="0"/>
          <a:ext cx="0" cy="0"/>
          <a:chOff x="0" y="0"/>
          <a:chExt cx="0" cy="0"/>
        </a:xfrm>
      </p:grpSpPr>
      <p:sp>
        <p:nvSpPr>
          <p:cNvPr id="8652" name="Google Shape;8652;p629"/>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Hybrid Page Alignment</a:t>
            </a:r>
            <a:endParaRPr/>
          </a:p>
        </p:txBody>
      </p:sp>
      <p:sp>
        <p:nvSpPr>
          <p:cNvPr id="8653" name="Google Shape;8653;p629"/>
          <p:cNvSpPr/>
          <p:nvPr/>
        </p:nvSpPr>
        <p:spPr>
          <a:xfrm>
            <a:off x="1965050" y="1264375"/>
            <a:ext cx="8020800" cy="4709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sp>
        <p:nvSpPr>
          <p:cNvPr id="8654" name="Google Shape;8654;p629"/>
          <p:cNvSpPr/>
          <p:nvPr/>
        </p:nvSpPr>
        <p:spPr>
          <a:xfrm>
            <a:off x="2278575" y="2172175"/>
            <a:ext cx="2785200" cy="4473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AttentionSpec(block_size=16)</a:t>
            </a:r>
            <a:endParaRPr>
              <a:solidFill>
                <a:schemeClr val="dk1"/>
              </a:solidFill>
              <a:latin typeface="Lexend"/>
              <a:ea typeface="Lexend"/>
              <a:cs typeface="Lexend"/>
              <a:sym typeface="Lexend"/>
            </a:endParaRPr>
          </a:p>
        </p:txBody>
      </p:sp>
      <p:sp>
        <p:nvSpPr>
          <p:cNvPr id="8655" name="Google Shape;8655;p629"/>
          <p:cNvSpPr txBox="1"/>
          <p:nvPr/>
        </p:nvSpPr>
        <p:spPr>
          <a:xfrm>
            <a:off x="229250" y="6279386"/>
            <a:ext cx="595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a:ea typeface="Lexend"/>
                <a:cs typeface="Lexend"/>
                <a:sym typeface="Lexend"/>
              </a:rPr>
              <a:t>Example numbers are based on nvidia/NVIDIA-Nemotron-Nano-12B-v2</a:t>
            </a:r>
            <a:endParaRPr sz="1200">
              <a:solidFill>
                <a:schemeClr val="dk1"/>
              </a:solidFill>
              <a:latin typeface="Lexend"/>
              <a:ea typeface="Lexend"/>
              <a:cs typeface="Lexend"/>
              <a:sym typeface="Lexend"/>
            </a:endParaRPr>
          </a:p>
        </p:txBody>
      </p:sp>
      <p:cxnSp>
        <p:nvCxnSpPr>
          <p:cNvPr id="8656" name="Google Shape;8656;p629"/>
          <p:cNvCxnSpPr/>
          <p:nvPr/>
        </p:nvCxnSpPr>
        <p:spPr>
          <a:xfrm>
            <a:off x="2277200" y="2050211"/>
            <a:ext cx="2799600" cy="2100"/>
          </a:xfrm>
          <a:prstGeom prst="straightConnector1">
            <a:avLst/>
          </a:prstGeom>
          <a:noFill/>
          <a:ln cap="flat" cmpd="sng" w="9525">
            <a:solidFill>
              <a:schemeClr val="dk2"/>
            </a:solidFill>
            <a:prstDash val="solid"/>
            <a:round/>
            <a:headEnd len="med" w="med" type="triangle"/>
            <a:tailEnd len="med" w="med" type="triangle"/>
          </a:ln>
        </p:spPr>
      </p:cxnSp>
      <p:sp>
        <p:nvSpPr>
          <p:cNvPr id="8657" name="Google Shape;8657;p629"/>
          <p:cNvSpPr txBox="1"/>
          <p:nvPr/>
        </p:nvSpPr>
        <p:spPr>
          <a:xfrm>
            <a:off x="2874125" y="1683761"/>
            <a:ext cx="278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size=65536</a:t>
            </a:r>
            <a:endParaRPr>
              <a:solidFill>
                <a:schemeClr val="dk1"/>
              </a:solidFill>
              <a:latin typeface="Lexend"/>
              <a:ea typeface="Lexend"/>
              <a:cs typeface="Lexend"/>
              <a:sym typeface="Lexend"/>
            </a:endParaRPr>
          </a:p>
        </p:txBody>
      </p:sp>
      <p:sp>
        <p:nvSpPr>
          <p:cNvPr id="8658" name="Google Shape;8658;p629"/>
          <p:cNvSpPr/>
          <p:nvPr/>
        </p:nvSpPr>
        <p:spPr>
          <a:xfrm>
            <a:off x="2276175" y="2715661"/>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59" name="Google Shape;8659;p629"/>
          <p:cNvSpPr/>
          <p:nvPr/>
        </p:nvSpPr>
        <p:spPr>
          <a:xfrm>
            <a:off x="2259500" y="3284886"/>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60" name="Google Shape;8660;p629"/>
          <p:cNvSpPr/>
          <p:nvPr/>
        </p:nvSpPr>
        <p:spPr>
          <a:xfrm>
            <a:off x="2259500" y="3854111"/>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61" name="Google Shape;8661;p629"/>
          <p:cNvSpPr/>
          <p:nvPr/>
        </p:nvSpPr>
        <p:spPr>
          <a:xfrm>
            <a:off x="2259500" y="4423336"/>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62" name="Google Shape;8662;p629"/>
          <p:cNvSpPr/>
          <p:nvPr/>
        </p:nvSpPr>
        <p:spPr>
          <a:xfrm>
            <a:off x="2276175" y="4992561"/>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cxnSp>
        <p:nvCxnSpPr>
          <p:cNvPr id="8663" name="Google Shape;8663;p629"/>
          <p:cNvCxnSpPr/>
          <p:nvPr/>
        </p:nvCxnSpPr>
        <p:spPr>
          <a:xfrm>
            <a:off x="2276175" y="5573944"/>
            <a:ext cx="7029300" cy="2100"/>
          </a:xfrm>
          <a:prstGeom prst="straightConnector1">
            <a:avLst/>
          </a:prstGeom>
          <a:noFill/>
          <a:ln cap="flat" cmpd="sng" w="9525">
            <a:solidFill>
              <a:schemeClr val="dk2"/>
            </a:solidFill>
            <a:prstDash val="solid"/>
            <a:round/>
            <a:headEnd len="med" w="med" type="triangle"/>
            <a:tailEnd len="med" w="med" type="triangle"/>
          </a:ln>
        </p:spPr>
      </p:cxnSp>
      <p:sp>
        <p:nvSpPr>
          <p:cNvPr id="8664" name="Google Shape;8664;p629"/>
          <p:cNvSpPr txBox="1"/>
          <p:nvPr/>
        </p:nvSpPr>
        <p:spPr>
          <a:xfrm>
            <a:off x="4830400" y="5573936"/>
            <a:ext cx="278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size=2695168</a:t>
            </a:r>
            <a:endParaRPr>
              <a:solidFill>
                <a:schemeClr val="dk1"/>
              </a:solidFill>
              <a:latin typeface="Lexend"/>
              <a:ea typeface="Lexend"/>
              <a:cs typeface="Lexend"/>
              <a:sym typeface="Lexen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8" name="Shape 8668"/>
        <p:cNvGrpSpPr/>
        <p:nvPr/>
      </p:nvGrpSpPr>
      <p:grpSpPr>
        <a:xfrm>
          <a:off x="0" y="0"/>
          <a:ext cx="0" cy="0"/>
          <a:chOff x="0" y="0"/>
          <a:chExt cx="0" cy="0"/>
        </a:xfrm>
      </p:grpSpPr>
      <p:sp>
        <p:nvSpPr>
          <p:cNvPr id="8669" name="Google Shape;8669;p630"/>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Hybrid Page Alignment</a:t>
            </a:r>
            <a:endParaRPr/>
          </a:p>
        </p:txBody>
      </p:sp>
      <p:sp>
        <p:nvSpPr>
          <p:cNvPr id="8670" name="Google Shape;8670;p630"/>
          <p:cNvSpPr/>
          <p:nvPr/>
        </p:nvSpPr>
        <p:spPr>
          <a:xfrm>
            <a:off x="1965050" y="1264375"/>
            <a:ext cx="8020800" cy="4709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sp>
        <p:nvSpPr>
          <p:cNvPr id="8671" name="Google Shape;8671;p630"/>
          <p:cNvSpPr/>
          <p:nvPr/>
        </p:nvSpPr>
        <p:spPr>
          <a:xfrm>
            <a:off x="2278575" y="2172174"/>
            <a:ext cx="7354800" cy="4473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AttentionSpec(block_size=</a:t>
            </a:r>
            <a:r>
              <a:rPr lang="en">
                <a:solidFill>
                  <a:schemeClr val="dk1"/>
                </a:solidFill>
                <a:highlight>
                  <a:schemeClr val="accent6"/>
                </a:highlight>
                <a:latin typeface="Lexend"/>
                <a:ea typeface="Lexend"/>
                <a:cs typeface="Lexend"/>
                <a:sym typeface="Lexend"/>
              </a:rPr>
              <a:t>672</a:t>
            </a:r>
            <a:r>
              <a:rPr lang="en">
                <a:solidFill>
                  <a:schemeClr val="dk1"/>
                </a:solidFill>
                <a:latin typeface="Lexend"/>
                <a:ea typeface="Lexend"/>
                <a:cs typeface="Lexend"/>
                <a:sym typeface="Lexend"/>
              </a:rPr>
              <a:t>)</a:t>
            </a:r>
            <a:endParaRPr>
              <a:solidFill>
                <a:schemeClr val="dk1"/>
              </a:solidFill>
              <a:latin typeface="Lexend"/>
              <a:ea typeface="Lexend"/>
              <a:cs typeface="Lexend"/>
              <a:sym typeface="Lexend"/>
            </a:endParaRPr>
          </a:p>
        </p:txBody>
      </p:sp>
      <p:cxnSp>
        <p:nvCxnSpPr>
          <p:cNvPr id="8672" name="Google Shape;8672;p630"/>
          <p:cNvCxnSpPr/>
          <p:nvPr/>
        </p:nvCxnSpPr>
        <p:spPr>
          <a:xfrm>
            <a:off x="2277200" y="2050211"/>
            <a:ext cx="7396500" cy="3300"/>
          </a:xfrm>
          <a:prstGeom prst="straightConnector1">
            <a:avLst/>
          </a:prstGeom>
          <a:noFill/>
          <a:ln cap="flat" cmpd="sng" w="9525">
            <a:solidFill>
              <a:schemeClr val="dk2"/>
            </a:solidFill>
            <a:prstDash val="solid"/>
            <a:round/>
            <a:headEnd len="med" w="med" type="triangle"/>
            <a:tailEnd len="med" w="med" type="triangle"/>
          </a:ln>
        </p:spPr>
      </p:cxnSp>
      <p:sp>
        <p:nvSpPr>
          <p:cNvPr id="8673" name="Google Shape;8673;p630"/>
          <p:cNvSpPr txBox="1"/>
          <p:nvPr/>
        </p:nvSpPr>
        <p:spPr>
          <a:xfrm>
            <a:off x="5103175" y="1675811"/>
            <a:ext cx="278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a:t>
            </a:r>
            <a:r>
              <a:rPr lang="en">
                <a:solidFill>
                  <a:schemeClr val="dk1"/>
                </a:solidFill>
                <a:highlight>
                  <a:schemeClr val="accent6"/>
                </a:highlight>
                <a:latin typeface="Lexend"/>
                <a:ea typeface="Lexend"/>
                <a:cs typeface="Lexend"/>
                <a:sym typeface="Lexend"/>
              </a:rPr>
              <a:t>2752512</a:t>
            </a:r>
            <a:endParaRPr>
              <a:solidFill>
                <a:schemeClr val="dk1"/>
              </a:solidFill>
              <a:highlight>
                <a:schemeClr val="accent6"/>
              </a:highlight>
              <a:latin typeface="Lexend"/>
              <a:ea typeface="Lexend"/>
              <a:cs typeface="Lexend"/>
              <a:sym typeface="Lexend"/>
            </a:endParaRPr>
          </a:p>
        </p:txBody>
      </p:sp>
      <p:sp>
        <p:nvSpPr>
          <p:cNvPr id="8674" name="Google Shape;8674;p630"/>
          <p:cNvSpPr/>
          <p:nvPr/>
        </p:nvSpPr>
        <p:spPr>
          <a:xfrm>
            <a:off x="2276175" y="2715661"/>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75" name="Google Shape;8675;p630"/>
          <p:cNvSpPr/>
          <p:nvPr/>
        </p:nvSpPr>
        <p:spPr>
          <a:xfrm>
            <a:off x="2259500" y="3284886"/>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76" name="Google Shape;8676;p630"/>
          <p:cNvSpPr/>
          <p:nvPr/>
        </p:nvSpPr>
        <p:spPr>
          <a:xfrm>
            <a:off x="2259500" y="3854111"/>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77" name="Google Shape;8677;p630"/>
          <p:cNvSpPr/>
          <p:nvPr/>
        </p:nvSpPr>
        <p:spPr>
          <a:xfrm>
            <a:off x="2259500" y="4423336"/>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78" name="Google Shape;8678;p630"/>
          <p:cNvSpPr/>
          <p:nvPr/>
        </p:nvSpPr>
        <p:spPr>
          <a:xfrm>
            <a:off x="2276175" y="4992561"/>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cxnSp>
        <p:nvCxnSpPr>
          <p:cNvPr id="8679" name="Google Shape;8679;p630"/>
          <p:cNvCxnSpPr/>
          <p:nvPr/>
        </p:nvCxnSpPr>
        <p:spPr>
          <a:xfrm>
            <a:off x="2276175" y="5573944"/>
            <a:ext cx="7029300" cy="2100"/>
          </a:xfrm>
          <a:prstGeom prst="straightConnector1">
            <a:avLst/>
          </a:prstGeom>
          <a:noFill/>
          <a:ln cap="flat" cmpd="sng" w="9525">
            <a:solidFill>
              <a:schemeClr val="dk2"/>
            </a:solidFill>
            <a:prstDash val="solid"/>
            <a:round/>
            <a:headEnd len="med" w="med" type="triangle"/>
            <a:tailEnd len="med" w="med" type="triangle"/>
          </a:ln>
        </p:spPr>
      </p:cxnSp>
      <p:sp>
        <p:nvSpPr>
          <p:cNvPr id="8680" name="Google Shape;8680;p630"/>
          <p:cNvSpPr txBox="1"/>
          <p:nvPr/>
        </p:nvSpPr>
        <p:spPr>
          <a:xfrm>
            <a:off x="4830400" y="5573936"/>
            <a:ext cx="278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size=2695168</a:t>
            </a:r>
            <a:endParaRPr>
              <a:solidFill>
                <a:schemeClr val="dk1"/>
              </a:solidFill>
              <a:latin typeface="Lexend"/>
              <a:ea typeface="Lexend"/>
              <a:cs typeface="Lexend"/>
              <a:sym typeface="Lexend"/>
            </a:endParaRPr>
          </a:p>
        </p:txBody>
      </p:sp>
      <p:sp>
        <p:nvSpPr>
          <p:cNvPr id="8681" name="Google Shape;8681;p630"/>
          <p:cNvSpPr txBox="1"/>
          <p:nvPr/>
        </p:nvSpPr>
        <p:spPr>
          <a:xfrm>
            <a:off x="229250" y="6279386"/>
            <a:ext cx="595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a:ea typeface="Lexend"/>
                <a:cs typeface="Lexend"/>
                <a:sym typeface="Lexend"/>
              </a:rPr>
              <a:t>Example numbers are based on nvidia/NVIDIA-Nemotron-Nano-12B-v2</a:t>
            </a:r>
            <a:endParaRPr sz="1200">
              <a:solidFill>
                <a:schemeClr val="dk1"/>
              </a:solidFill>
              <a:latin typeface="Lexend"/>
              <a:ea typeface="Lexend"/>
              <a:cs typeface="Lexend"/>
              <a:sym typeface="Lexen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5" name="Shape 8685"/>
        <p:cNvGrpSpPr/>
        <p:nvPr/>
      </p:nvGrpSpPr>
      <p:grpSpPr>
        <a:xfrm>
          <a:off x="0" y="0"/>
          <a:ext cx="0" cy="0"/>
          <a:chOff x="0" y="0"/>
          <a:chExt cx="0" cy="0"/>
        </a:xfrm>
      </p:grpSpPr>
      <p:sp>
        <p:nvSpPr>
          <p:cNvPr id="8686" name="Google Shape;8686;p631"/>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Hybrid Page Alignment</a:t>
            </a:r>
            <a:endParaRPr/>
          </a:p>
        </p:txBody>
      </p:sp>
      <p:sp>
        <p:nvSpPr>
          <p:cNvPr id="8687" name="Google Shape;8687;p631"/>
          <p:cNvSpPr/>
          <p:nvPr/>
        </p:nvSpPr>
        <p:spPr>
          <a:xfrm>
            <a:off x="1965050" y="1264375"/>
            <a:ext cx="8020800" cy="4709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sp>
        <p:nvSpPr>
          <p:cNvPr id="8688" name="Google Shape;8688;p631"/>
          <p:cNvSpPr/>
          <p:nvPr/>
        </p:nvSpPr>
        <p:spPr>
          <a:xfrm>
            <a:off x="2278575" y="2172174"/>
            <a:ext cx="7354800" cy="4473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AttentionSpec(block_size=</a:t>
            </a:r>
            <a:r>
              <a:rPr lang="en">
                <a:solidFill>
                  <a:schemeClr val="dk1"/>
                </a:solidFill>
                <a:highlight>
                  <a:schemeClr val="accent6"/>
                </a:highlight>
                <a:latin typeface="Lexend"/>
                <a:ea typeface="Lexend"/>
                <a:cs typeface="Lexend"/>
                <a:sym typeface="Lexend"/>
              </a:rPr>
              <a:t>672</a:t>
            </a:r>
            <a:r>
              <a:rPr lang="en">
                <a:solidFill>
                  <a:schemeClr val="dk1"/>
                </a:solidFill>
                <a:latin typeface="Lexend"/>
                <a:ea typeface="Lexend"/>
                <a:cs typeface="Lexend"/>
                <a:sym typeface="Lexend"/>
              </a:rPr>
              <a:t>)</a:t>
            </a:r>
            <a:endParaRPr>
              <a:solidFill>
                <a:schemeClr val="dk1"/>
              </a:solidFill>
              <a:latin typeface="Lexend"/>
              <a:ea typeface="Lexend"/>
              <a:cs typeface="Lexend"/>
              <a:sym typeface="Lexend"/>
            </a:endParaRPr>
          </a:p>
        </p:txBody>
      </p:sp>
      <p:cxnSp>
        <p:nvCxnSpPr>
          <p:cNvPr id="8689" name="Google Shape;8689;p631"/>
          <p:cNvCxnSpPr/>
          <p:nvPr/>
        </p:nvCxnSpPr>
        <p:spPr>
          <a:xfrm>
            <a:off x="2277200" y="2050211"/>
            <a:ext cx="7396500" cy="3300"/>
          </a:xfrm>
          <a:prstGeom prst="straightConnector1">
            <a:avLst/>
          </a:prstGeom>
          <a:noFill/>
          <a:ln cap="flat" cmpd="sng" w="9525">
            <a:solidFill>
              <a:schemeClr val="dk2"/>
            </a:solidFill>
            <a:prstDash val="solid"/>
            <a:round/>
            <a:headEnd len="med" w="med" type="triangle"/>
            <a:tailEnd len="med" w="med" type="triangle"/>
          </a:ln>
        </p:spPr>
      </p:cxnSp>
      <p:sp>
        <p:nvSpPr>
          <p:cNvPr id="8690" name="Google Shape;8690;p631"/>
          <p:cNvSpPr txBox="1"/>
          <p:nvPr/>
        </p:nvSpPr>
        <p:spPr>
          <a:xfrm>
            <a:off x="5103175" y="1675811"/>
            <a:ext cx="278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size=2752512</a:t>
            </a:r>
            <a:endParaRPr>
              <a:solidFill>
                <a:schemeClr val="dk1"/>
              </a:solidFill>
              <a:latin typeface="Lexend"/>
              <a:ea typeface="Lexend"/>
              <a:cs typeface="Lexend"/>
              <a:sym typeface="Lexend"/>
            </a:endParaRPr>
          </a:p>
        </p:txBody>
      </p:sp>
      <p:sp>
        <p:nvSpPr>
          <p:cNvPr id="8691" name="Google Shape;8691;p631"/>
          <p:cNvSpPr/>
          <p:nvPr/>
        </p:nvSpPr>
        <p:spPr>
          <a:xfrm>
            <a:off x="2276175" y="2715661"/>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92" name="Google Shape;8692;p631"/>
          <p:cNvSpPr/>
          <p:nvPr/>
        </p:nvSpPr>
        <p:spPr>
          <a:xfrm>
            <a:off x="2259500" y="3284886"/>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93" name="Google Shape;8693;p631"/>
          <p:cNvSpPr/>
          <p:nvPr/>
        </p:nvSpPr>
        <p:spPr>
          <a:xfrm>
            <a:off x="2259500" y="3854111"/>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94" name="Google Shape;8694;p631"/>
          <p:cNvSpPr/>
          <p:nvPr/>
        </p:nvSpPr>
        <p:spPr>
          <a:xfrm>
            <a:off x="2259500" y="4423336"/>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sp>
        <p:nvSpPr>
          <p:cNvPr id="8695" name="Google Shape;8695;p631"/>
          <p:cNvSpPr/>
          <p:nvPr/>
        </p:nvSpPr>
        <p:spPr>
          <a:xfrm>
            <a:off x="2276175" y="4992561"/>
            <a:ext cx="7002300" cy="447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MambaSpec(block_size=131072)</a:t>
            </a:r>
            <a:endParaRPr>
              <a:solidFill>
                <a:schemeClr val="dk1"/>
              </a:solidFill>
              <a:latin typeface="Lexend"/>
              <a:ea typeface="Lexend"/>
              <a:cs typeface="Lexend"/>
              <a:sym typeface="Lexend"/>
            </a:endParaRPr>
          </a:p>
        </p:txBody>
      </p:sp>
      <p:cxnSp>
        <p:nvCxnSpPr>
          <p:cNvPr id="8696" name="Google Shape;8696;p631"/>
          <p:cNvCxnSpPr/>
          <p:nvPr/>
        </p:nvCxnSpPr>
        <p:spPr>
          <a:xfrm>
            <a:off x="2276175" y="5573944"/>
            <a:ext cx="7366800" cy="5100"/>
          </a:xfrm>
          <a:prstGeom prst="straightConnector1">
            <a:avLst/>
          </a:prstGeom>
          <a:noFill/>
          <a:ln cap="flat" cmpd="sng" w="9525">
            <a:solidFill>
              <a:schemeClr val="dk2"/>
            </a:solidFill>
            <a:prstDash val="solid"/>
            <a:round/>
            <a:headEnd len="med" w="med" type="triangle"/>
            <a:tailEnd len="med" w="med" type="triangle"/>
          </a:ln>
        </p:spPr>
      </p:cxnSp>
      <p:sp>
        <p:nvSpPr>
          <p:cNvPr id="8697" name="Google Shape;8697;p631"/>
          <p:cNvSpPr txBox="1"/>
          <p:nvPr/>
        </p:nvSpPr>
        <p:spPr>
          <a:xfrm>
            <a:off x="5103175" y="5561786"/>
            <a:ext cx="278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a:t>
            </a:r>
            <a:r>
              <a:rPr lang="en">
                <a:solidFill>
                  <a:schemeClr val="dk1"/>
                </a:solidFill>
                <a:highlight>
                  <a:schemeClr val="accent6"/>
                </a:highlight>
                <a:latin typeface="Lexend"/>
                <a:ea typeface="Lexend"/>
                <a:cs typeface="Lexend"/>
                <a:sym typeface="Lexend"/>
              </a:rPr>
              <a:t>2752512</a:t>
            </a:r>
            <a:endParaRPr>
              <a:solidFill>
                <a:schemeClr val="dk1"/>
              </a:solidFill>
              <a:latin typeface="Lexend"/>
              <a:ea typeface="Lexend"/>
              <a:cs typeface="Lexend"/>
              <a:sym typeface="Lexend"/>
            </a:endParaRPr>
          </a:p>
        </p:txBody>
      </p:sp>
      <p:sp>
        <p:nvSpPr>
          <p:cNvPr id="8698" name="Google Shape;8698;p631"/>
          <p:cNvSpPr/>
          <p:nvPr/>
        </p:nvSpPr>
        <p:spPr>
          <a:xfrm>
            <a:off x="9261800" y="2715650"/>
            <a:ext cx="354900" cy="447300"/>
          </a:xfrm>
          <a:prstGeom prst="rect">
            <a:avLst/>
          </a:prstGeom>
          <a:solidFill>
            <a:srgbClr val="9E9E9E"/>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chemeClr val="lt1"/>
              </a:solidFill>
              <a:latin typeface="Lexend"/>
              <a:ea typeface="Lexend"/>
              <a:cs typeface="Lexend"/>
              <a:sym typeface="Lexend"/>
            </a:endParaRPr>
          </a:p>
        </p:txBody>
      </p:sp>
      <p:sp>
        <p:nvSpPr>
          <p:cNvPr id="8699" name="Google Shape;8699;p631"/>
          <p:cNvSpPr/>
          <p:nvPr/>
        </p:nvSpPr>
        <p:spPr>
          <a:xfrm>
            <a:off x="9261800" y="3284875"/>
            <a:ext cx="354900" cy="447300"/>
          </a:xfrm>
          <a:prstGeom prst="rect">
            <a:avLst/>
          </a:prstGeom>
          <a:solidFill>
            <a:srgbClr val="9E9E9E"/>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700" name="Google Shape;8700;p631"/>
          <p:cNvSpPr/>
          <p:nvPr/>
        </p:nvSpPr>
        <p:spPr>
          <a:xfrm>
            <a:off x="9261800" y="3854100"/>
            <a:ext cx="354900" cy="447300"/>
          </a:xfrm>
          <a:prstGeom prst="rect">
            <a:avLst/>
          </a:prstGeom>
          <a:solidFill>
            <a:srgbClr val="9E9E9E"/>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701" name="Google Shape;8701;p631"/>
          <p:cNvSpPr/>
          <p:nvPr/>
        </p:nvSpPr>
        <p:spPr>
          <a:xfrm>
            <a:off x="9261800" y="4423325"/>
            <a:ext cx="354900" cy="447300"/>
          </a:xfrm>
          <a:prstGeom prst="rect">
            <a:avLst/>
          </a:prstGeom>
          <a:solidFill>
            <a:srgbClr val="9E9E9E"/>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702" name="Google Shape;8702;p631"/>
          <p:cNvSpPr/>
          <p:nvPr/>
        </p:nvSpPr>
        <p:spPr>
          <a:xfrm>
            <a:off x="9278475" y="4992550"/>
            <a:ext cx="354900" cy="447300"/>
          </a:xfrm>
          <a:prstGeom prst="rect">
            <a:avLst/>
          </a:prstGeom>
          <a:solidFill>
            <a:srgbClr val="9E9E9E"/>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703" name="Google Shape;8703;p631"/>
          <p:cNvSpPr txBox="1"/>
          <p:nvPr/>
        </p:nvSpPr>
        <p:spPr>
          <a:xfrm>
            <a:off x="10198400" y="2739200"/>
            <a:ext cx="201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chemeClr val="accent6"/>
                </a:highlight>
                <a:latin typeface="Lexend"/>
                <a:ea typeface="Lexend"/>
                <a:cs typeface="Lexend"/>
                <a:sym typeface="Lexend"/>
              </a:rPr>
              <a:t>Padding</a:t>
            </a:r>
            <a:endParaRPr>
              <a:solidFill>
                <a:schemeClr val="dk1"/>
              </a:solidFill>
              <a:highlight>
                <a:schemeClr val="accent6"/>
              </a:highlight>
              <a:latin typeface="Lexend"/>
              <a:ea typeface="Lexend"/>
              <a:cs typeface="Lexend"/>
              <a:sym typeface="Lexend"/>
            </a:endParaRPr>
          </a:p>
        </p:txBody>
      </p:sp>
      <p:cxnSp>
        <p:nvCxnSpPr>
          <p:cNvPr id="8704" name="Google Shape;8704;p631"/>
          <p:cNvCxnSpPr>
            <a:stCxn id="8703" idx="1"/>
            <a:endCxn id="8698" idx="3"/>
          </p:cNvCxnSpPr>
          <p:nvPr/>
        </p:nvCxnSpPr>
        <p:spPr>
          <a:xfrm rot="10800000">
            <a:off x="9616700" y="2939300"/>
            <a:ext cx="581700" cy="0"/>
          </a:xfrm>
          <a:prstGeom prst="straightConnector1">
            <a:avLst/>
          </a:prstGeom>
          <a:noFill/>
          <a:ln cap="flat" cmpd="sng" w="9525">
            <a:solidFill>
              <a:schemeClr val="dk2"/>
            </a:solidFill>
            <a:prstDash val="solid"/>
            <a:round/>
            <a:headEnd len="med" w="med" type="none"/>
            <a:tailEnd len="med" w="med" type="triangle"/>
          </a:ln>
        </p:spPr>
      </p:cxnSp>
      <p:sp>
        <p:nvSpPr>
          <p:cNvPr id="8705" name="Google Shape;8705;p631"/>
          <p:cNvSpPr txBox="1"/>
          <p:nvPr/>
        </p:nvSpPr>
        <p:spPr>
          <a:xfrm>
            <a:off x="229250" y="6279386"/>
            <a:ext cx="595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a:ea typeface="Lexend"/>
                <a:cs typeface="Lexend"/>
                <a:sym typeface="Lexend"/>
              </a:rPr>
              <a:t>Example numbers are based on nvidia/NVIDIA-Nemotron-Nano-12B-v2</a:t>
            </a:r>
            <a:endParaRPr sz="1200">
              <a:solidFill>
                <a:schemeClr val="dk1"/>
              </a:solidFill>
              <a:latin typeface="Lexend"/>
              <a:ea typeface="Lexend"/>
              <a:cs typeface="Lexend"/>
              <a:sym typeface="Lexen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9" name="Shape 8709"/>
        <p:cNvGrpSpPr/>
        <p:nvPr/>
      </p:nvGrpSpPr>
      <p:grpSpPr>
        <a:xfrm>
          <a:off x="0" y="0"/>
          <a:ext cx="0" cy="0"/>
          <a:chOff x="0" y="0"/>
          <a:chExt cx="0" cy="0"/>
        </a:xfrm>
      </p:grpSpPr>
      <p:sp>
        <p:nvSpPr>
          <p:cNvPr id="8710" name="Google Shape;8710;p632"/>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Mamba State Tensor Striding </a:t>
            </a:r>
            <a:endParaRPr/>
          </a:p>
        </p:txBody>
      </p:sp>
      <p:sp>
        <p:nvSpPr>
          <p:cNvPr id="8711" name="Google Shape;8711;p632"/>
          <p:cNvSpPr/>
          <p:nvPr/>
        </p:nvSpPr>
        <p:spPr>
          <a:xfrm>
            <a:off x="4398296" y="1264375"/>
            <a:ext cx="2667000" cy="56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 (</a:t>
            </a:r>
            <a:r>
              <a:rPr lang="en">
                <a:solidFill>
                  <a:srgbClr val="FF0000"/>
                </a:solidFill>
                <a:latin typeface="Lexend"/>
                <a:ea typeface="Lexend"/>
                <a:cs typeface="Lexend"/>
                <a:sym typeface="Lexend"/>
              </a:rPr>
              <a:t>Shared</a:t>
            </a:r>
            <a:r>
              <a:rPr lang="en">
                <a:latin typeface="Lexend"/>
                <a:ea typeface="Lexend"/>
                <a:cs typeface="Lexend"/>
                <a:sym typeface="Lexend"/>
              </a:rPr>
              <a:t>)</a:t>
            </a:r>
            <a:endParaRPr>
              <a:latin typeface="Lexend"/>
              <a:ea typeface="Lexend"/>
              <a:cs typeface="Lexend"/>
              <a:sym typeface="Lexend"/>
            </a:endParaRPr>
          </a:p>
        </p:txBody>
      </p:sp>
      <p:sp>
        <p:nvSpPr>
          <p:cNvPr id="8712" name="Google Shape;8712;p632"/>
          <p:cNvSpPr/>
          <p:nvPr/>
        </p:nvSpPr>
        <p:spPr>
          <a:xfrm>
            <a:off x="1022471" y="2517470"/>
            <a:ext cx="3929700" cy="3588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sp>
        <p:nvSpPr>
          <p:cNvPr id="8713" name="Google Shape;8713;p632"/>
          <p:cNvSpPr/>
          <p:nvPr/>
        </p:nvSpPr>
        <p:spPr>
          <a:xfrm>
            <a:off x="1205748" y="3515650"/>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Key 0</a:t>
            </a:r>
            <a:endParaRPr sz="1100">
              <a:solidFill>
                <a:schemeClr val="dk1"/>
              </a:solidFill>
              <a:latin typeface="Lexend"/>
              <a:ea typeface="Lexend"/>
              <a:cs typeface="Lexend"/>
              <a:sym typeface="Lexend"/>
            </a:endParaRPr>
          </a:p>
        </p:txBody>
      </p:sp>
      <p:cxnSp>
        <p:nvCxnSpPr>
          <p:cNvPr id="8714" name="Google Shape;8714;p632"/>
          <p:cNvCxnSpPr/>
          <p:nvPr/>
        </p:nvCxnSpPr>
        <p:spPr>
          <a:xfrm flipH="1" rot="10800000">
            <a:off x="1205746" y="3381506"/>
            <a:ext cx="3536100" cy="7200"/>
          </a:xfrm>
          <a:prstGeom prst="straightConnector1">
            <a:avLst/>
          </a:prstGeom>
          <a:noFill/>
          <a:ln cap="flat" cmpd="sng" w="9525">
            <a:solidFill>
              <a:schemeClr val="dk2"/>
            </a:solidFill>
            <a:prstDash val="solid"/>
            <a:round/>
            <a:headEnd len="med" w="med" type="triangle"/>
            <a:tailEnd len="med" w="med" type="triangle"/>
          </a:ln>
        </p:spPr>
      </p:cxnSp>
      <p:sp>
        <p:nvSpPr>
          <p:cNvPr id="8715" name="Google Shape;8715;p632"/>
          <p:cNvSpPr txBox="1"/>
          <p:nvPr/>
        </p:nvSpPr>
        <p:spPr>
          <a:xfrm>
            <a:off x="2488171" y="2988495"/>
            <a:ext cx="12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a:t>
            </a:r>
            <a:endParaRPr>
              <a:solidFill>
                <a:schemeClr val="dk1"/>
              </a:solidFill>
              <a:latin typeface="Lexend"/>
              <a:ea typeface="Lexend"/>
              <a:cs typeface="Lexend"/>
              <a:sym typeface="Lexend"/>
            </a:endParaRPr>
          </a:p>
        </p:txBody>
      </p:sp>
      <p:sp>
        <p:nvSpPr>
          <p:cNvPr id="8716" name="Google Shape;8716;p632"/>
          <p:cNvSpPr txBox="1"/>
          <p:nvPr/>
        </p:nvSpPr>
        <p:spPr>
          <a:xfrm>
            <a:off x="1610371" y="1820175"/>
            <a:ext cx="29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Attention (</a:t>
            </a:r>
            <a:r>
              <a:rPr lang="en">
                <a:solidFill>
                  <a:schemeClr val="dk1"/>
                </a:solidFill>
                <a:highlight>
                  <a:schemeClr val="accent6"/>
                </a:highlight>
                <a:latin typeface="Lexend"/>
                <a:ea typeface="Lexend"/>
                <a:cs typeface="Lexend"/>
                <a:sym typeface="Lexend"/>
              </a:rPr>
              <a:t>FlashInfer</a:t>
            </a:r>
            <a:r>
              <a:rPr lang="en">
                <a:solidFill>
                  <a:schemeClr val="dk1"/>
                </a:solidFill>
                <a:latin typeface="Lexend"/>
                <a:ea typeface="Lexend"/>
                <a:cs typeface="Lexend"/>
                <a:sym typeface="Lexend"/>
              </a:rPr>
              <a:t>) View</a:t>
            </a:r>
            <a:endParaRPr>
              <a:solidFill>
                <a:schemeClr val="dk1"/>
              </a:solidFill>
              <a:latin typeface="Lexend"/>
              <a:ea typeface="Lexend"/>
              <a:cs typeface="Lexend"/>
              <a:sym typeface="Lexend"/>
            </a:endParaRPr>
          </a:p>
        </p:txBody>
      </p:sp>
      <p:cxnSp>
        <p:nvCxnSpPr>
          <p:cNvPr id="8717" name="Google Shape;8717;p632"/>
          <p:cNvCxnSpPr>
            <a:stCxn id="8711" idx="2"/>
            <a:endCxn id="8712" idx="0"/>
          </p:cNvCxnSpPr>
          <p:nvPr/>
        </p:nvCxnSpPr>
        <p:spPr>
          <a:xfrm flipH="1">
            <a:off x="2987396" y="1827475"/>
            <a:ext cx="2744400" cy="690000"/>
          </a:xfrm>
          <a:prstGeom prst="straightConnector1">
            <a:avLst/>
          </a:prstGeom>
          <a:noFill/>
          <a:ln cap="flat" cmpd="sng" w="9525">
            <a:solidFill>
              <a:schemeClr val="dk2"/>
            </a:solidFill>
            <a:prstDash val="solid"/>
            <a:round/>
            <a:headEnd len="med" w="med" type="none"/>
            <a:tailEnd len="med" w="med" type="triangle"/>
          </a:ln>
        </p:spPr>
      </p:cxnSp>
      <p:cxnSp>
        <p:nvCxnSpPr>
          <p:cNvPr id="8718" name="Google Shape;8718;p632"/>
          <p:cNvCxnSpPr>
            <a:stCxn id="8711" idx="2"/>
          </p:cNvCxnSpPr>
          <p:nvPr/>
        </p:nvCxnSpPr>
        <p:spPr>
          <a:xfrm>
            <a:off x="5731796" y="1827475"/>
            <a:ext cx="2460900" cy="690600"/>
          </a:xfrm>
          <a:prstGeom prst="straightConnector1">
            <a:avLst/>
          </a:prstGeom>
          <a:noFill/>
          <a:ln cap="flat" cmpd="sng" w="9525">
            <a:solidFill>
              <a:schemeClr val="dk2"/>
            </a:solidFill>
            <a:prstDash val="solid"/>
            <a:round/>
            <a:headEnd len="med" w="med" type="none"/>
            <a:tailEnd len="med" w="med" type="triangle"/>
          </a:ln>
        </p:spPr>
      </p:cxnSp>
      <p:sp>
        <p:nvSpPr>
          <p:cNvPr id="8719" name="Google Shape;8719;p632"/>
          <p:cNvSpPr txBox="1"/>
          <p:nvPr/>
        </p:nvSpPr>
        <p:spPr>
          <a:xfrm>
            <a:off x="7065296" y="1798050"/>
            <a:ext cx="29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Mamba View</a:t>
            </a:r>
            <a:endParaRPr>
              <a:solidFill>
                <a:schemeClr val="dk1"/>
              </a:solidFill>
              <a:latin typeface="Lexend"/>
              <a:ea typeface="Lexend"/>
              <a:cs typeface="Lexend"/>
              <a:sym typeface="Lexend"/>
            </a:endParaRPr>
          </a:p>
        </p:txBody>
      </p:sp>
      <p:sp>
        <p:nvSpPr>
          <p:cNvPr id="8720" name="Google Shape;8720;p632"/>
          <p:cNvSpPr txBox="1"/>
          <p:nvPr/>
        </p:nvSpPr>
        <p:spPr>
          <a:xfrm rot="5400000">
            <a:off x="2863746" y="4488307"/>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
        <p:nvSpPr>
          <p:cNvPr id="8721" name="Google Shape;8721;p632"/>
          <p:cNvSpPr/>
          <p:nvPr/>
        </p:nvSpPr>
        <p:spPr>
          <a:xfrm>
            <a:off x="2975782" y="3515650"/>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Value 0</a:t>
            </a:r>
            <a:endParaRPr sz="1100">
              <a:solidFill>
                <a:schemeClr val="dk1"/>
              </a:solidFill>
              <a:latin typeface="Lexend"/>
              <a:ea typeface="Lexend"/>
              <a:cs typeface="Lexend"/>
              <a:sym typeface="Lexend"/>
            </a:endParaRPr>
          </a:p>
        </p:txBody>
      </p:sp>
      <p:sp>
        <p:nvSpPr>
          <p:cNvPr id="8722" name="Google Shape;8722;p632"/>
          <p:cNvSpPr/>
          <p:nvPr/>
        </p:nvSpPr>
        <p:spPr>
          <a:xfrm>
            <a:off x="1204685" y="3972738"/>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Key 1</a:t>
            </a:r>
            <a:endParaRPr sz="1100">
              <a:solidFill>
                <a:schemeClr val="dk1"/>
              </a:solidFill>
              <a:latin typeface="Lexend"/>
              <a:ea typeface="Lexend"/>
              <a:cs typeface="Lexend"/>
              <a:sym typeface="Lexend"/>
            </a:endParaRPr>
          </a:p>
        </p:txBody>
      </p:sp>
      <p:sp>
        <p:nvSpPr>
          <p:cNvPr id="8723" name="Google Shape;8723;p632"/>
          <p:cNvSpPr/>
          <p:nvPr/>
        </p:nvSpPr>
        <p:spPr>
          <a:xfrm>
            <a:off x="2974719" y="3972738"/>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Value 1</a:t>
            </a:r>
            <a:endParaRPr sz="1100">
              <a:solidFill>
                <a:schemeClr val="dk1"/>
              </a:solidFill>
              <a:latin typeface="Lexend"/>
              <a:ea typeface="Lexend"/>
              <a:cs typeface="Lexend"/>
              <a:sym typeface="Lexend"/>
            </a:endParaRPr>
          </a:p>
        </p:txBody>
      </p:sp>
      <p:sp>
        <p:nvSpPr>
          <p:cNvPr id="8724" name="Google Shape;8724;p632"/>
          <p:cNvSpPr/>
          <p:nvPr/>
        </p:nvSpPr>
        <p:spPr>
          <a:xfrm>
            <a:off x="1218748" y="5017900"/>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Key N-2</a:t>
            </a:r>
            <a:endParaRPr sz="1100">
              <a:solidFill>
                <a:schemeClr val="dk1"/>
              </a:solidFill>
              <a:latin typeface="Lexend"/>
              <a:ea typeface="Lexend"/>
              <a:cs typeface="Lexend"/>
              <a:sym typeface="Lexend"/>
            </a:endParaRPr>
          </a:p>
        </p:txBody>
      </p:sp>
      <p:sp>
        <p:nvSpPr>
          <p:cNvPr id="8725" name="Google Shape;8725;p632"/>
          <p:cNvSpPr/>
          <p:nvPr/>
        </p:nvSpPr>
        <p:spPr>
          <a:xfrm>
            <a:off x="2988782" y="5017900"/>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Value N-2</a:t>
            </a:r>
            <a:endParaRPr sz="1100">
              <a:solidFill>
                <a:schemeClr val="dk1"/>
              </a:solidFill>
              <a:latin typeface="Lexend"/>
              <a:ea typeface="Lexend"/>
              <a:cs typeface="Lexend"/>
              <a:sym typeface="Lexend"/>
            </a:endParaRPr>
          </a:p>
        </p:txBody>
      </p:sp>
      <p:sp>
        <p:nvSpPr>
          <p:cNvPr id="8726" name="Google Shape;8726;p632"/>
          <p:cNvSpPr/>
          <p:nvPr/>
        </p:nvSpPr>
        <p:spPr>
          <a:xfrm>
            <a:off x="1218760" y="5474988"/>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Key N-1</a:t>
            </a:r>
            <a:endParaRPr sz="1100">
              <a:solidFill>
                <a:schemeClr val="dk1"/>
              </a:solidFill>
              <a:latin typeface="Lexend"/>
              <a:ea typeface="Lexend"/>
              <a:cs typeface="Lexend"/>
              <a:sym typeface="Lexend"/>
            </a:endParaRPr>
          </a:p>
        </p:txBody>
      </p:sp>
      <p:sp>
        <p:nvSpPr>
          <p:cNvPr id="8727" name="Google Shape;8727;p632"/>
          <p:cNvSpPr/>
          <p:nvPr/>
        </p:nvSpPr>
        <p:spPr>
          <a:xfrm>
            <a:off x="2987719" y="5474988"/>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Value N-1</a:t>
            </a:r>
            <a:endParaRPr sz="1100">
              <a:solidFill>
                <a:schemeClr val="dk1"/>
              </a:solidFill>
              <a:latin typeface="Lexend"/>
              <a:ea typeface="Lexend"/>
              <a:cs typeface="Lexend"/>
              <a:sym typeface="Lexend"/>
            </a:endParaRPr>
          </a:p>
        </p:txBody>
      </p:sp>
      <p:sp>
        <p:nvSpPr>
          <p:cNvPr id="8728" name="Google Shape;8728;p632"/>
          <p:cNvSpPr/>
          <p:nvPr/>
        </p:nvSpPr>
        <p:spPr>
          <a:xfrm>
            <a:off x="6366115" y="2517482"/>
            <a:ext cx="3929700" cy="3588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cxnSp>
        <p:nvCxnSpPr>
          <p:cNvPr id="8729" name="Google Shape;8729;p632"/>
          <p:cNvCxnSpPr/>
          <p:nvPr/>
        </p:nvCxnSpPr>
        <p:spPr>
          <a:xfrm flipH="1" rot="10800000">
            <a:off x="6549390" y="3381519"/>
            <a:ext cx="3536100" cy="7200"/>
          </a:xfrm>
          <a:prstGeom prst="straightConnector1">
            <a:avLst/>
          </a:prstGeom>
          <a:noFill/>
          <a:ln cap="flat" cmpd="sng" w="9525">
            <a:solidFill>
              <a:schemeClr val="dk2"/>
            </a:solidFill>
            <a:prstDash val="solid"/>
            <a:round/>
            <a:headEnd len="med" w="med" type="triangle"/>
            <a:tailEnd len="med" w="med" type="triangle"/>
          </a:ln>
        </p:spPr>
      </p:cxnSp>
      <p:sp>
        <p:nvSpPr>
          <p:cNvPr id="8730" name="Google Shape;8730;p632"/>
          <p:cNvSpPr txBox="1"/>
          <p:nvPr/>
        </p:nvSpPr>
        <p:spPr>
          <a:xfrm>
            <a:off x="7831815" y="2988508"/>
            <a:ext cx="12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a:t>
            </a:r>
            <a:endParaRPr>
              <a:solidFill>
                <a:schemeClr val="dk1"/>
              </a:solidFill>
              <a:latin typeface="Lexend"/>
              <a:ea typeface="Lexend"/>
              <a:cs typeface="Lexend"/>
              <a:sym typeface="Lexend"/>
            </a:endParaRPr>
          </a:p>
        </p:txBody>
      </p:sp>
      <p:sp>
        <p:nvSpPr>
          <p:cNvPr id="8731" name="Google Shape;8731;p632"/>
          <p:cNvSpPr/>
          <p:nvPr/>
        </p:nvSpPr>
        <p:spPr>
          <a:xfrm>
            <a:off x="6549404" y="4712229"/>
            <a:ext cx="2643600" cy="46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SSM 0</a:t>
            </a:r>
            <a:endParaRPr sz="1100">
              <a:solidFill>
                <a:schemeClr val="dk1"/>
              </a:solidFill>
              <a:latin typeface="Lexend"/>
              <a:ea typeface="Lexend"/>
              <a:cs typeface="Lexend"/>
              <a:sym typeface="Lexend"/>
            </a:endParaRPr>
          </a:p>
        </p:txBody>
      </p:sp>
      <p:sp>
        <p:nvSpPr>
          <p:cNvPr id="8732" name="Google Shape;8732;p632"/>
          <p:cNvSpPr/>
          <p:nvPr/>
        </p:nvSpPr>
        <p:spPr>
          <a:xfrm>
            <a:off x="6549400" y="3515675"/>
            <a:ext cx="8754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0</a:t>
            </a:r>
            <a:endParaRPr sz="1100">
              <a:solidFill>
                <a:schemeClr val="dk1"/>
              </a:solidFill>
              <a:latin typeface="Lexend"/>
              <a:ea typeface="Lexend"/>
              <a:cs typeface="Lexend"/>
              <a:sym typeface="Lexend"/>
            </a:endParaRPr>
          </a:p>
        </p:txBody>
      </p:sp>
      <p:sp>
        <p:nvSpPr>
          <p:cNvPr id="8733" name="Google Shape;8733;p632"/>
          <p:cNvSpPr/>
          <p:nvPr/>
        </p:nvSpPr>
        <p:spPr>
          <a:xfrm>
            <a:off x="7424800" y="4251129"/>
            <a:ext cx="8928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N-3</a:t>
            </a:r>
            <a:endParaRPr sz="1100">
              <a:solidFill>
                <a:schemeClr val="dk1"/>
              </a:solidFill>
              <a:latin typeface="Lexend"/>
              <a:ea typeface="Lexend"/>
              <a:cs typeface="Lexend"/>
              <a:sym typeface="Lexend"/>
            </a:endParaRPr>
          </a:p>
        </p:txBody>
      </p:sp>
      <p:sp>
        <p:nvSpPr>
          <p:cNvPr id="8734" name="Google Shape;8734;p632"/>
          <p:cNvSpPr/>
          <p:nvPr/>
        </p:nvSpPr>
        <p:spPr>
          <a:xfrm>
            <a:off x="7424800" y="3515675"/>
            <a:ext cx="8928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1</a:t>
            </a:r>
            <a:endParaRPr sz="1100">
              <a:solidFill>
                <a:schemeClr val="dk1"/>
              </a:solidFill>
              <a:latin typeface="Lexend"/>
              <a:ea typeface="Lexend"/>
              <a:cs typeface="Lexend"/>
              <a:sym typeface="Lexend"/>
            </a:endParaRPr>
          </a:p>
        </p:txBody>
      </p:sp>
      <p:sp>
        <p:nvSpPr>
          <p:cNvPr id="8735" name="Google Shape;8735;p632"/>
          <p:cNvSpPr/>
          <p:nvPr/>
        </p:nvSpPr>
        <p:spPr>
          <a:xfrm>
            <a:off x="8317600" y="3515675"/>
            <a:ext cx="8754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2</a:t>
            </a:r>
            <a:endParaRPr sz="1100">
              <a:solidFill>
                <a:schemeClr val="dk1"/>
              </a:solidFill>
              <a:latin typeface="Lexend"/>
              <a:ea typeface="Lexend"/>
              <a:cs typeface="Lexend"/>
              <a:sym typeface="Lexend"/>
            </a:endParaRPr>
          </a:p>
        </p:txBody>
      </p:sp>
      <p:sp>
        <p:nvSpPr>
          <p:cNvPr id="8736" name="Google Shape;8736;p632"/>
          <p:cNvSpPr/>
          <p:nvPr/>
        </p:nvSpPr>
        <p:spPr>
          <a:xfrm>
            <a:off x="8317600" y="4251129"/>
            <a:ext cx="8754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N-2</a:t>
            </a:r>
            <a:endParaRPr sz="1100">
              <a:solidFill>
                <a:schemeClr val="dk1"/>
              </a:solidFill>
              <a:latin typeface="Lexend"/>
              <a:ea typeface="Lexend"/>
              <a:cs typeface="Lexend"/>
              <a:sym typeface="Lexend"/>
            </a:endParaRPr>
          </a:p>
        </p:txBody>
      </p:sp>
      <p:sp>
        <p:nvSpPr>
          <p:cNvPr id="8737" name="Google Shape;8737;p632"/>
          <p:cNvSpPr/>
          <p:nvPr/>
        </p:nvSpPr>
        <p:spPr>
          <a:xfrm>
            <a:off x="9193000" y="4251129"/>
            <a:ext cx="8928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N-1</a:t>
            </a:r>
            <a:endParaRPr sz="1100">
              <a:solidFill>
                <a:schemeClr val="dk1"/>
              </a:solidFill>
              <a:latin typeface="Lexend"/>
              <a:ea typeface="Lexend"/>
              <a:cs typeface="Lexend"/>
              <a:sym typeface="Lexend"/>
            </a:endParaRPr>
          </a:p>
        </p:txBody>
      </p:sp>
      <p:sp>
        <p:nvSpPr>
          <p:cNvPr id="8738" name="Google Shape;8738;p632"/>
          <p:cNvSpPr/>
          <p:nvPr/>
        </p:nvSpPr>
        <p:spPr>
          <a:xfrm>
            <a:off x="6549400" y="4251129"/>
            <a:ext cx="8754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N-4</a:t>
            </a:r>
            <a:endParaRPr sz="1100">
              <a:solidFill>
                <a:schemeClr val="dk1"/>
              </a:solidFill>
              <a:latin typeface="Lexend"/>
              <a:ea typeface="Lexend"/>
              <a:cs typeface="Lexend"/>
              <a:sym typeface="Lexend"/>
            </a:endParaRPr>
          </a:p>
        </p:txBody>
      </p:sp>
      <p:sp>
        <p:nvSpPr>
          <p:cNvPr id="8739" name="Google Shape;8739;p632"/>
          <p:cNvSpPr/>
          <p:nvPr/>
        </p:nvSpPr>
        <p:spPr>
          <a:xfrm>
            <a:off x="9193000" y="3515675"/>
            <a:ext cx="8928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3</a:t>
            </a:r>
            <a:endParaRPr sz="1100">
              <a:solidFill>
                <a:schemeClr val="dk1"/>
              </a:solidFill>
              <a:latin typeface="Lexend"/>
              <a:ea typeface="Lexend"/>
              <a:cs typeface="Lexend"/>
              <a:sym typeface="Lexend"/>
            </a:endParaRPr>
          </a:p>
        </p:txBody>
      </p:sp>
      <p:sp>
        <p:nvSpPr>
          <p:cNvPr id="8740" name="Google Shape;8740;p632"/>
          <p:cNvSpPr txBox="1"/>
          <p:nvPr/>
        </p:nvSpPr>
        <p:spPr>
          <a:xfrm>
            <a:off x="8113890" y="3829354"/>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
        <p:nvSpPr>
          <p:cNvPr id="8741" name="Google Shape;8741;p632"/>
          <p:cNvSpPr/>
          <p:nvPr/>
        </p:nvSpPr>
        <p:spPr>
          <a:xfrm>
            <a:off x="7433504" y="5475000"/>
            <a:ext cx="2643600" cy="46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SSM N-1</a:t>
            </a:r>
            <a:endParaRPr sz="1100">
              <a:solidFill>
                <a:schemeClr val="dk1"/>
              </a:solidFill>
              <a:latin typeface="Lexend"/>
              <a:ea typeface="Lexend"/>
              <a:cs typeface="Lexend"/>
              <a:sym typeface="Lexend"/>
            </a:endParaRPr>
          </a:p>
        </p:txBody>
      </p:sp>
      <p:sp>
        <p:nvSpPr>
          <p:cNvPr id="8742" name="Google Shape;8742;p632"/>
          <p:cNvSpPr/>
          <p:nvPr/>
        </p:nvSpPr>
        <p:spPr>
          <a:xfrm>
            <a:off x="6555391" y="5475000"/>
            <a:ext cx="875400" cy="46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SSM N-2</a:t>
            </a:r>
            <a:endParaRPr sz="1100">
              <a:solidFill>
                <a:schemeClr val="dk1"/>
              </a:solidFill>
              <a:latin typeface="Lexend"/>
              <a:ea typeface="Lexend"/>
              <a:cs typeface="Lexend"/>
              <a:sym typeface="Lexend"/>
            </a:endParaRPr>
          </a:p>
        </p:txBody>
      </p:sp>
      <p:sp>
        <p:nvSpPr>
          <p:cNvPr id="8743" name="Google Shape;8743;p632"/>
          <p:cNvSpPr/>
          <p:nvPr/>
        </p:nvSpPr>
        <p:spPr>
          <a:xfrm>
            <a:off x="9193002" y="4712229"/>
            <a:ext cx="892800" cy="46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SSM 1</a:t>
            </a:r>
            <a:endParaRPr sz="1100">
              <a:solidFill>
                <a:schemeClr val="dk1"/>
              </a:solidFill>
              <a:latin typeface="Lexend"/>
              <a:ea typeface="Lexend"/>
              <a:cs typeface="Lexend"/>
              <a:sym typeface="Lexend"/>
            </a:endParaRPr>
          </a:p>
        </p:txBody>
      </p:sp>
      <p:sp>
        <p:nvSpPr>
          <p:cNvPr id="8744" name="Google Shape;8744;p632"/>
          <p:cNvSpPr txBox="1"/>
          <p:nvPr/>
        </p:nvSpPr>
        <p:spPr>
          <a:xfrm>
            <a:off x="8078946" y="5021955"/>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8" name="Shape 8748"/>
        <p:cNvGrpSpPr/>
        <p:nvPr/>
      </p:nvGrpSpPr>
      <p:grpSpPr>
        <a:xfrm>
          <a:off x="0" y="0"/>
          <a:ext cx="0" cy="0"/>
          <a:chOff x="0" y="0"/>
          <a:chExt cx="0" cy="0"/>
        </a:xfrm>
      </p:grpSpPr>
      <p:sp>
        <p:nvSpPr>
          <p:cNvPr id="8749" name="Google Shape;8749;p633"/>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Mamba State Tensor Striding</a:t>
            </a:r>
            <a:endParaRPr/>
          </a:p>
        </p:txBody>
      </p:sp>
      <p:sp>
        <p:nvSpPr>
          <p:cNvPr id="8750" name="Google Shape;8750;p633"/>
          <p:cNvSpPr/>
          <p:nvPr/>
        </p:nvSpPr>
        <p:spPr>
          <a:xfrm>
            <a:off x="4398296" y="1264375"/>
            <a:ext cx="2667000" cy="56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 (</a:t>
            </a:r>
            <a:r>
              <a:rPr lang="en">
                <a:solidFill>
                  <a:srgbClr val="FF0000"/>
                </a:solidFill>
                <a:latin typeface="Lexend"/>
                <a:ea typeface="Lexend"/>
                <a:cs typeface="Lexend"/>
                <a:sym typeface="Lexend"/>
              </a:rPr>
              <a:t>Shared</a:t>
            </a:r>
            <a:r>
              <a:rPr lang="en">
                <a:latin typeface="Lexend"/>
                <a:ea typeface="Lexend"/>
                <a:cs typeface="Lexend"/>
                <a:sym typeface="Lexend"/>
              </a:rPr>
              <a:t>)</a:t>
            </a:r>
            <a:endParaRPr>
              <a:latin typeface="Lexend"/>
              <a:ea typeface="Lexend"/>
              <a:cs typeface="Lexend"/>
              <a:sym typeface="Lexend"/>
            </a:endParaRPr>
          </a:p>
        </p:txBody>
      </p:sp>
      <p:sp>
        <p:nvSpPr>
          <p:cNvPr id="8751" name="Google Shape;8751;p633"/>
          <p:cNvSpPr/>
          <p:nvPr/>
        </p:nvSpPr>
        <p:spPr>
          <a:xfrm>
            <a:off x="1022471" y="2517470"/>
            <a:ext cx="3929700" cy="3588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sp>
        <p:nvSpPr>
          <p:cNvPr id="8752" name="Google Shape;8752;p633"/>
          <p:cNvSpPr/>
          <p:nvPr/>
        </p:nvSpPr>
        <p:spPr>
          <a:xfrm>
            <a:off x="1205748" y="3515650"/>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Key 0</a:t>
            </a:r>
            <a:endParaRPr sz="1100">
              <a:solidFill>
                <a:schemeClr val="dk1"/>
              </a:solidFill>
              <a:latin typeface="Lexend"/>
              <a:ea typeface="Lexend"/>
              <a:cs typeface="Lexend"/>
              <a:sym typeface="Lexend"/>
            </a:endParaRPr>
          </a:p>
        </p:txBody>
      </p:sp>
      <p:cxnSp>
        <p:nvCxnSpPr>
          <p:cNvPr id="8753" name="Google Shape;8753;p633"/>
          <p:cNvCxnSpPr/>
          <p:nvPr/>
        </p:nvCxnSpPr>
        <p:spPr>
          <a:xfrm flipH="1" rot="10800000">
            <a:off x="1205746" y="3381506"/>
            <a:ext cx="3536100" cy="7200"/>
          </a:xfrm>
          <a:prstGeom prst="straightConnector1">
            <a:avLst/>
          </a:prstGeom>
          <a:noFill/>
          <a:ln cap="flat" cmpd="sng" w="9525">
            <a:solidFill>
              <a:schemeClr val="dk2"/>
            </a:solidFill>
            <a:prstDash val="solid"/>
            <a:round/>
            <a:headEnd len="med" w="med" type="triangle"/>
            <a:tailEnd len="med" w="med" type="triangle"/>
          </a:ln>
        </p:spPr>
      </p:cxnSp>
      <p:sp>
        <p:nvSpPr>
          <p:cNvPr id="8754" name="Google Shape;8754;p633"/>
          <p:cNvSpPr txBox="1"/>
          <p:nvPr/>
        </p:nvSpPr>
        <p:spPr>
          <a:xfrm>
            <a:off x="2488171" y="2988495"/>
            <a:ext cx="12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a:t>
            </a:r>
            <a:endParaRPr>
              <a:solidFill>
                <a:schemeClr val="dk1"/>
              </a:solidFill>
              <a:latin typeface="Lexend"/>
              <a:ea typeface="Lexend"/>
              <a:cs typeface="Lexend"/>
              <a:sym typeface="Lexend"/>
            </a:endParaRPr>
          </a:p>
        </p:txBody>
      </p:sp>
      <p:sp>
        <p:nvSpPr>
          <p:cNvPr id="8755" name="Google Shape;8755;p633"/>
          <p:cNvSpPr txBox="1"/>
          <p:nvPr/>
        </p:nvSpPr>
        <p:spPr>
          <a:xfrm>
            <a:off x="1610371" y="1820175"/>
            <a:ext cx="29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Attention (</a:t>
            </a:r>
            <a:r>
              <a:rPr lang="en">
                <a:solidFill>
                  <a:schemeClr val="dk1"/>
                </a:solidFill>
                <a:highlight>
                  <a:schemeClr val="accent6"/>
                </a:highlight>
                <a:latin typeface="Lexend"/>
                <a:ea typeface="Lexend"/>
                <a:cs typeface="Lexend"/>
                <a:sym typeface="Lexend"/>
              </a:rPr>
              <a:t>FlashInfer</a:t>
            </a:r>
            <a:r>
              <a:rPr lang="en">
                <a:solidFill>
                  <a:schemeClr val="dk1"/>
                </a:solidFill>
                <a:latin typeface="Lexend"/>
                <a:ea typeface="Lexend"/>
                <a:cs typeface="Lexend"/>
                <a:sym typeface="Lexend"/>
              </a:rPr>
              <a:t>) View</a:t>
            </a:r>
            <a:endParaRPr>
              <a:solidFill>
                <a:schemeClr val="dk1"/>
              </a:solidFill>
              <a:latin typeface="Lexend"/>
              <a:ea typeface="Lexend"/>
              <a:cs typeface="Lexend"/>
              <a:sym typeface="Lexend"/>
            </a:endParaRPr>
          </a:p>
        </p:txBody>
      </p:sp>
      <p:cxnSp>
        <p:nvCxnSpPr>
          <p:cNvPr id="8756" name="Google Shape;8756;p633"/>
          <p:cNvCxnSpPr>
            <a:stCxn id="8750" idx="2"/>
            <a:endCxn id="8751" idx="0"/>
          </p:cNvCxnSpPr>
          <p:nvPr/>
        </p:nvCxnSpPr>
        <p:spPr>
          <a:xfrm flipH="1">
            <a:off x="2987396" y="1827475"/>
            <a:ext cx="2744400" cy="690000"/>
          </a:xfrm>
          <a:prstGeom prst="straightConnector1">
            <a:avLst/>
          </a:prstGeom>
          <a:noFill/>
          <a:ln cap="flat" cmpd="sng" w="9525">
            <a:solidFill>
              <a:schemeClr val="dk2"/>
            </a:solidFill>
            <a:prstDash val="solid"/>
            <a:round/>
            <a:headEnd len="med" w="med" type="none"/>
            <a:tailEnd len="med" w="med" type="triangle"/>
          </a:ln>
        </p:spPr>
      </p:cxnSp>
      <p:cxnSp>
        <p:nvCxnSpPr>
          <p:cNvPr id="8757" name="Google Shape;8757;p633"/>
          <p:cNvCxnSpPr>
            <a:stCxn id="8750" idx="2"/>
          </p:cNvCxnSpPr>
          <p:nvPr/>
        </p:nvCxnSpPr>
        <p:spPr>
          <a:xfrm>
            <a:off x="5731796" y="1827475"/>
            <a:ext cx="2460900" cy="690600"/>
          </a:xfrm>
          <a:prstGeom prst="straightConnector1">
            <a:avLst/>
          </a:prstGeom>
          <a:noFill/>
          <a:ln cap="flat" cmpd="sng" w="9525">
            <a:solidFill>
              <a:schemeClr val="dk2"/>
            </a:solidFill>
            <a:prstDash val="solid"/>
            <a:round/>
            <a:headEnd len="med" w="med" type="none"/>
            <a:tailEnd len="med" w="med" type="triangle"/>
          </a:ln>
        </p:spPr>
      </p:cxnSp>
      <p:sp>
        <p:nvSpPr>
          <p:cNvPr id="8758" name="Google Shape;8758;p633"/>
          <p:cNvSpPr txBox="1"/>
          <p:nvPr/>
        </p:nvSpPr>
        <p:spPr>
          <a:xfrm>
            <a:off x="7065296" y="1798050"/>
            <a:ext cx="29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Mamba View</a:t>
            </a:r>
            <a:endParaRPr>
              <a:solidFill>
                <a:schemeClr val="dk1"/>
              </a:solidFill>
              <a:latin typeface="Lexend"/>
              <a:ea typeface="Lexend"/>
              <a:cs typeface="Lexend"/>
              <a:sym typeface="Lexend"/>
            </a:endParaRPr>
          </a:p>
        </p:txBody>
      </p:sp>
      <p:sp>
        <p:nvSpPr>
          <p:cNvPr id="8759" name="Google Shape;8759;p633"/>
          <p:cNvSpPr txBox="1"/>
          <p:nvPr/>
        </p:nvSpPr>
        <p:spPr>
          <a:xfrm rot="5400000">
            <a:off x="2863746" y="4488307"/>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
        <p:nvSpPr>
          <p:cNvPr id="8760" name="Google Shape;8760;p633"/>
          <p:cNvSpPr/>
          <p:nvPr/>
        </p:nvSpPr>
        <p:spPr>
          <a:xfrm>
            <a:off x="2975782" y="3515650"/>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Value 0</a:t>
            </a:r>
            <a:endParaRPr sz="1100">
              <a:solidFill>
                <a:schemeClr val="dk1"/>
              </a:solidFill>
              <a:latin typeface="Lexend"/>
              <a:ea typeface="Lexend"/>
              <a:cs typeface="Lexend"/>
              <a:sym typeface="Lexend"/>
            </a:endParaRPr>
          </a:p>
        </p:txBody>
      </p:sp>
      <p:sp>
        <p:nvSpPr>
          <p:cNvPr id="8761" name="Google Shape;8761;p633"/>
          <p:cNvSpPr/>
          <p:nvPr/>
        </p:nvSpPr>
        <p:spPr>
          <a:xfrm>
            <a:off x="1204685" y="3972738"/>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Key 1</a:t>
            </a:r>
            <a:endParaRPr sz="1100">
              <a:solidFill>
                <a:schemeClr val="dk1"/>
              </a:solidFill>
              <a:latin typeface="Lexend"/>
              <a:ea typeface="Lexend"/>
              <a:cs typeface="Lexend"/>
              <a:sym typeface="Lexend"/>
            </a:endParaRPr>
          </a:p>
        </p:txBody>
      </p:sp>
      <p:sp>
        <p:nvSpPr>
          <p:cNvPr id="8762" name="Google Shape;8762;p633"/>
          <p:cNvSpPr/>
          <p:nvPr/>
        </p:nvSpPr>
        <p:spPr>
          <a:xfrm>
            <a:off x="2974719" y="3972738"/>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Value 1</a:t>
            </a:r>
            <a:endParaRPr sz="1100">
              <a:solidFill>
                <a:schemeClr val="dk1"/>
              </a:solidFill>
              <a:latin typeface="Lexend"/>
              <a:ea typeface="Lexend"/>
              <a:cs typeface="Lexend"/>
              <a:sym typeface="Lexend"/>
            </a:endParaRPr>
          </a:p>
        </p:txBody>
      </p:sp>
      <p:sp>
        <p:nvSpPr>
          <p:cNvPr id="8763" name="Google Shape;8763;p633"/>
          <p:cNvSpPr/>
          <p:nvPr/>
        </p:nvSpPr>
        <p:spPr>
          <a:xfrm>
            <a:off x="1218748" y="5017900"/>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Key N-2</a:t>
            </a:r>
            <a:endParaRPr sz="1100">
              <a:solidFill>
                <a:schemeClr val="dk1"/>
              </a:solidFill>
              <a:latin typeface="Lexend"/>
              <a:ea typeface="Lexend"/>
              <a:cs typeface="Lexend"/>
              <a:sym typeface="Lexend"/>
            </a:endParaRPr>
          </a:p>
        </p:txBody>
      </p:sp>
      <p:sp>
        <p:nvSpPr>
          <p:cNvPr id="8764" name="Google Shape;8764;p633"/>
          <p:cNvSpPr/>
          <p:nvPr/>
        </p:nvSpPr>
        <p:spPr>
          <a:xfrm>
            <a:off x="2988782" y="5017900"/>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Value N-2</a:t>
            </a:r>
            <a:endParaRPr sz="1100">
              <a:solidFill>
                <a:schemeClr val="dk1"/>
              </a:solidFill>
              <a:latin typeface="Lexend"/>
              <a:ea typeface="Lexend"/>
              <a:cs typeface="Lexend"/>
              <a:sym typeface="Lexend"/>
            </a:endParaRPr>
          </a:p>
        </p:txBody>
      </p:sp>
      <p:sp>
        <p:nvSpPr>
          <p:cNvPr id="8765" name="Google Shape;8765;p633"/>
          <p:cNvSpPr/>
          <p:nvPr/>
        </p:nvSpPr>
        <p:spPr>
          <a:xfrm>
            <a:off x="1218760" y="5474988"/>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Key N-1</a:t>
            </a:r>
            <a:endParaRPr sz="1100">
              <a:solidFill>
                <a:schemeClr val="dk1"/>
              </a:solidFill>
              <a:latin typeface="Lexend"/>
              <a:ea typeface="Lexend"/>
              <a:cs typeface="Lexend"/>
              <a:sym typeface="Lexend"/>
            </a:endParaRPr>
          </a:p>
        </p:txBody>
      </p:sp>
      <p:sp>
        <p:nvSpPr>
          <p:cNvPr id="8766" name="Google Shape;8766;p633"/>
          <p:cNvSpPr/>
          <p:nvPr/>
        </p:nvSpPr>
        <p:spPr>
          <a:xfrm>
            <a:off x="2987719" y="5474988"/>
            <a:ext cx="1768200" cy="461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Value N-1</a:t>
            </a:r>
            <a:endParaRPr sz="1100">
              <a:solidFill>
                <a:schemeClr val="dk1"/>
              </a:solidFill>
              <a:latin typeface="Lexend"/>
              <a:ea typeface="Lexend"/>
              <a:cs typeface="Lexend"/>
              <a:sym typeface="Lexend"/>
            </a:endParaRPr>
          </a:p>
        </p:txBody>
      </p:sp>
      <p:sp>
        <p:nvSpPr>
          <p:cNvPr id="8767" name="Google Shape;8767;p633"/>
          <p:cNvSpPr/>
          <p:nvPr/>
        </p:nvSpPr>
        <p:spPr>
          <a:xfrm>
            <a:off x="6366115" y="2517482"/>
            <a:ext cx="3929700" cy="3588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KVCacheTensor</a:t>
            </a:r>
            <a:endParaRPr>
              <a:latin typeface="Lexend"/>
              <a:ea typeface="Lexend"/>
              <a:cs typeface="Lexend"/>
              <a:sym typeface="Lexend"/>
            </a:endParaRPr>
          </a:p>
        </p:txBody>
      </p:sp>
      <p:cxnSp>
        <p:nvCxnSpPr>
          <p:cNvPr id="8768" name="Google Shape;8768;p633"/>
          <p:cNvCxnSpPr/>
          <p:nvPr/>
        </p:nvCxnSpPr>
        <p:spPr>
          <a:xfrm flipH="1" rot="10800000">
            <a:off x="6549390" y="3381519"/>
            <a:ext cx="3536100" cy="7200"/>
          </a:xfrm>
          <a:prstGeom prst="straightConnector1">
            <a:avLst/>
          </a:prstGeom>
          <a:noFill/>
          <a:ln cap="flat" cmpd="sng" w="9525">
            <a:solidFill>
              <a:schemeClr val="dk2"/>
            </a:solidFill>
            <a:prstDash val="solid"/>
            <a:round/>
            <a:headEnd len="med" w="med" type="triangle"/>
            <a:tailEnd len="med" w="med" type="triangle"/>
          </a:ln>
        </p:spPr>
      </p:cxnSp>
      <p:sp>
        <p:nvSpPr>
          <p:cNvPr id="8769" name="Google Shape;8769;p633"/>
          <p:cNvSpPr txBox="1"/>
          <p:nvPr/>
        </p:nvSpPr>
        <p:spPr>
          <a:xfrm>
            <a:off x="7831815" y="2988508"/>
            <a:ext cx="12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page size</a:t>
            </a:r>
            <a:endParaRPr>
              <a:solidFill>
                <a:schemeClr val="dk1"/>
              </a:solidFill>
              <a:latin typeface="Lexend"/>
              <a:ea typeface="Lexend"/>
              <a:cs typeface="Lexend"/>
              <a:sym typeface="Lexend"/>
            </a:endParaRPr>
          </a:p>
        </p:txBody>
      </p:sp>
      <p:sp>
        <p:nvSpPr>
          <p:cNvPr id="8770" name="Google Shape;8770;p633"/>
          <p:cNvSpPr/>
          <p:nvPr/>
        </p:nvSpPr>
        <p:spPr>
          <a:xfrm>
            <a:off x="7425498" y="3515651"/>
            <a:ext cx="2643600" cy="46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SSM 0</a:t>
            </a:r>
            <a:endParaRPr sz="1100">
              <a:solidFill>
                <a:schemeClr val="dk1"/>
              </a:solidFill>
              <a:latin typeface="Lexend"/>
              <a:ea typeface="Lexend"/>
              <a:cs typeface="Lexend"/>
              <a:sym typeface="Lexend"/>
            </a:endParaRPr>
          </a:p>
        </p:txBody>
      </p:sp>
      <p:sp>
        <p:nvSpPr>
          <p:cNvPr id="8771" name="Google Shape;8771;p633"/>
          <p:cNvSpPr/>
          <p:nvPr/>
        </p:nvSpPr>
        <p:spPr>
          <a:xfrm>
            <a:off x="6549400" y="3515675"/>
            <a:ext cx="8754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0</a:t>
            </a:r>
            <a:endParaRPr sz="1100">
              <a:solidFill>
                <a:schemeClr val="dk1"/>
              </a:solidFill>
              <a:latin typeface="Lexend"/>
              <a:ea typeface="Lexend"/>
              <a:cs typeface="Lexend"/>
              <a:sym typeface="Lexend"/>
            </a:endParaRPr>
          </a:p>
        </p:txBody>
      </p:sp>
      <p:sp>
        <p:nvSpPr>
          <p:cNvPr id="8772" name="Google Shape;8772;p633"/>
          <p:cNvSpPr/>
          <p:nvPr/>
        </p:nvSpPr>
        <p:spPr>
          <a:xfrm>
            <a:off x="7425498" y="3974776"/>
            <a:ext cx="2643600" cy="46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SSM 1</a:t>
            </a:r>
            <a:endParaRPr sz="1100">
              <a:solidFill>
                <a:schemeClr val="dk1"/>
              </a:solidFill>
              <a:latin typeface="Lexend"/>
              <a:ea typeface="Lexend"/>
              <a:cs typeface="Lexend"/>
              <a:sym typeface="Lexend"/>
            </a:endParaRPr>
          </a:p>
        </p:txBody>
      </p:sp>
      <p:sp>
        <p:nvSpPr>
          <p:cNvPr id="8773" name="Google Shape;8773;p633"/>
          <p:cNvSpPr/>
          <p:nvPr/>
        </p:nvSpPr>
        <p:spPr>
          <a:xfrm>
            <a:off x="6549400" y="3974800"/>
            <a:ext cx="8754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1</a:t>
            </a:r>
            <a:endParaRPr sz="1100">
              <a:solidFill>
                <a:schemeClr val="dk1"/>
              </a:solidFill>
              <a:latin typeface="Lexend"/>
              <a:ea typeface="Lexend"/>
              <a:cs typeface="Lexend"/>
              <a:sym typeface="Lexend"/>
            </a:endParaRPr>
          </a:p>
        </p:txBody>
      </p:sp>
      <p:sp>
        <p:nvSpPr>
          <p:cNvPr id="8774" name="Google Shape;8774;p633"/>
          <p:cNvSpPr/>
          <p:nvPr/>
        </p:nvSpPr>
        <p:spPr>
          <a:xfrm>
            <a:off x="7425498" y="4974326"/>
            <a:ext cx="2643600" cy="46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SSM N-2</a:t>
            </a:r>
            <a:endParaRPr sz="1100">
              <a:solidFill>
                <a:schemeClr val="dk1"/>
              </a:solidFill>
              <a:latin typeface="Lexend"/>
              <a:ea typeface="Lexend"/>
              <a:cs typeface="Lexend"/>
              <a:sym typeface="Lexend"/>
            </a:endParaRPr>
          </a:p>
        </p:txBody>
      </p:sp>
      <p:sp>
        <p:nvSpPr>
          <p:cNvPr id="8775" name="Google Shape;8775;p633"/>
          <p:cNvSpPr/>
          <p:nvPr/>
        </p:nvSpPr>
        <p:spPr>
          <a:xfrm>
            <a:off x="6549400" y="4974375"/>
            <a:ext cx="8754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N-2</a:t>
            </a:r>
            <a:endParaRPr sz="1100">
              <a:solidFill>
                <a:schemeClr val="dk1"/>
              </a:solidFill>
              <a:latin typeface="Lexend"/>
              <a:ea typeface="Lexend"/>
              <a:cs typeface="Lexend"/>
              <a:sym typeface="Lexend"/>
            </a:endParaRPr>
          </a:p>
        </p:txBody>
      </p:sp>
      <p:sp>
        <p:nvSpPr>
          <p:cNvPr id="8776" name="Google Shape;8776;p633"/>
          <p:cNvSpPr/>
          <p:nvPr/>
        </p:nvSpPr>
        <p:spPr>
          <a:xfrm>
            <a:off x="7425498" y="5433501"/>
            <a:ext cx="2643600" cy="46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SSM N-1</a:t>
            </a:r>
            <a:endParaRPr sz="1100">
              <a:solidFill>
                <a:schemeClr val="dk1"/>
              </a:solidFill>
              <a:latin typeface="Lexend"/>
              <a:ea typeface="Lexend"/>
              <a:cs typeface="Lexend"/>
              <a:sym typeface="Lexend"/>
            </a:endParaRPr>
          </a:p>
        </p:txBody>
      </p:sp>
      <p:sp>
        <p:nvSpPr>
          <p:cNvPr id="8777" name="Google Shape;8777;p633"/>
          <p:cNvSpPr/>
          <p:nvPr/>
        </p:nvSpPr>
        <p:spPr>
          <a:xfrm>
            <a:off x="6549400" y="5433525"/>
            <a:ext cx="875400" cy="461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Lexend"/>
                <a:ea typeface="Lexend"/>
                <a:cs typeface="Lexend"/>
                <a:sym typeface="Lexend"/>
              </a:rPr>
              <a:t>Conv N-1</a:t>
            </a:r>
            <a:endParaRPr sz="1100">
              <a:solidFill>
                <a:schemeClr val="dk1"/>
              </a:solidFill>
              <a:latin typeface="Lexend"/>
              <a:ea typeface="Lexend"/>
              <a:cs typeface="Lexend"/>
              <a:sym typeface="Lexend"/>
            </a:endParaRPr>
          </a:p>
        </p:txBody>
      </p:sp>
      <p:sp>
        <p:nvSpPr>
          <p:cNvPr id="8778" name="Google Shape;8778;p633"/>
          <p:cNvSpPr txBox="1"/>
          <p:nvPr/>
        </p:nvSpPr>
        <p:spPr>
          <a:xfrm rot="5400000">
            <a:off x="8159080" y="4436114"/>
            <a:ext cx="39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t>
            </a:r>
            <a:endParaRPr sz="1700">
              <a:solidFill>
                <a:schemeClr val="dk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2" name="Shape 8782"/>
        <p:cNvGrpSpPr/>
        <p:nvPr/>
      </p:nvGrpSpPr>
      <p:grpSpPr>
        <a:xfrm>
          <a:off x="0" y="0"/>
          <a:ext cx="0" cy="0"/>
          <a:chOff x="0" y="0"/>
          <a:chExt cx="0" cy="0"/>
        </a:xfrm>
      </p:grpSpPr>
      <p:sp>
        <p:nvSpPr>
          <p:cNvPr id="8783" name="Google Shape;8783;p634"/>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Other Work to Deprecate V0 for Hybrid Models </a:t>
            </a:r>
            <a:endParaRPr/>
          </a:p>
        </p:txBody>
      </p:sp>
      <p:sp>
        <p:nvSpPr>
          <p:cNvPr id="8784" name="Google Shape;8784;p634"/>
          <p:cNvSpPr txBox="1"/>
          <p:nvPr>
            <p:ph idx="1" type="body"/>
          </p:nvPr>
        </p:nvSpPr>
        <p:spPr>
          <a:xfrm>
            <a:off x="415600" y="1231826"/>
            <a:ext cx="11360700" cy="44325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SzPts val="2400"/>
              <a:buFont typeface="Lexend Light"/>
              <a:buAutoNum type="arabicPeriod"/>
            </a:pPr>
            <a:r>
              <a:rPr lang="en">
                <a:latin typeface="Lexend Light"/>
                <a:ea typeface="Lexend Light"/>
                <a:cs typeface="Lexend Light"/>
                <a:sym typeface="Lexend Light"/>
              </a:rPr>
              <a:t>Modeling code changes</a:t>
            </a:r>
            <a:endParaRPr>
              <a:latin typeface="Lexend Light"/>
              <a:ea typeface="Lexend Light"/>
              <a:cs typeface="Lexend Light"/>
              <a:sym typeface="Lexend Light"/>
            </a:endParaRPr>
          </a:p>
          <a:p>
            <a:pPr indent="-381000" lvl="0" marL="457200" rtl="0" algn="l">
              <a:spcBef>
                <a:spcPts val="0"/>
              </a:spcBef>
              <a:spcAft>
                <a:spcPts val="0"/>
              </a:spcAft>
              <a:buSzPts val="2400"/>
              <a:buFont typeface="Lexend Light"/>
              <a:buAutoNum type="arabicPeriod"/>
            </a:pPr>
            <a:r>
              <a:rPr lang="en">
                <a:latin typeface="Lexend Light"/>
                <a:ea typeface="Lexend Light"/>
                <a:cs typeface="Lexend Light"/>
                <a:sym typeface="Lexend Light"/>
              </a:rPr>
              <a:t>Optimizations to overcome CPU overheads in MambaMixer2:</a:t>
            </a:r>
            <a:endParaRPr>
              <a:latin typeface="Lexend Light"/>
              <a:ea typeface="Lexend Light"/>
              <a:cs typeface="Lexend Light"/>
              <a:sym typeface="Lexend Light"/>
            </a:endParaRPr>
          </a:p>
          <a:p>
            <a:pPr indent="-349250" lvl="1" marL="914400" rtl="0" algn="l">
              <a:spcBef>
                <a:spcPts val="0"/>
              </a:spcBef>
              <a:spcAft>
                <a:spcPts val="0"/>
              </a:spcAft>
              <a:buSzPts val="1900"/>
              <a:buFont typeface="Lexend Light"/>
              <a:buAutoNum type="alphaLcPeriod"/>
            </a:pPr>
            <a:r>
              <a:rPr lang="en">
                <a:latin typeface="Lexend Light"/>
                <a:ea typeface="Lexend Light"/>
                <a:cs typeface="Lexend Light"/>
                <a:sym typeface="Lexend Light"/>
              </a:rPr>
              <a:t>Eager</a:t>
            </a:r>
            <a:endParaRPr>
              <a:latin typeface="Lexend Light"/>
              <a:ea typeface="Lexend Light"/>
              <a:cs typeface="Lexend Light"/>
              <a:sym typeface="Lexend Light"/>
            </a:endParaRPr>
          </a:p>
          <a:p>
            <a:pPr indent="-349250" lvl="1" marL="914400" rtl="0" algn="l">
              <a:spcBef>
                <a:spcPts val="0"/>
              </a:spcBef>
              <a:spcAft>
                <a:spcPts val="0"/>
              </a:spcAft>
              <a:buSzPts val="1900"/>
              <a:buFont typeface="Lexend Light"/>
              <a:buAutoNum type="alphaLcPeriod"/>
            </a:pPr>
            <a:r>
              <a:rPr lang="en">
                <a:latin typeface="Lexend Light"/>
                <a:ea typeface="Lexend Light"/>
                <a:cs typeface="Lexend Light"/>
                <a:sym typeface="Lexend Light"/>
              </a:rPr>
              <a:t>Piecewise CUDA graphs (all batches)</a:t>
            </a:r>
            <a:endParaRPr>
              <a:latin typeface="Lexend Light"/>
              <a:ea typeface="Lexend Light"/>
              <a:cs typeface="Lexend Light"/>
              <a:sym typeface="Lexend Light"/>
            </a:endParaRPr>
          </a:p>
          <a:p>
            <a:pPr indent="-349250" lvl="1" marL="914400" rtl="0" algn="l">
              <a:spcBef>
                <a:spcPts val="0"/>
              </a:spcBef>
              <a:spcAft>
                <a:spcPts val="0"/>
              </a:spcAft>
              <a:buSzPts val="1900"/>
              <a:buFont typeface="Lexend Light"/>
              <a:buAutoNum type="alphaLcPeriod"/>
            </a:pPr>
            <a:r>
              <a:rPr lang="en">
                <a:latin typeface="Lexend Light"/>
                <a:ea typeface="Lexend Light"/>
                <a:cs typeface="Lexend Light"/>
                <a:sym typeface="Lexend Light"/>
              </a:rPr>
              <a:t>Full CUDA graphs (decode-only batches) </a:t>
            </a:r>
            <a:endParaRPr>
              <a:latin typeface="Lexend Light"/>
              <a:ea typeface="Lexend Light"/>
              <a:cs typeface="Lexend Light"/>
              <a:sym typeface="Lexend Light"/>
            </a:endParaRPr>
          </a:p>
          <a:p>
            <a:pPr indent="-349250" lvl="1" marL="914400" rtl="0" algn="l">
              <a:spcBef>
                <a:spcPts val="0"/>
              </a:spcBef>
              <a:spcAft>
                <a:spcPts val="0"/>
              </a:spcAft>
              <a:buSzPts val="1900"/>
              <a:buFont typeface="Lexend Light"/>
              <a:buAutoNum type="alphaLcPeriod"/>
            </a:pPr>
            <a:r>
              <a:rPr lang="en">
                <a:latin typeface="Lexend Light"/>
                <a:ea typeface="Lexend Light"/>
                <a:cs typeface="Lexend Light"/>
                <a:sym typeface="Lexend Light"/>
              </a:rPr>
              <a:t>Full CUDA Graph (decode-only batches) + Piecewise CUDA graphs (mixed batches) </a:t>
            </a:r>
            <a:endParaRPr>
              <a:latin typeface="Lexend Light"/>
              <a:ea typeface="Lexend Light"/>
              <a:cs typeface="Lexend Light"/>
              <a:sym typeface="Lexend Light"/>
            </a:endParaRPr>
          </a:p>
          <a:p>
            <a:pPr indent="-381000" lvl="0" marL="457200" rtl="0" algn="l">
              <a:spcBef>
                <a:spcPts val="0"/>
              </a:spcBef>
              <a:spcAft>
                <a:spcPts val="0"/>
              </a:spcAft>
              <a:buSzPts val="2400"/>
              <a:buFont typeface="Lexend Light"/>
              <a:buAutoNum type="arabicPeriod"/>
            </a:pPr>
            <a:r>
              <a:rPr lang="en">
                <a:latin typeface="Lexend Light"/>
                <a:ea typeface="Lexend Light"/>
                <a:cs typeface="Lexend Light"/>
                <a:sym typeface="Lexend Light"/>
              </a:rPr>
              <a:t>Prefix caching </a:t>
            </a:r>
            <a:endParaRPr>
              <a:latin typeface="Lexend Light"/>
              <a:ea typeface="Lexend Light"/>
              <a:cs typeface="Lexend Light"/>
              <a:sym typeface="Lexend Light"/>
            </a:endParaRPr>
          </a:p>
          <a:p>
            <a:pPr indent="-349250" lvl="1" marL="914400" rtl="0" algn="l">
              <a:spcBef>
                <a:spcPts val="0"/>
              </a:spcBef>
              <a:spcAft>
                <a:spcPts val="0"/>
              </a:spcAft>
              <a:buSzPts val="1900"/>
              <a:buFont typeface="Lexend Light"/>
              <a:buAutoNum type="alphaLcPeriod"/>
            </a:pPr>
            <a:r>
              <a:rPr lang="en">
                <a:latin typeface="Lexend Light"/>
                <a:ea typeface="Lexend Light"/>
                <a:cs typeface="Lexend Light"/>
                <a:sym typeface="Lexend Light"/>
              </a:rPr>
              <a:t>Kernel-level changes to get intermediate states out during prefill </a:t>
            </a:r>
            <a:endParaRPr>
              <a:latin typeface="Lexend Light"/>
              <a:ea typeface="Lexend Light"/>
              <a:cs typeface="Lexend Light"/>
              <a:sym typeface="Lexend Light"/>
            </a:endParaRPr>
          </a:p>
          <a:p>
            <a:pPr indent="-349250" lvl="1" marL="914400" rtl="0" algn="l">
              <a:spcBef>
                <a:spcPts val="0"/>
              </a:spcBef>
              <a:spcAft>
                <a:spcPts val="0"/>
              </a:spcAft>
              <a:buSzPts val="1900"/>
              <a:buFont typeface="Lexend Light"/>
              <a:buAutoNum type="alphaLcPeriod"/>
            </a:pPr>
            <a:r>
              <a:rPr lang="en">
                <a:latin typeface="Lexend Light"/>
                <a:ea typeface="Lexend Light"/>
                <a:cs typeface="Lexend Light"/>
                <a:sym typeface="Lexend Light"/>
              </a:rPr>
              <a:t>Logic to checkpoint state more frequently. </a:t>
            </a:r>
            <a:endParaRPr>
              <a:latin typeface="Lexend Light"/>
              <a:ea typeface="Lexend Light"/>
              <a:cs typeface="Lexend Light"/>
              <a:sym typeface="Lexend Light"/>
            </a:endParaRPr>
          </a:p>
          <a:p>
            <a:pPr indent="-381000" lvl="0" marL="457200" rtl="0" algn="l">
              <a:spcBef>
                <a:spcPts val="0"/>
              </a:spcBef>
              <a:spcAft>
                <a:spcPts val="0"/>
              </a:spcAft>
              <a:buSzPts val="2400"/>
              <a:buFont typeface="Lexend Light"/>
              <a:buAutoNum type="arabicPeriod"/>
            </a:pPr>
            <a:r>
              <a:rPr lang="en">
                <a:latin typeface="Lexend Light"/>
                <a:ea typeface="Lexend Light"/>
                <a:cs typeface="Lexend Light"/>
                <a:sym typeface="Lexend Light"/>
              </a:rPr>
              <a:t>Decouple logical block size from physical page size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8" name="Shape 8788"/>
        <p:cNvGrpSpPr/>
        <p:nvPr/>
      </p:nvGrpSpPr>
      <p:grpSpPr>
        <a:xfrm>
          <a:off x="0" y="0"/>
          <a:ext cx="0" cy="0"/>
          <a:chOff x="0" y="0"/>
          <a:chExt cx="0" cy="0"/>
        </a:xfrm>
      </p:grpSpPr>
      <p:sp>
        <p:nvSpPr>
          <p:cNvPr id="8789" name="Google Shape;8789;p635"/>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Benchmark Setup</a:t>
            </a:r>
            <a:endParaRPr/>
          </a:p>
        </p:txBody>
      </p:sp>
      <p:sp>
        <p:nvSpPr>
          <p:cNvPr id="8790" name="Google Shape;8790;p635"/>
          <p:cNvSpPr txBox="1"/>
          <p:nvPr/>
        </p:nvSpPr>
        <p:spPr>
          <a:xfrm>
            <a:off x="885050" y="1205550"/>
            <a:ext cx="7398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Lexend"/>
                <a:ea typeface="Lexend"/>
                <a:cs typeface="Lexend"/>
                <a:sym typeface="Lexend"/>
              </a:rPr>
              <a:t>Server (H100):</a:t>
            </a:r>
            <a:endParaRPr b="1" sz="1900">
              <a:solidFill>
                <a:schemeClr val="dk1"/>
              </a:solidFill>
              <a:latin typeface="Lexend"/>
              <a:ea typeface="Lexend"/>
              <a:cs typeface="Lexend"/>
              <a:sym typeface="Lexend"/>
            </a:endParaRPr>
          </a:p>
          <a:p>
            <a:pPr indent="0" lvl="0" marL="0" rtl="0" algn="l">
              <a:spcBef>
                <a:spcPts val="0"/>
              </a:spcBef>
              <a:spcAft>
                <a:spcPts val="0"/>
              </a:spcAft>
              <a:buNone/>
            </a:pPr>
            <a:r>
              <a:rPr lang="en" sz="1900">
                <a:solidFill>
                  <a:schemeClr val="dk1"/>
                </a:solidFill>
                <a:latin typeface="Courier New"/>
                <a:ea typeface="Courier New"/>
                <a:cs typeface="Courier New"/>
                <a:sym typeface="Courier New"/>
              </a:rPr>
              <a:t>vllm serve </a:t>
            </a:r>
            <a:r>
              <a:rPr lang="en" sz="1900">
                <a:solidFill>
                  <a:schemeClr val="dk1"/>
                </a:solidFill>
                <a:latin typeface="Courier New"/>
                <a:ea typeface="Courier New"/>
                <a:cs typeface="Courier New"/>
                <a:sym typeface="Courier New"/>
              </a:rPr>
              <a:t>ibm-granite/granite-4.0-h-tiny </a:t>
            </a:r>
            <a:r>
              <a:rPr lang="en" sz="1900">
                <a:solidFill>
                  <a:schemeClr val="dk1"/>
                </a:solidFill>
                <a:latin typeface="Courier New"/>
                <a:ea typeface="Courier New"/>
                <a:cs typeface="Courier New"/>
                <a:sym typeface="Courier New"/>
              </a:rPr>
              <a:t>\</a:t>
            </a:r>
            <a:endParaRPr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900">
                <a:solidFill>
                  <a:schemeClr val="dk1"/>
                </a:solidFill>
                <a:latin typeface="Courier New"/>
                <a:ea typeface="Courier New"/>
                <a:cs typeface="Courier New"/>
                <a:sym typeface="Courier New"/>
              </a:rPr>
              <a:t>    --trust-remote-code</a:t>
            </a:r>
            <a:endParaRPr sz="1900">
              <a:solidFill>
                <a:schemeClr val="dk1"/>
              </a:solidFill>
              <a:latin typeface="Courier New"/>
              <a:ea typeface="Courier New"/>
              <a:cs typeface="Courier New"/>
              <a:sym typeface="Courier New"/>
            </a:endParaRPr>
          </a:p>
        </p:txBody>
      </p:sp>
      <p:sp>
        <p:nvSpPr>
          <p:cNvPr id="8791" name="Google Shape;8791;p635"/>
          <p:cNvSpPr txBox="1"/>
          <p:nvPr/>
        </p:nvSpPr>
        <p:spPr>
          <a:xfrm>
            <a:off x="885050" y="2508950"/>
            <a:ext cx="70107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Lexend"/>
                <a:ea typeface="Lexend"/>
                <a:cs typeface="Lexend"/>
                <a:sym typeface="Lexend"/>
              </a:rPr>
              <a:t>Client</a:t>
            </a:r>
            <a:r>
              <a:rPr lang="en" sz="1900">
                <a:solidFill>
                  <a:schemeClr val="dk1"/>
                </a:solidFill>
                <a:latin typeface="Lexend"/>
                <a:ea typeface="Lexend"/>
                <a:cs typeface="Lexend"/>
                <a:sym typeface="Lexend"/>
              </a:rPr>
              <a:t>:</a:t>
            </a:r>
            <a:endParaRPr sz="1900">
              <a:solidFill>
                <a:schemeClr val="dk1"/>
              </a:solidFill>
              <a:latin typeface="Lexend"/>
              <a:ea typeface="Lexend"/>
              <a:cs typeface="Lexend"/>
              <a:sym typeface="Lexend"/>
            </a:endParaRPr>
          </a:p>
          <a:p>
            <a:pPr indent="0" lvl="0" marL="0" rtl="0" algn="l">
              <a:spcBef>
                <a:spcPts val="0"/>
              </a:spcBef>
              <a:spcAft>
                <a:spcPts val="0"/>
              </a:spcAft>
              <a:buNone/>
            </a:pPr>
            <a:r>
              <a:rPr lang="en" sz="1900">
                <a:solidFill>
                  <a:schemeClr val="dk1"/>
                </a:solidFill>
                <a:latin typeface="Courier New"/>
                <a:ea typeface="Courier New"/>
                <a:cs typeface="Courier New"/>
                <a:sym typeface="Courier New"/>
              </a:rPr>
              <a:t>vllm bench serve \</a:t>
            </a:r>
            <a:endParaRPr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900">
                <a:solidFill>
                  <a:schemeClr val="dk1"/>
                </a:solidFill>
                <a:latin typeface="Courier New"/>
                <a:ea typeface="Courier New"/>
                <a:cs typeface="Courier New"/>
                <a:sym typeface="Courier New"/>
              </a:rPr>
              <a:t>    --model $MODEL \</a:t>
            </a:r>
            <a:endParaRPr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900">
                <a:solidFill>
                  <a:schemeClr val="dk1"/>
                </a:solidFill>
                <a:latin typeface="Courier New"/>
                <a:ea typeface="Courier New"/>
                <a:cs typeface="Courier New"/>
                <a:sym typeface="Courier New"/>
              </a:rPr>
              <a:t>    --dataset-name random \</a:t>
            </a:r>
            <a:endParaRPr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900">
                <a:solidFill>
                  <a:schemeClr val="dk1"/>
                </a:solidFill>
                <a:latin typeface="Courier New"/>
                <a:ea typeface="Courier New"/>
                <a:cs typeface="Courier New"/>
                <a:sym typeface="Courier New"/>
              </a:rPr>
              <a:t>    --random-input-len 32768 \</a:t>
            </a:r>
            <a:endParaRPr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900">
                <a:solidFill>
                  <a:schemeClr val="dk1"/>
                </a:solidFill>
                <a:latin typeface="Courier New"/>
                <a:ea typeface="Courier New"/>
                <a:cs typeface="Courier New"/>
                <a:sym typeface="Courier New"/>
              </a:rPr>
              <a:t>    --random-output-len 128 \</a:t>
            </a:r>
            <a:endParaRPr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900">
                <a:solidFill>
                  <a:schemeClr val="dk1"/>
                </a:solidFill>
                <a:latin typeface="Courier New"/>
                <a:ea typeface="Courier New"/>
                <a:cs typeface="Courier New"/>
                <a:sym typeface="Courier New"/>
              </a:rPr>
              <a:t>    --max-concurrency $MAX_CONCURRENCY \</a:t>
            </a:r>
            <a:endParaRPr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900">
                <a:solidFill>
                  <a:schemeClr val="dk1"/>
                </a:solidFill>
                <a:latin typeface="Courier New"/>
                <a:ea typeface="Courier New"/>
                <a:cs typeface="Courier New"/>
                <a:sym typeface="Courier New"/>
              </a:rPr>
              <a:t>    --num-prompts $((10 * $MAX_CONCURRENCY)) \</a:t>
            </a:r>
            <a:endParaRPr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900">
                <a:solidFill>
                  <a:schemeClr val="dk1"/>
                </a:solidFill>
                <a:latin typeface="Courier New"/>
                <a:ea typeface="Courier New"/>
                <a:cs typeface="Courier New"/>
                <a:sym typeface="Courier New"/>
              </a:rPr>
              <a:t>    --ignore-eos --seed $MAX_CONCURRENCY</a:t>
            </a:r>
            <a:endParaRPr sz="1900">
              <a:solidFill>
                <a:schemeClr val="dk1"/>
              </a:solidFill>
              <a:latin typeface="Courier New"/>
              <a:ea typeface="Courier New"/>
              <a:cs typeface="Courier New"/>
              <a:sym typeface="Courier New"/>
            </a:endParaRPr>
          </a:p>
        </p:txBody>
      </p:sp>
      <p:sp>
        <p:nvSpPr>
          <p:cNvPr id="8792" name="Google Shape;8792;p635"/>
          <p:cNvSpPr txBox="1"/>
          <p:nvPr/>
        </p:nvSpPr>
        <p:spPr>
          <a:xfrm>
            <a:off x="755175" y="5567050"/>
            <a:ext cx="10563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Lexend"/>
                <a:ea typeface="Lexend"/>
                <a:cs typeface="Lexend"/>
                <a:sym typeface="Lexend"/>
              </a:rPr>
              <a:t>All results collected using vLLM v0.10.2 (last version to support both V0 and V1)</a:t>
            </a:r>
            <a:endParaRPr b="1" sz="1900">
              <a:solidFill>
                <a:schemeClr val="dk1"/>
              </a:solidFill>
              <a:latin typeface="Lexend"/>
              <a:ea typeface="Lexend"/>
              <a:cs typeface="Lexend"/>
              <a:sym typeface="Lexen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6" name="Shape 8796"/>
        <p:cNvGrpSpPr/>
        <p:nvPr/>
      </p:nvGrpSpPr>
      <p:grpSpPr>
        <a:xfrm>
          <a:off x="0" y="0"/>
          <a:ext cx="0" cy="0"/>
          <a:chOff x="0" y="0"/>
          <a:chExt cx="0" cy="0"/>
        </a:xfrm>
      </p:grpSpPr>
      <p:sp>
        <p:nvSpPr>
          <p:cNvPr id="8797" name="Google Shape;8797;p636"/>
          <p:cNvSpPr txBox="1"/>
          <p:nvPr>
            <p:ph type="title"/>
          </p:nvPr>
        </p:nvSpPr>
        <p:spPr>
          <a:xfrm>
            <a:off x="415600" y="288575"/>
            <a:ext cx="116868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Results: granite-4.0-h-tiny (7B A1B)</a:t>
            </a:r>
            <a:endParaRPr/>
          </a:p>
        </p:txBody>
      </p:sp>
      <p:sp>
        <p:nvSpPr>
          <p:cNvPr id="8798" name="Google Shape;8798;p636"/>
          <p:cNvSpPr txBox="1"/>
          <p:nvPr/>
        </p:nvSpPr>
        <p:spPr>
          <a:xfrm>
            <a:off x="8227087" y="4906075"/>
            <a:ext cx="38121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Lexend Light"/>
                <a:ea typeface="Lexend Light"/>
                <a:cs typeface="Lexend Light"/>
                <a:sym typeface="Lexend Light"/>
              </a:rPr>
              <a:t>Consistently higher throughput </a:t>
            </a:r>
            <a:endParaRPr sz="1700">
              <a:solidFill>
                <a:schemeClr val="dk1"/>
              </a:solidFill>
              <a:latin typeface="Lexend Light"/>
              <a:ea typeface="Lexend Light"/>
              <a:cs typeface="Lexend Light"/>
              <a:sym typeface="Lexend Light"/>
            </a:endParaRPr>
          </a:p>
          <a:p>
            <a:pPr indent="0" lvl="0" marL="0" rtl="0" algn="ctr">
              <a:spcBef>
                <a:spcPts val="0"/>
              </a:spcBef>
              <a:spcAft>
                <a:spcPts val="0"/>
              </a:spcAft>
              <a:buNone/>
            </a:pPr>
            <a:r>
              <a:rPr lang="en" sz="1700">
                <a:solidFill>
                  <a:schemeClr val="dk1"/>
                </a:solidFill>
                <a:latin typeface="Lexend Light"/>
                <a:ea typeface="Lexend Light"/>
                <a:cs typeface="Lexend Light"/>
                <a:sym typeface="Lexend Light"/>
              </a:rPr>
              <a:t>🙌 🙌 🙌</a:t>
            </a:r>
            <a:endParaRPr sz="1700">
              <a:solidFill>
                <a:schemeClr val="dk1"/>
              </a:solidFill>
              <a:latin typeface="Lexend Light"/>
              <a:ea typeface="Lexend Light"/>
              <a:cs typeface="Lexend Light"/>
              <a:sym typeface="Lexend Light"/>
            </a:endParaRPr>
          </a:p>
          <a:p>
            <a:pPr indent="0" lvl="0" marL="0" rtl="0" algn="ctr">
              <a:spcBef>
                <a:spcPts val="0"/>
              </a:spcBef>
              <a:spcAft>
                <a:spcPts val="0"/>
              </a:spcAft>
              <a:buClr>
                <a:schemeClr val="dk1"/>
              </a:buClr>
              <a:buSzPts val="1100"/>
              <a:buFont typeface="Arial"/>
              <a:buNone/>
            </a:pPr>
            <a:r>
              <a:rPr lang="en" sz="1700">
                <a:solidFill>
                  <a:schemeClr val="dk1"/>
                </a:solidFill>
                <a:latin typeface="Lexend Light"/>
                <a:ea typeface="Lexend Light"/>
                <a:cs typeface="Lexend Light"/>
                <a:sym typeface="Lexend Light"/>
              </a:rPr>
              <a:t>(31%-91%) </a:t>
            </a:r>
            <a:endParaRPr sz="1700">
              <a:solidFill>
                <a:schemeClr val="dk1"/>
              </a:solidFill>
              <a:latin typeface="Lexend Light"/>
              <a:ea typeface="Lexend Light"/>
              <a:cs typeface="Lexend Light"/>
              <a:sym typeface="Lexend Light"/>
            </a:endParaRPr>
          </a:p>
        </p:txBody>
      </p:sp>
      <p:sp>
        <p:nvSpPr>
          <p:cNvPr id="8799" name="Google Shape;8799;p636"/>
          <p:cNvSpPr txBox="1"/>
          <p:nvPr/>
        </p:nvSpPr>
        <p:spPr>
          <a:xfrm>
            <a:off x="522038" y="4906075"/>
            <a:ext cx="3338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Lexend Light"/>
                <a:ea typeface="Lexend Light"/>
                <a:cs typeface="Lexend Light"/>
                <a:sym typeface="Lexend Light"/>
              </a:rPr>
              <a:t>Consistently lower TTFT</a:t>
            </a:r>
            <a:endParaRPr sz="1700">
              <a:solidFill>
                <a:schemeClr val="dk1"/>
              </a:solidFill>
              <a:latin typeface="Lexend Light"/>
              <a:ea typeface="Lexend Light"/>
              <a:cs typeface="Lexend Light"/>
              <a:sym typeface="Lexend Light"/>
            </a:endParaRPr>
          </a:p>
          <a:p>
            <a:pPr indent="0" lvl="0" marL="0" rtl="0" algn="ctr">
              <a:spcBef>
                <a:spcPts val="0"/>
              </a:spcBef>
              <a:spcAft>
                <a:spcPts val="0"/>
              </a:spcAft>
              <a:buNone/>
            </a:pPr>
            <a:r>
              <a:rPr lang="en" sz="1700">
                <a:solidFill>
                  <a:schemeClr val="dk1"/>
                </a:solidFill>
                <a:latin typeface="Lexend Light"/>
                <a:ea typeface="Lexend Light"/>
                <a:cs typeface="Lexend Light"/>
                <a:sym typeface="Lexend Light"/>
              </a:rPr>
              <a:t>🙌 🙌 🙌</a:t>
            </a:r>
            <a:endParaRPr sz="1700">
              <a:solidFill>
                <a:schemeClr val="dk1"/>
              </a:solidFill>
              <a:latin typeface="Lexend Light"/>
              <a:ea typeface="Lexend Light"/>
              <a:cs typeface="Lexend Light"/>
              <a:sym typeface="Lexend Light"/>
            </a:endParaRPr>
          </a:p>
        </p:txBody>
      </p:sp>
      <p:sp>
        <p:nvSpPr>
          <p:cNvPr id="8800" name="Google Shape;8800;p636"/>
          <p:cNvSpPr txBox="1"/>
          <p:nvPr/>
        </p:nvSpPr>
        <p:spPr>
          <a:xfrm>
            <a:off x="4452338" y="4906075"/>
            <a:ext cx="3338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Lexend Light"/>
                <a:ea typeface="Lexend Light"/>
                <a:cs typeface="Lexend Light"/>
                <a:sym typeface="Lexend Light"/>
              </a:rPr>
              <a:t>Consistently lower ITL</a:t>
            </a:r>
            <a:br>
              <a:rPr lang="en" sz="1700">
                <a:solidFill>
                  <a:schemeClr val="dk1"/>
                </a:solidFill>
                <a:latin typeface="Lexend Light"/>
                <a:ea typeface="Lexend Light"/>
                <a:cs typeface="Lexend Light"/>
                <a:sym typeface="Lexend Light"/>
              </a:rPr>
            </a:br>
            <a:r>
              <a:rPr lang="en" sz="1700">
                <a:solidFill>
                  <a:schemeClr val="dk1"/>
                </a:solidFill>
                <a:latin typeface="Lexend Light"/>
                <a:ea typeface="Lexend Light"/>
                <a:cs typeface="Lexend Light"/>
                <a:sym typeface="Lexend Light"/>
              </a:rPr>
              <a:t>🙌 🙌 🙌</a:t>
            </a:r>
            <a:endParaRPr sz="1700">
              <a:solidFill>
                <a:schemeClr val="dk1"/>
              </a:solidFill>
              <a:latin typeface="Lexend Light"/>
              <a:ea typeface="Lexend Light"/>
              <a:cs typeface="Lexend Light"/>
              <a:sym typeface="Lexend Light"/>
            </a:endParaRPr>
          </a:p>
        </p:txBody>
      </p:sp>
      <p:pic>
        <p:nvPicPr>
          <p:cNvPr id="8801" name="Google Shape;8801;p636" title="tmp1.png"/>
          <p:cNvPicPr preferRelativeResize="0"/>
          <p:nvPr/>
        </p:nvPicPr>
        <p:blipFill rotWithShape="1">
          <a:blip r:embed="rId3">
            <a:alphaModFix/>
          </a:blip>
          <a:srcRect b="0" l="0" r="0" t="0"/>
          <a:stretch/>
        </p:blipFill>
        <p:spPr>
          <a:xfrm>
            <a:off x="0" y="1838283"/>
            <a:ext cx="12192000" cy="2893238"/>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5" name="Shape 8805"/>
        <p:cNvGrpSpPr/>
        <p:nvPr/>
      </p:nvGrpSpPr>
      <p:grpSpPr>
        <a:xfrm>
          <a:off x="0" y="0"/>
          <a:ext cx="0" cy="0"/>
          <a:chOff x="0" y="0"/>
          <a:chExt cx="0" cy="0"/>
        </a:xfrm>
      </p:grpSpPr>
      <p:sp>
        <p:nvSpPr>
          <p:cNvPr id="8806" name="Google Shape;8806;p637"/>
          <p:cNvSpPr txBox="1"/>
          <p:nvPr>
            <p:ph type="title"/>
          </p:nvPr>
        </p:nvSpPr>
        <p:spPr>
          <a:xfrm>
            <a:off x="415600" y="2885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Thanks + Closing!</a:t>
            </a:r>
            <a:endParaRPr/>
          </a:p>
        </p:txBody>
      </p:sp>
      <p:pic>
        <p:nvPicPr>
          <p:cNvPr id="8807" name="Google Shape;8807;p637"/>
          <p:cNvPicPr preferRelativeResize="0"/>
          <p:nvPr/>
        </p:nvPicPr>
        <p:blipFill>
          <a:blip r:embed="rId3">
            <a:alphaModFix/>
          </a:blip>
          <a:stretch>
            <a:fillRect/>
          </a:stretch>
        </p:blipFill>
        <p:spPr>
          <a:xfrm>
            <a:off x="885050" y="1591600"/>
            <a:ext cx="5178150" cy="3674800"/>
          </a:xfrm>
          <a:prstGeom prst="rect">
            <a:avLst/>
          </a:prstGeom>
          <a:noFill/>
          <a:ln>
            <a:noFill/>
          </a:ln>
        </p:spPr>
      </p:pic>
      <p:pic>
        <p:nvPicPr>
          <p:cNvPr id="8808" name="Google Shape;8808;p637"/>
          <p:cNvPicPr preferRelativeResize="0"/>
          <p:nvPr/>
        </p:nvPicPr>
        <p:blipFill>
          <a:blip r:embed="rId4">
            <a:alphaModFix/>
          </a:blip>
          <a:stretch>
            <a:fillRect/>
          </a:stretch>
        </p:blipFill>
        <p:spPr>
          <a:xfrm>
            <a:off x="6652575" y="1591600"/>
            <a:ext cx="4393973" cy="2471626"/>
          </a:xfrm>
          <a:prstGeom prst="rect">
            <a:avLst/>
          </a:prstGeom>
          <a:noFill/>
          <a:ln>
            <a:noFill/>
          </a:ln>
        </p:spPr>
      </p:pic>
      <p:sp>
        <p:nvSpPr>
          <p:cNvPr id="8809" name="Google Shape;8809;p637"/>
          <p:cNvSpPr txBox="1"/>
          <p:nvPr/>
        </p:nvSpPr>
        <p:spPr>
          <a:xfrm>
            <a:off x="1061975" y="5397925"/>
            <a:ext cx="482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Lexend"/>
                <a:ea typeface="Lexend"/>
                <a:cs typeface="Lexend"/>
                <a:sym typeface="Lexend"/>
              </a:rPr>
              <a:t>IBM Research Europe - Zurich</a:t>
            </a:r>
            <a:endParaRPr sz="2400">
              <a:solidFill>
                <a:schemeClr val="dk1"/>
              </a:solidFill>
              <a:latin typeface="Lexend"/>
              <a:ea typeface="Lexend"/>
              <a:cs typeface="Lexend"/>
              <a:sym typeface="Lexend"/>
            </a:endParaRPr>
          </a:p>
        </p:txBody>
      </p:sp>
      <p:sp>
        <p:nvSpPr>
          <p:cNvPr id="8810" name="Google Shape;8810;p637"/>
          <p:cNvSpPr txBox="1"/>
          <p:nvPr/>
        </p:nvSpPr>
        <p:spPr>
          <a:xfrm>
            <a:off x="6996250" y="4193500"/>
            <a:ext cx="405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Lexend"/>
                <a:ea typeface="Lexend"/>
                <a:cs typeface="Lexend"/>
                <a:sym typeface="Lexend"/>
              </a:rPr>
              <a:t>IBM Spyre Accelerator</a:t>
            </a:r>
            <a:endParaRPr sz="2400">
              <a:solidFill>
                <a:schemeClr val="dk1"/>
              </a:solidFill>
              <a:latin typeface="Lexend"/>
              <a:ea typeface="Lexend"/>
              <a:cs typeface="Lexend"/>
              <a:sym typeface="Lexend"/>
            </a:endParaRPr>
          </a:p>
        </p:txBody>
      </p:sp>
      <p:sp>
        <p:nvSpPr>
          <p:cNvPr id="8811" name="Google Shape;8811;p637"/>
          <p:cNvSpPr txBox="1"/>
          <p:nvPr/>
        </p:nvSpPr>
        <p:spPr>
          <a:xfrm>
            <a:off x="6858000" y="4747600"/>
            <a:ext cx="5178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chemeClr val="hlink"/>
                </a:solidFill>
                <a:hlinkClick r:id="rId5"/>
              </a:rPr>
              <a:t>https://github.com/vllm-project/vllm-spyre</a:t>
            </a:r>
            <a:endParaRPr sz="1600"/>
          </a:p>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5" name="Shape 8815"/>
        <p:cNvGrpSpPr/>
        <p:nvPr/>
      </p:nvGrpSpPr>
      <p:grpSpPr>
        <a:xfrm>
          <a:off x="0" y="0"/>
          <a:ext cx="0" cy="0"/>
          <a:chOff x="0" y="0"/>
          <a:chExt cx="0" cy="0"/>
        </a:xfrm>
      </p:grpSpPr>
      <p:sp>
        <p:nvSpPr>
          <p:cNvPr id="8816" name="Google Shape;8816;p6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817" name="Google Shape;8817;p638"/>
          <p:cNvSpPr txBox="1"/>
          <p:nvPr>
            <p:ph type="title"/>
          </p:nvPr>
        </p:nvSpPr>
        <p:spPr>
          <a:xfrm>
            <a:off x="1321875" y="25"/>
            <a:ext cx="7313100" cy="6858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llm-d: Distributed Inference At Scale</a:t>
            </a:r>
            <a:endParaRPr/>
          </a:p>
        </p:txBody>
      </p:sp>
      <p:sp>
        <p:nvSpPr>
          <p:cNvPr id="8818" name="Google Shape;8818;p638"/>
          <p:cNvSpPr txBox="1"/>
          <p:nvPr>
            <p:ph idx="3" type="subTitle"/>
          </p:nvPr>
        </p:nvSpPr>
        <p:spPr>
          <a:xfrm>
            <a:off x="1321875" y="4975225"/>
            <a:ext cx="86319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latin typeface="Red Hat Display"/>
                <a:ea typeface="Red Hat Display"/>
                <a:cs typeface="Red Hat Display"/>
                <a:sym typeface="Red Hat Display"/>
              </a:rPr>
              <a:t>Tyler  Michael Smith</a:t>
            </a:r>
            <a:endParaRPr b="1"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600"/>
              <a:t>Lead vLLM Maintainer &amp; Chief Architect - Inference Engineering, Red Hat AI</a:t>
            </a:r>
            <a:endParaRPr b="1"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b="1" sz="1600">
              <a:latin typeface="Red Hat Display"/>
              <a:ea typeface="Red Hat Display"/>
              <a:cs typeface="Red Hat Display"/>
              <a:sym typeface="Red Hat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5" name="Shape 7145"/>
        <p:cNvGrpSpPr/>
        <p:nvPr/>
      </p:nvGrpSpPr>
      <p:grpSpPr>
        <a:xfrm>
          <a:off x="0" y="0"/>
          <a:ext cx="0" cy="0"/>
          <a:chOff x="0" y="0"/>
          <a:chExt cx="0" cy="0"/>
        </a:xfrm>
      </p:grpSpPr>
      <p:sp>
        <p:nvSpPr>
          <p:cNvPr id="7146" name="Google Shape;7146;p5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147" name="Google Shape;7147;p522"/>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vLLM API (1): LLM class</a:t>
            </a:r>
            <a:endParaRPr sz="3000">
              <a:latin typeface="Red Hat Display"/>
              <a:ea typeface="Red Hat Display"/>
              <a:cs typeface="Red Hat Display"/>
              <a:sym typeface="Red Hat Display"/>
            </a:endParaRPr>
          </a:p>
        </p:txBody>
      </p:sp>
      <p:sp>
        <p:nvSpPr>
          <p:cNvPr id="7148" name="Google Shape;7148;p522"/>
          <p:cNvSpPr/>
          <p:nvPr/>
        </p:nvSpPr>
        <p:spPr>
          <a:xfrm>
            <a:off x="1449233" y="2334300"/>
            <a:ext cx="9321600" cy="3081600"/>
          </a:xfrm>
          <a:prstGeom prst="foldedCorner">
            <a:avLst>
              <a:gd fmla="val 16667" name="adj"/>
            </a:avLst>
          </a:prstGeom>
          <a:noFill/>
          <a:ln cap="flat" cmpd="sng" w="254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Red Hat Display"/>
              <a:ea typeface="Red Hat Display"/>
              <a:cs typeface="Red Hat Display"/>
              <a:sym typeface="Red Hat Display"/>
            </a:endParaRPr>
          </a:p>
        </p:txBody>
      </p:sp>
      <p:sp>
        <p:nvSpPr>
          <p:cNvPr id="7149" name="Google Shape;7149;p522"/>
          <p:cNvSpPr txBox="1"/>
          <p:nvPr/>
        </p:nvSpPr>
        <p:spPr>
          <a:xfrm>
            <a:off x="1119600" y="2330400"/>
            <a:ext cx="10122300" cy="2851200"/>
          </a:xfrm>
          <a:prstGeom prst="rect">
            <a:avLst/>
          </a:prstGeom>
          <a:noFill/>
          <a:ln>
            <a:noFill/>
          </a:ln>
        </p:spPr>
        <p:txBody>
          <a:bodyPr anchorCtr="0" anchor="ctr" bIns="121900" lIns="609600" spcFirstLastPara="1" rIns="609600" wrap="square" tIns="121900">
            <a:noAutofit/>
          </a:bodyPr>
          <a:lstStyle/>
          <a:p>
            <a:pPr indent="0" lvl="0" marL="0" rtl="0" algn="l">
              <a:spcBef>
                <a:spcPts val="0"/>
              </a:spcBef>
              <a:spcAft>
                <a:spcPts val="0"/>
              </a:spcAft>
              <a:buNone/>
            </a:pPr>
            <a:r>
              <a:rPr lang="en" sz="2100">
                <a:solidFill>
                  <a:srgbClr val="0000AA"/>
                </a:solidFill>
                <a:highlight>
                  <a:srgbClr val="FFFFFF"/>
                </a:highlight>
                <a:latin typeface="Red Hat Display"/>
                <a:ea typeface="Red Hat Display"/>
                <a:cs typeface="Red Hat Display"/>
                <a:sym typeface="Red Hat Display"/>
              </a:rPr>
              <a:t>from</a:t>
            </a:r>
            <a:r>
              <a:rPr lang="en" sz="2100">
                <a:solidFill>
                  <a:srgbClr val="333333"/>
                </a:solidFill>
                <a:highlight>
                  <a:srgbClr val="FFFFFF"/>
                </a:highlight>
                <a:latin typeface="Red Hat Display"/>
                <a:ea typeface="Red Hat Display"/>
                <a:cs typeface="Red Hat Display"/>
                <a:sym typeface="Red Hat Display"/>
              </a:rPr>
              <a:t> </a:t>
            </a:r>
            <a:r>
              <a:rPr lang="en" sz="2100" u="sng">
                <a:solidFill>
                  <a:srgbClr val="00AAAA"/>
                </a:solidFill>
                <a:highlight>
                  <a:srgbClr val="FFFFFF"/>
                </a:highlight>
                <a:latin typeface="Red Hat Display"/>
                <a:ea typeface="Red Hat Display"/>
                <a:cs typeface="Red Hat Display"/>
                <a:sym typeface="Red Hat Display"/>
              </a:rPr>
              <a:t>vllm</a:t>
            </a:r>
            <a:r>
              <a:rPr lang="en" sz="2100">
                <a:solidFill>
                  <a:srgbClr val="333333"/>
                </a:solidFill>
                <a:highlight>
                  <a:srgbClr val="FFFFFF"/>
                </a:highlight>
                <a:latin typeface="Red Hat Display"/>
                <a:ea typeface="Red Hat Display"/>
                <a:cs typeface="Red Hat Display"/>
                <a:sym typeface="Red Hat Display"/>
              </a:rPr>
              <a:t> </a:t>
            </a:r>
            <a:r>
              <a:rPr lang="en" sz="2100">
                <a:solidFill>
                  <a:srgbClr val="0000AA"/>
                </a:solidFill>
                <a:highlight>
                  <a:srgbClr val="FFFFFF"/>
                </a:highlight>
                <a:latin typeface="Red Hat Display"/>
                <a:ea typeface="Red Hat Display"/>
                <a:cs typeface="Red Hat Display"/>
                <a:sym typeface="Red Hat Display"/>
              </a:rPr>
              <a:t>import</a:t>
            </a:r>
            <a:r>
              <a:rPr lang="en" sz="2100">
                <a:solidFill>
                  <a:srgbClr val="333333"/>
                </a:solidFill>
                <a:highlight>
                  <a:srgbClr val="FFFFFF"/>
                </a:highlight>
                <a:latin typeface="Red Hat Display"/>
                <a:ea typeface="Red Hat Display"/>
                <a:cs typeface="Red Hat Display"/>
                <a:sym typeface="Red Hat Display"/>
              </a:rPr>
              <a:t> </a:t>
            </a:r>
            <a:r>
              <a:rPr lang="en" sz="2100">
                <a:solidFill>
                  <a:srgbClr val="A64D79"/>
                </a:solidFill>
                <a:highlight>
                  <a:srgbClr val="FFFFFF"/>
                </a:highlight>
                <a:latin typeface="Red Hat Display"/>
                <a:ea typeface="Red Hat Display"/>
                <a:cs typeface="Red Hat Display"/>
                <a:sym typeface="Red Hat Display"/>
              </a:rPr>
              <a:t>LLM</a:t>
            </a:r>
            <a:endParaRPr sz="2100">
              <a:solidFill>
                <a:srgbClr val="A64D79"/>
              </a:solidFill>
              <a:highlight>
                <a:srgbClr val="FFFFFF"/>
              </a:highlight>
              <a:latin typeface="Red Hat Display"/>
              <a:ea typeface="Red Hat Display"/>
              <a:cs typeface="Red Hat Display"/>
              <a:sym typeface="Red Hat Display"/>
            </a:endParaRPr>
          </a:p>
          <a:p>
            <a:pPr indent="0" lvl="0" marL="0" rtl="0" algn="l">
              <a:spcBef>
                <a:spcPts val="0"/>
              </a:spcBef>
              <a:spcAft>
                <a:spcPts val="0"/>
              </a:spcAft>
              <a:buNone/>
            </a:pPr>
            <a:r>
              <a:t/>
            </a:r>
            <a:endParaRPr sz="2100">
              <a:solidFill>
                <a:srgbClr val="333333"/>
              </a:solidFill>
              <a:highlight>
                <a:srgbClr val="FFFFFF"/>
              </a:highlight>
              <a:latin typeface="Red Hat Display"/>
              <a:ea typeface="Red Hat Display"/>
              <a:cs typeface="Red Hat Display"/>
              <a:sym typeface="Red Hat Display"/>
            </a:endParaRPr>
          </a:p>
          <a:p>
            <a:pPr indent="0" lvl="0" marL="0" rtl="0" algn="l">
              <a:spcBef>
                <a:spcPts val="0"/>
              </a:spcBef>
              <a:spcAft>
                <a:spcPts val="0"/>
              </a:spcAft>
              <a:buNone/>
            </a:pPr>
            <a:r>
              <a:rPr i="1" lang="en" sz="2100">
                <a:solidFill>
                  <a:srgbClr val="AAAAAA"/>
                </a:solidFill>
                <a:highlight>
                  <a:srgbClr val="FFFFFF"/>
                </a:highlight>
                <a:latin typeface="Red Hat Display"/>
                <a:ea typeface="Red Hat Display"/>
                <a:cs typeface="Red Hat Display"/>
                <a:sym typeface="Red Hat Display"/>
              </a:rPr>
              <a:t># Example prompts.</a:t>
            </a:r>
            <a:endParaRPr sz="2100">
              <a:solidFill>
                <a:srgbClr val="333333"/>
              </a:solidFill>
              <a:highlight>
                <a:srgbClr val="FFFFFF"/>
              </a:highlight>
              <a:latin typeface="Red Hat Display"/>
              <a:ea typeface="Red Hat Display"/>
              <a:cs typeface="Red Hat Display"/>
              <a:sym typeface="Red Hat Display"/>
            </a:endParaRPr>
          </a:p>
          <a:p>
            <a:pPr indent="0" lvl="0" marL="0" rtl="0" algn="l">
              <a:spcBef>
                <a:spcPts val="0"/>
              </a:spcBef>
              <a:spcAft>
                <a:spcPts val="0"/>
              </a:spcAft>
              <a:buNone/>
            </a:pPr>
            <a:r>
              <a:rPr lang="en" sz="2100">
                <a:solidFill>
                  <a:srgbClr val="333333"/>
                </a:solidFill>
                <a:highlight>
                  <a:srgbClr val="FFFFFF"/>
                </a:highlight>
                <a:latin typeface="Red Hat Display"/>
                <a:ea typeface="Red Hat Display"/>
                <a:cs typeface="Red Hat Display"/>
                <a:sym typeface="Red Hat Display"/>
              </a:rPr>
              <a:t>prompts = [</a:t>
            </a:r>
            <a:r>
              <a:rPr lang="en" sz="2100">
                <a:solidFill>
                  <a:srgbClr val="AA5500"/>
                </a:solidFill>
                <a:highlight>
                  <a:srgbClr val="FFFFFF"/>
                </a:highlight>
                <a:latin typeface="Red Hat Display"/>
                <a:ea typeface="Red Hat Display"/>
                <a:cs typeface="Red Hat Display"/>
                <a:sym typeface="Red Hat Display"/>
              </a:rPr>
              <a:t>"Hello, my name is"</a:t>
            </a:r>
            <a:r>
              <a:rPr lang="en" sz="2100">
                <a:solidFill>
                  <a:srgbClr val="333333"/>
                </a:solidFill>
                <a:highlight>
                  <a:srgbClr val="FFFFFF"/>
                </a:highlight>
                <a:latin typeface="Red Hat Display"/>
                <a:ea typeface="Red Hat Display"/>
                <a:cs typeface="Red Hat Display"/>
                <a:sym typeface="Red Hat Display"/>
              </a:rPr>
              <a:t>, </a:t>
            </a:r>
            <a:r>
              <a:rPr lang="en" sz="2100">
                <a:solidFill>
                  <a:srgbClr val="AA5500"/>
                </a:solidFill>
                <a:highlight>
                  <a:srgbClr val="FFFFFF"/>
                </a:highlight>
                <a:latin typeface="Red Hat Display"/>
                <a:ea typeface="Red Hat Display"/>
                <a:cs typeface="Red Hat Display"/>
                <a:sym typeface="Red Hat Display"/>
              </a:rPr>
              <a:t>"The capital of France is"</a:t>
            </a:r>
            <a:r>
              <a:rPr lang="en" sz="2100">
                <a:solidFill>
                  <a:srgbClr val="333333"/>
                </a:solidFill>
                <a:highlight>
                  <a:srgbClr val="FFFFFF"/>
                </a:highlight>
                <a:latin typeface="Red Hat Display"/>
                <a:ea typeface="Red Hat Display"/>
                <a:cs typeface="Red Hat Display"/>
                <a:sym typeface="Red Hat Display"/>
              </a:rPr>
              <a:t>]</a:t>
            </a:r>
            <a:endParaRPr sz="2100">
              <a:solidFill>
                <a:srgbClr val="333333"/>
              </a:solidFill>
              <a:highlight>
                <a:srgbClr val="FFFFFF"/>
              </a:highlight>
              <a:latin typeface="Red Hat Display"/>
              <a:ea typeface="Red Hat Display"/>
              <a:cs typeface="Red Hat Display"/>
              <a:sym typeface="Red Hat Display"/>
            </a:endParaRPr>
          </a:p>
          <a:p>
            <a:pPr indent="0" lvl="0" marL="0" rtl="0" algn="l">
              <a:spcBef>
                <a:spcPts val="0"/>
              </a:spcBef>
              <a:spcAft>
                <a:spcPts val="0"/>
              </a:spcAft>
              <a:buNone/>
            </a:pPr>
            <a:r>
              <a:rPr i="1" lang="en" sz="2100">
                <a:solidFill>
                  <a:srgbClr val="AAAAAA"/>
                </a:solidFill>
                <a:highlight>
                  <a:srgbClr val="FFFFFF"/>
                </a:highlight>
                <a:latin typeface="Red Hat Display"/>
                <a:ea typeface="Red Hat Display"/>
                <a:cs typeface="Red Hat Display"/>
                <a:sym typeface="Red Hat Display"/>
              </a:rPr>
              <a:t># Create an LLM with HF model name.</a:t>
            </a:r>
            <a:endParaRPr sz="2100">
              <a:solidFill>
                <a:srgbClr val="333333"/>
              </a:solidFill>
              <a:highlight>
                <a:srgbClr val="FFFFFF"/>
              </a:highlight>
              <a:latin typeface="Red Hat Display"/>
              <a:ea typeface="Red Hat Display"/>
              <a:cs typeface="Red Hat Display"/>
              <a:sym typeface="Red Hat Display"/>
            </a:endParaRPr>
          </a:p>
          <a:p>
            <a:pPr indent="0" lvl="0" marL="0" rtl="0" algn="l">
              <a:spcBef>
                <a:spcPts val="0"/>
              </a:spcBef>
              <a:spcAft>
                <a:spcPts val="0"/>
              </a:spcAft>
              <a:buNone/>
            </a:pPr>
            <a:r>
              <a:rPr lang="en" sz="2100">
                <a:solidFill>
                  <a:srgbClr val="333333"/>
                </a:solidFill>
                <a:highlight>
                  <a:srgbClr val="FFFFFF"/>
                </a:highlight>
                <a:latin typeface="Red Hat Display"/>
                <a:ea typeface="Red Hat Display"/>
                <a:cs typeface="Red Hat Display"/>
                <a:sym typeface="Red Hat Display"/>
              </a:rPr>
              <a:t>llm = </a:t>
            </a:r>
            <a:r>
              <a:rPr lang="en" sz="2100">
                <a:solidFill>
                  <a:srgbClr val="A64D79"/>
                </a:solidFill>
                <a:highlight>
                  <a:srgbClr val="FFFFFF"/>
                </a:highlight>
                <a:latin typeface="Red Hat Display"/>
                <a:ea typeface="Red Hat Display"/>
                <a:cs typeface="Red Hat Display"/>
                <a:sym typeface="Red Hat Display"/>
              </a:rPr>
              <a:t>LLM</a:t>
            </a:r>
            <a:r>
              <a:rPr lang="en" sz="2100">
                <a:solidFill>
                  <a:srgbClr val="333333"/>
                </a:solidFill>
                <a:highlight>
                  <a:srgbClr val="FFFFFF"/>
                </a:highlight>
                <a:latin typeface="Red Hat Display"/>
                <a:ea typeface="Red Hat Display"/>
                <a:cs typeface="Red Hat Display"/>
                <a:sym typeface="Red Hat Display"/>
              </a:rPr>
              <a:t>(model=</a:t>
            </a:r>
            <a:r>
              <a:rPr lang="en" sz="2100">
                <a:solidFill>
                  <a:srgbClr val="AA5500"/>
                </a:solidFill>
                <a:highlight>
                  <a:srgbClr val="FFFFFF"/>
                </a:highlight>
                <a:latin typeface="Red Hat Display"/>
                <a:ea typeface="Red Hat Display"/>
                <a:cs typeface="Red Hat Display"/>
                <a:sym typeface="Red Hat Display"/>
              </a:rPr>
              <a:t>"openai/gpt-oss-20b"</a:t>
            </a:r>
            <a:r>
              <a:rPr lang="en" sz="2100">
                <a:solidFill>
                  <a:srgbClr val="333333"/>
                </a:solidFill>
                <a:highlight>
                  <a:srgbClr val="FFFFFF"/>
                </a:highlight>
                <a:latin typeface="Red Hat Display"/>
                <a:ea typeface="Red Hat Display"/>
                <a:cs typeface="Red Hat Display"/>
                <a:sym typeface="Red Hat Display"/>
              </a:rPr>
              <a:t>)</a:t>
            </a:r>
            <a:endParaRPr sz="2100">
              <a:solidFill>
                <a:srgbClr val="333333"/>
              </a:solidFill>
              <a:highlight>
                <a:srgbClr val="FFFFFF"/>
              </a:highlight>
              <a:latin typeface="Red Hat Display"/>
              <a:ea typeface="Red Hat Display"/>
              <a:cs typeface="Red Hat Display"/>
              <a:sym typeface="Red Hat Display"/>
            </a:endParaRPr>
          </a:p>
          <a:p>
            <a:pPr indent="0" lvl="0" marL="0" rtl="0" algn="l">
              <a:spcBef>
                <a:spcPts val="0"/>
              </a:spcBef>
              <a:spcAft>
                <a:spcPts val="0"/>
              </a:spcAft>
              <a:buNone/>
            </a:pPr>
            <a:r>
              <a:rPr i="1" lang="en" sz="2100">
                <a:solidFill>
                  <a:srgbClr val="AAAAAA"/>
                </a:solidFill>
                <a:highlight>
                  <a:srgbClr val="FFFFFF"/>
                </a:highlight>
                <a:latin typeface="Red Hat Display"/>
                <a:ea typeface="Red Hat Display"/>
                <a:cs typeface="Red Hat Display"/>
                <a:sym typeface="Red Hat Display"/>
              </a:rPr>
              <a:t># Generate texts from the prompts. </a:t>
            </a:r>
            <a:endParaRPr sz="2100">
              <a:solidFill>
                <a:srgbClr val="333333"/>
              </a:solidFill>
              <a:highlight>
                <a:srgbClr val="FFFFFF"/>
              </a:highlight>
              <a:latin typeface="Red Hat Display"/>
              <a:ea typeface="Red Hat Display"/>
              <a:cs typeface="Red Hat Display"/>
              <a:sym typeface="Red Hat Display"/>
            </a:endParaRPr>
          </a:p>
          <a:p>
            <a:pPr indent="0" lvl="0" marL="0" rtl="0" algn="l">
              <a:spcBef>
                <a:spcPts val="0"/>
              </a:spcBef>
              <a:spcAft>
                <a:spcPts val="0"/>
              </a:spcAft>
              <a:buNone/>
            </a:pPr>
            <a:r>
              <a:rPr lang="en" sz="2100">
                <a:solidFill>
                  <a:srgbClr val="333333"/>
                </a:solidFill>
                <a:highlight>
                  <a:srgbClr val="FFFFFF"/>
                </a:highlight>
                <a:latin typeface="Red Hat Display"/>
                <a:ea typeface="Red Hat Display"/>
                <a:cs typeface="Red Hat Display"/>
                <a:sym typeface="Red Hat Display"/>
              </a:rPr>
              <a:t>outputs = </a:t>
            </a:r>
            <a:r>
              <a:rPr lang="en" sz="2100">
                <a:solidFill>
                  <a:srgbClr val="333333"/>
                </a:solidFill>
                <a:highlight>
                  <a:srgbClr val="FFFFFF"/>
                </a:highlight>
                <a:latin typeface="Red Hat Display"/>
                <a:ea typeface="Red Hat Display"/>
                <a:cs typeface="Red Hat Display"/>
                <a:sym typeface="Red Hat Display"/>
              </a:rPr>
              <a:t>llm.generate</a:t>
            </a:r>
            <a:r>
              <a:rPr lang="en" sz="2100">
                <a:solidFill>
                  <a:srgbClr val="333333"/>
                </a:solidFill>
                <a:highlight>
                  <a:srgbClr val="FFFFFF"/>
                </a:highlight>
                <a:latin typeface="Red Hat Display"/>
                <a:ea typeface="Red Hat Display"/>
                <a:cs typeface="Red Hat Display"/>
                <a:sym typeface="Red Hat Display"/>
              </a:rPr>
              <a:t>(prompts) </a:t>
            </a:r>
            <a:r>
              <a:rPr i="1" lang="en" sz="2100">
                <a:solidFill>
                  <a:srgbClr val="AAAAAA"/>
                </a:solidFill>
                <a:highlight>
                  <a:schemeClr val="lt1"/>
                </a:highlight>
                <a:latin typeface="Red Hat Display"/>
                <a:ea typeface="Red Hat Display"/>
                <a:cs typeface="Red Hat Display"/>
                <a:sym typeface="Red Hat Display"/>
              </a:rPr>
              <a:t># also llm.chat(messages)]</a:t>
            </a:r>
            <a:endParaRPr sz="2100">
              <a:solidFill>
                <a:srgbClr val="333333"/>
              </a:solidFill>
              <a:highlight>
                <a:srgbClr val="FFFFFF"/>
              </a:highlight>
              <a:latin typeface="Red Hat Display"/>
              <a:ea typeface="Red Hat Display"/>
              <a:cs typeface="Red Hat Display"/>
              <a:sym typeface="Red Hat Display"/>
            </a:endParaRPr>
          </a:p>
        </p:txBody>
      </p:sp>
      <p:sp>
        <p:nvSpPr>
          <p:cNvPr id="7150" name="Google Shape;7150;p522"/>
          <p:cNvSpPr/>
          <p:nvPr/>
        </p:nvSpPr>
        <p:spPr>
          <a:xfrm>
            <a:off x="1119600" y="1226433"/>
            <a:ext cx="9952800" cy="834900"/>
          </a:xfrm>
          <a:prstGeom prst="roundRect">
            <a:avLst>
              <a:gd fmla="val 16667" name="adj"/>
            </a:avLst>
          </a:prstGeom>
          <a:solidFill>
            <a:srgbClr val="D5D5D5"/>
          </a:solidFill>
          <a:ln cap="flat" cmpd="sng" w="25400">
            <a:solidFill>
              <a:schemeClr val="dk2"/>
            </a:solidFill>
            <a:prstDash val="solid"/>
            <a:round/>
            <a:headEnd len="sm" w="sm" type="none"/>
            <a:tailEnd len="sm" w="sm" type="none"/>
          </a:ln>
        </p:spPr>
        <p:txBody>
          <a:bodyPr anchorCtr="0" anchor="ctr" bIns="0" lIns="121900" spcFirstLastPara="1" rIns="0" wrap="square" tIns="0">
            <a:noAutofit/>
          </a:bodyPr>
          <a:lstStyle/>
          <a:p>
            <a:pPr indent="0" lvl="0" marL="0" rtl="0" algn="l">
              <a:lnSpc>
                <a:spcPct val="115000"/>
              </a:lnSpc>
              <a:spcBef>
                <a:spcPts val="0"/>
              </a:spcBef>
              <a:spcAft>
                <a:spcPts val="0"/>
              </a:spcAft>
              <a:buNone/>
            </a:pPr>
            <a:r>
              <a:rPr lang="en" sz="2400">
                <a:latin typeface="Red Hat Display"/>
                <a:ea typeface="Red Hat Display"/>
                <a:cs typeface="Red Hat Display"/>
                <a:sym typeface="Red Hat Display"/>
              </a:rPr>
              <a:t>A Python interface for offline batched inference</a:t>
            </a:r>
            <a:endParaRPr sz="2400">
              <a:latin typeface="Red Hat Display"/>
              <a:ea typeface="Red Hat Display"/>
              <a:cs typeface="Red Hat Display"/>
              <a:sym typeface="Red Hat Display"/>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2" name="Shape 8822"/>
        <p:cNvGrpSpPr/>
        <p:nvPr/>
      </p:nvGrpSpPr>
      <p:grpSpPr>
        <a:xfrm>
          <a:off x="0" y="0"/>
          <a:ext cx="0" cy="0"/>
          <a:chOff x="0" y="0"/>
          <a:chExt cx="0" cy="0"/>
        </a:xfrm>
      </p:grpSpPr>
      <p:sp>
        <p:nvSpPr>
          <p:cNvPr id="8823" name="Google Shape;8823;p6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824" name="Google Shape;8824;p639"/>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Enterprise GenAI Inference Platform</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8825" name="Google Shape;8825;p639"/>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Holistic approach to optimize and operationalize deployment and scaling of open-source LLMs</a:t>
            </a:r>
            <a:endParaRPr/>
          </a:p>
        </p:txBody>
      </p:sp>
      <p:cxnSp>
        <p:nvCxnSpPr>
          <p:cNvPr id="8826" name="Google Shape;8826;p639"/>
          <p:cNvCxnSpPr/>
          <p:nvPr/>
        </p:nvCxnSpPr>
        <p:spPr>
          <a:xfrm rot="10800000">
            <a:off x="5174586" y="2181970"/>
            <a:ext cx="0" cy="551700"/>
          </a:xfrm>
          <a:prstGeom prst="straightConnector1">
            <a:avLst/>
          </a:prstGeom>
          <a:noFill/>
          <a:ln cap="flat" cmpd="sng" w="19050">
            <a:solidFill>
              <a:srgbClr val="595959"/>
            </a:solidFill>
            <a:prstDash val="solid"/>
            <a:round/>
            <a:headEnd len="med" w="med" type="none"/>
            <a:tailEnd len="med" w="med" type="none"/>
          </a:ln>
        </p:spPr>
      </p:cxnSp>
      <p:sp>
        <p:nvSpPr>
          <p:cNvPr id="8827" name="Google Shape;8827;p639"/>
          <p:cNvSpPr/>
          <p:nvPr/>
        </p:nvSpPr>
        <p:spPr>
          <a:xfrm>
            <a:off x="910675" y="3111600"/>
            <a:ext cx="1240200" cy="2511900"/>
          </a:xfrm>
          <a:prstGeom prst="rect">
            <a:avLst/>
          </a:prstGeom>
          <a:solidFill>
            <a:srgbClr val="BFBFBF"/>
          </a:solidFill>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Pod</a:t>
            </a:r>
            <a:endParaRPr b="1" sz="1200">
              <a:solidFill>
                <a:srgbClr val="FFFFFF"/>
              </a:solidFill>
              <a:latin typeface="Red Hat Display"/>
              <a:ea typeface="Red Hat Display"/>
              <a:cs typeface="Red Hat Display"/>
              <a:sym typeface="Red Hat Display"/>
            </a:endParaRPr>
          </a:p>
        </p:txBody>
      </p:sp>
      <p:sp>
        <p:nvSpPr>
          <p:cNvPr id="8828" name="Google Shape;8828;p639"/>
          <p:cNvSpPr/>
          <p:nvPr/>
        </p:nvSpPr>
        <p:spPr>
          <a:xfrm>
            <a:off x="2358774" y="3111600"/>
            <a:ext cx="1240200" cy="2511900"/>
          </a:xfrm>
          <a:prstGeom prst="rect">
            <a:avLst/>
          </a:prstGeom>
          <a:solidFill>
            <a:srgbClr val="BFBFBF"/>
          </a:solidFill>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Pod</a:t>
            </a:r>
            <a:endParaRPr b="1" sz="1200">
              <a:solidFill>
                <a:srgbClr val="FFFFFF"/>
              </a:solidFill>
              <a:latin typeface="Red Hat Display"/>
              <a:ea typeface="Red Hat Display"/>
              <a:cs typeface="Red Hat Display"/>
              <a:sym typeface="Red Hat Display"/>
            </a:endParaRPr>
          </a:p>
        </p:txBody>
      </p:sp>
      <p:sp>
        <p:nvSpPr>
          <p:cNvPr id="8829" name="Google Shape;8829;p639"/>
          <p:cNvSpPr/>
          <p:nvPr/>
        </p:nvSpPr>
        <p:spPr>
          <a:xfrm>
            <a:off x="3806870" y="3111600"/>
            <a:ext cx="1240200" cy="2511900"/>
          </a:xfrm>
          <a:prstGeom prst="rect">
            <a:avLst/>
          </a:prstGeom>
          <a:solidFill>
            <a:srgbClr val="BFBFBF"/>
          </a:solidFill>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Pod</a:t>
            </a:r>
            <a:endParaRPr b="1" sz="1200">
              <a:solidFill>
                <a:srgbClr val="FFFFFF"/>
              </a:solidFill>
              <a:latin typeface="Red Hat Display"/>
              <a:ea typeface="Red Hat Display"/>
              <a:cs typeface="Red Hat Display"/>
              <a:sym typeface="Red Hat Display"/>
            </a:endParaRPr>
          </a:p>
        </p:txBody>
      </p:sp>
      <p:sp>
        <p:nvSpPr>
          <p:cNvPr id="8830" name="Google Shape;8830;p639"/>
          <p:cNvSpPr/>
          <p:nvPr/>
        </p:nvSpPr>
        <p:spPr>
          <a:xfrm>
            <a:off x="5254972" y="3111600"/>
            <a:ext cx="1240200" cy="2511900"/>
          </a:xfrm>
          <a:prstGeom prst="rect">
            <a:avLst/>
          </a:prstGeom>
          <a:solidFill>
            <a:srgbClr val="BFBFBF"/>
          </a:solidFill>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Pod</a:t>
            </a:r>
            <a:endParaRPr b="1" sz="1200">
              <a:solidFill>
                <a:srgbClr val="FFFFFF"/>
              </a:solidFill>
              <a:latin typeface="Red Hat Display"/>
              <a:ea typeface="Red Hat Display"/>
              <a:cs typeface="Red Hat Display"/>
              <a:sym typeface="Red Hat Display"/>
            </a:endParaRPr>
          </a:p>
        </p:txBody>
      </p:sp>
      <p:sp>
        <p:nvSpPr>
          <p:cNvPr id="8831" name="Google Shape;8831;p639"/>
          <p:cNvSpPr/>
          <p:nvPr/>
        </p:nvSpPr>
        <p:spPr>
          <a:xfrm>
            <a:off x="6707408" y="3111600"/>
            <a:ext cx="1240200" cy="2511900"/>
          </a:xfrm>
          <a:prstGeom prst="rect">
            <a:avLst/>
          </a:prstGeom>
          <a:solidFill>
            <a:srgbClr val="BFBFBF"/>
          </a:solidFill>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Pod</a:t>
            </a:r>
            <a:endParaRPr b="1" sz="1200">
              <a:solidFill>
                <a:srgbClr val="FFFFFF"/>
              </a:solidFill>
              <a:latin typeface="Red Hat Display"/>
              <a:ea typeface="Red Hat Display"/>
              <a:cs typeface="Red Hat Display"/>
              <a:sym typeface="Red Hat Display"/>
            </a:endParaRPr>
          </a:p>
        </p:txBody>
      </p:sp>
      <p:sp>
        <p:nvSpPr>
          <p:cNvPr id="8832" name="Google Shape;8832;p639"/>
          <p:cNvSpPr/>
          <p:nvPr/>
        </p:nvSpPr>
        <p:spPr>
          <a:xfrm>
            <a:off x="8159850" y="3111600"/>
            <a:ext cx="1240200" cy="2511900"/>
          </a:xfrm>
          <a:prstGeom prst="rect">
            <a:avLst/>
          </a:prstGeom>
          <a:solidFill>
            <a:srgbClr val="BFBFBF"/>
          </a:solidFill>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Pod</a:t>
            </a:r>
            <a:endParaRPr b="1" sz="1200">
              <a:solidFill>
                <a:srgbClr val="FFFFFF"/>
              </a:solidFill>
              <a:latin typeface="Red Hat Display"/>
              <a:ea typeface="Red Hat Display"/>
              <a:cs typeface="Red Hat Display"/>
              <a:sym typeface="Red Hat Display"/>
            </a:endParaRPr>
          </a:p>
        </p:txBody>
      </p:sp>
      <p:sp>
        <p:nvSpPr>
          <p:cNvPr id="8833" name="Google Shape;8833;p639"/>
          <p:cNvSpPr/>
          <p:nvPr/>
        </p:nvSpPr>
        <p:spPr>
          <a:xfrm>
            <a:off x="4630261" y="1989256"/>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34" name="Google Shape;8834;p639"/>
          <p:cNvSpPr/>
          <p:nvPr/>
        </p:nvSpPr>
        <p:spPr>
          <a:xfrm>
            <a:off x="986436" y="4699820"/>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35" name="Google Shape;8835;p639"/>
          <p:cNvSpPr/>
          <p:nvPr/>
        </p:nvSpPr>
        <p:spPr>
          <a:xfrm>
            <a:off x="2434536" y="4699820"/>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36" name="Google Shape;8836;p639"/>
          <p:cNvSpPr/>
          <p:nvPr/>
        </p:nvSpPr>
        <p:spPr>
          <a:xfrm>
            <a:off x="3882636" y="4699820"/>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37" name="Google Shape;8837;p639"/>
          <p:cNvSpPr/>
          <p:nvPr/>
        </p:nvSpPr>
        <p:spPr>
          <a:xfrm>
            <a:off x="986436" y="3204645"/>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38" name="Google Shape;8838;p639"/>
          <p:cNvSpPr/>
          <p:nvPr/>
        </p:nvSpPr>
        <p:spPr>
          <a:xfrm>
            <a:off x="2434536" y="3204645"/>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39" name="Google Shape;8839;p639"/>
          <p:cNvSpPr/>
          <p:nvPr/>
        </p:nvSpPr>
        <p:spPr>
          <a:xfrm>
            <a:off x="3882636" y="3204645"/>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40" name="Google Shape;8840;p639"/>
          <p:cNvSpPr/>
          <p:nvPr/>
        </p:nvSpPr>
        <p:spPr>
          <a:xfrm>
            <a:off x="5330736" y="4699820"/>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41" name="Google Shape;8841;p639"/>
          <p:cNvSpPr/>
          <p:nvPr/>
        </p:nvSpPr>
        <p:spPr>
          <a:xfrm>
            <a:off x="6778836" y="4699795"/>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42" name="Google Shape;8842;p639"/>
          <p:cNvSpPr/>
          <p:nvPr/>
        </p:nvSpPr>
        <p:spPr>
          <a:xfrm>
            <a:off x="5330736" y="3204645"/>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43" name="Google Shape;8843;p639"/>
          <p:cNvSpPr/>
          <p:nvPr/>
        </p:nvSpPr>
        <p:spPr>
          <a:xfrm>
            <a:off x="6778836" y="3204645"/>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44" name="Google Shape;8844;p639"/>
          <p:cNvSpPr/>
          <p:nvPr/>
        </p:nvSpPr>
        <p:spPr>
          <a:xfrm>
            <a:off x="8226936" y="4699795"/>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45" name="Google Shape;8845;p639"/>
          <p:cNvSpPr/>
          <p:nvPr/>
        </p:nvSpPr>
        <p:spPr>
          <a:xfrm>
            <a:off x="8226936" y="3204645"/>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pic>
        <p:nvPicPr>
          <p:cNvPr id="8846" name="Google Shape;8846;p639"/>
          <p:cNvPicPr preferRelativeResize="0"/>
          <p:nvPr/>
        </p:nvPicPr>
        <p:blipFill>
          <a:blip r:embed="rId3">
            <a:alphaModFix/>
          </a:blip>
          <a:stretch>
            <a:fillRect/>
          </a:stretch>
        </p:blipFill>
        <p:spPr>
          <a:xfrm>
            <a:off x="4167537" y="3301250"/>
            <a:ext cx="518876" cy="291900"/>
          </a:xfrm>
          <a:prstGeom prst="rect">
            <a:avLst/>
          </a:prstGeom>
          <a:noFill/>
          <a:ln>
            <a:noFill/>
          </a:ln>
        </p:spPr>
      </p:pic>
      <p:pic>
        <p:nvPicPr>
          <p:cNvPr id="8847" name="Google Shape;8847;p639"/>
          <p:cNvPicPr preferRelativeResize="0"/>
          <p:nvPr/>
        </p:nvPicPr>
        <p:blipFill>
          <a:blip r:embed="rId4">
            <a:alphaModFix/>
          </a:blip>
          <a:stretch>
            <a:fillRect/>
          </a:stretch>
        </p:blipFill>
        <p:spPr>
          <a:xfrm>
            <a:off x="1336193" y="3252609"/>
            <a:ext cx="389191" cy="389191"/>
          </a:xfrm>
          <a:prstGeom prst="rect">
            <a:avLst/>
          </a:prstGeom>
          <a:noFill/>
          <a:ln>
            <a:noFill/>
          </a:ln>
        </p:spPr>
      </p:pic>
      <p:pic>
        <p:nvPicPr>
          <p:cNvPr id="8848" name="Google Shape;8848;p639"/>
          <p:cNvPicPr preferRelativeResize="0"/>
          <p:nvPr/>
        </p:nvPicPr>
        <p:blipFill>
          <a:blip r:embed="rId5">
            <a:alphaModFix/>
          </a:blip>
          <a:stretch>
            <a:fillRect/>
          </a:stretch>
        </p:blipFill>
        <p:spPr>
          <a:xfrm>
            <a:off x="2784284" y="3252597"/>
            <a:ext cx="389200" cy="389221"/>
          </a:xfrm>
          <a:prstGeom prst="rect">
            <a:avLst/>
          </a:prstGeom>
          <a:noFill/>
          <a:ln>
            <a:noFill/>
          </a:ln>
        </p:spPr>
      </p:pic>
      <p:pic>
        <p:nvPicPr>
          <p:cNvPr id="8849" name="Google Shape;8849;p639"/>
          <p:cNvPicPr preferRelativeResize="0"/>
          <p:nvPr/>
        </p:nvPicPr>
        <p:blipFill>
          <a:blip r:embed="rId6">
            <a:alphaModFix/>
          </a:blip>
          <a:stretch>
            <a:fillRect/>
          </a:stretch>
        </p:blipFill>
        <p:spPr>
          <a:xfrm>
            <a:off x="6896149" y="3301245"/>
            <a:ext cx="862725" cy="291900"/>
          </a:xfrm>
          <a:prstGeom prst="rect">
            <a:avLst/>
          </a:prstGeom>
          <a:noFill/>
          <a:ln>
            <a:noFill/>
          </a:ln>
        </p:spPr>
      </p:pic>
      <p:pic>
        <p:nvPicPr>
          <p:cNvPr id="8850" name="Google Shape;8850;p639"/>
          <p:cNvPicPr preferRelativeResize="0"/>
          <p:nvPr/>
        </p:nvPicPr>
        <p:blipFill rotWithShape="1">
          <a:blip r:embed="rId7">
            <a:alphaModFix/>
          </a:blip>
          <a:srcRect b="0" l="0" r="64363" t="0"/>
          <a:stretch/>
        </p:blipFill>
        <p:spPr>
          <a:xfrm>
            <a:off x="5680491" y="3238182"/>
            <a:ext cx="389189" cy="418043"/>
          </a:xfrm>
          <a:prstGeom prst="rect">
            <a:avLst/>
          </a:prstGeom>
          <a:noFill/>
          <a:ln>
            <a:noFill/>
          </a:ln>
        </p:spPr>
      </p:pic>
      <p:pic>
        <p:nvPicPr>
          <p:cNvPr id="8851" name="Google Shape;8851;p639"/>
          <p:cNvPicPr preferRelativeResize="0"/>
          <p:nvPr/>
        </p:nvPicPr>
        <p:blipFill>
          <a:blip r:embed="rId8">
            <a:alphaModFix/>
          </a:blip>
          <a:stretch>
            <a:fillRect/>
          </a:stretch>
        </p:blipFill>
        <p:spPr>
          <a:xfrm>
            <a:off x="8576683" y="3264611"/>
            <a:ext cx="389200" cy="389221"/>
          </a:xfrm>
          <a:prstGeom prst="rect">
            <a:avLst/>
          </a:prstGeom>
          <a:noFill/>
          <a:ln>
            <a:noFill/>
          </a:ln>
        </p:spPr>
      </p:pic>
      <p:sp>
        <p:nvSpPr>
          <p:cNvPr id="8852" name="Google Shape;8852;p639"/>
          <p:cNvSpPr/>
          <p:nvPr/>
        </p:nvSpPr>
        <p:spPr>
          <a:xfrm>
            <a:off x="986436" y="3952232"/>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53" name="Google Shape;8853;p639"/>
          <p:cNvSpPr/>
          <p:nvPr/>
        </p:nvSpPr>
        <p:spPr>
          <a:xfrm>
            <a:off x="2434536" y="3952232"/>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54" name="Google Shape;8854;p639"/>
          <p:cNvSpPr/>
          <p:nvPr/>
        </p:nvSpPr>
        <p:spPr>
          <a:xfrm>
            <a:off x="3882636" y="3952232"/>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55" name="Google Shape;8855;p639"/>
          <p:cNvSpPr/>
          <p:nvPr/>
        </p:nvSpPr>
        <p:spPr>
          <a:xfrm>
            <a:off x="5330736" y="3952232"/>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56" name="Google Shape;8856;p639"/>
          <p:cNvSpPr/>
          <p:nvPr/>
        </p:nvSpPr>
        <p:spPr>
          <a:xfrm>
            <a:off x="6778836" y="3952232"/>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sp>
        <p:nvSpPr>
          <p:cNvPr id="8857" name="Google Shape;8857;p639"/>
          <p:cNvSpPr/>
          <p:nvPr/>
        </p:nvSpPr>
        <p:spPr>
          <a:xfrm>
            <a:off x="8226936" y="3952232"/>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pic>
        <p:nvPicPr>
          <p:cNvPr id="8858" name="Google Shape;8858;p639"/>
          <p:cNvPicPr preferRelativeResize="0"/>
          <p:nvPr/>
        </p:nvPicPr>
        <p:blipFill>
          <a:blip r:embed="rId9">
            <a:alphaModFix/>
          </a:blip>
          <a:stretch>
            <a:fillRect/>
          </a:stretch>
        </p:blipFill>
        <p:spPr>
          <a:xfrm>
            <a:off x="4792189" y="2114908"/>
            <a:ext cx="764824" cy="233800"/>
          </a:xfrm>
          <a:prstGeom prst="rect">
            <a:avLst/>
          </a:prstGeom>
          <a:noFill/>
          <a:ln>
            <a:noFill/>
          </a:ln>
        </p:spPr>
      </p:pic>
      <p:cxnSp>
        <p:nvCxnSpPr>
          <p:cNvPr id="8859" name="Google Shape;8859;p639"/>
          <p:cNvCxnSpPr/>
          <p:nvPr/>
        </p:nvCxnSpPr>
        <p:spPr>
          <a:xfrm>
            <a:off x="1535861" y="2724131"/>
            <a:ext cx="7228800" cy="0"/>
          </a:xfrm>
          <a:prstGeom prst="straightConnector1">
            <a:avLst/>
          </a:prstGeom>
          <a:noFill/>
          <a:ln cap="flat" cmpd="sng" w="19050">
            <a:solidFill>
              <a:srgbClr val="595959"/>
            </a:solidFill>
            <a:prstDash val="solid"/>
            <a:round/>
            <a:headEnd len="med" w="med" type="none"/>
            <a:tailEnd len="med" w="med" type="none"/>
          </a:ln>
        </p:spPr>
      </p:cxnSp>
      <p:cxnSp>
        <p:nvCxnSpPr>
          <p:cNvPr id="8860" name="Google Shape;8860;p639"/>
          <p:cNvCxnSpPr/>
          <p:nvPr/>
        </p:nvCxnSpPr>
        <p:spPr>
          <a:xfrm flipH="1">
            <a:off x="1530186" y="2724140"/>
            <a:ext cx="1200" cy="365700"/>
          </a:xfrm>
          <a:prstGeom prst="straightConnector1">
            <a:avLst/>
          </a:prstGeom>
          <a:noFill/>
          <a:ln cap="flat" cmpd="sng" w="19050">
            <a:solidFill>
              <a:srgbClr val="595959"/>
            </a:solidFill>
            <a:prstDash val="solid"/>
            <a:round/>
            <a:headEnd len="med" w="med" type="none"/>
            <a:tailEnd len="med" w="med" type="triangle"/>
          </a:ln>
        </p:spPr>
      </p:cxnSp>
      <p:cxnSp>
        <p:nvCxnSpPr>
          <p:cNvPr id="8861" name="Google Shape;8861;p639"/>
          <p:cNvCxnSpPr/>
          <p:nvPr/>
        </p:nvCxnSpPr>
        <p:spPr>
          <a:xfrm flipH="1">
            <a:off x="2978286" y="2724140"/>
            <a:ext cx="1200" cy="365700"/>
          </a:xfrm>
          <a:prstGeom prst="straightConnector1">
            <a:avLst/>
          </a:prstGeom>
          <a:noFill/>
          <a:ln cap="flat" cmpd="sng" w="19050">
            <a:solidFill>
              <a:srgbClr val="595959"/>
            </a:solidFill>
            <a:prstDash val="solid"/>
            <a:round/>
            <a:headEnd len="med" w="med" type="none"/>
            <a:tailEnd len="med" w="med" type="triangle"/>
          </a:ln>
        </p:spPr>
      </p:cxnSp>
      <p:cxnSp>
        <p:nvCxnSpPr>
          <p:cNvPr id="8862" name="Google Shape;8862;p639"/>
          <p:cNvCxnSpPr/>
          <p:nvPr/>
        </p:nvCxnSpPr>
        <p:spPr>
          <a:xfrm flipH="1">
            <a:off x="5874486" y="2724140"/>
            <a:ext cx="1200" cy="365700"/>
          </a:xfrm>
          <a:prstGeom prst="straightConnector1">
            <a:avLst/>
          </a:prstGeom>
          <a:noFill/>
          <a:ln cap="flat" cmpd="sng" w="19050">
            <a:solidFill>
              <a:srgbClr val="595959"/>
            </a:solidFill>
            <a:prstDash val="solid"/>
            <a:round/>
            <a:headEnd len="med" w="med" type="none"/>
            <a:tailEnd len="med" w="med" type="triangle"/>
          </a:ln>
        </p:spPr>
      </p:cxnSp>
      <p:cxnSp>
        <p:nvCxnSpPr>
          <p:cNvPr id="8863" name="Google Shape;8863;p639"/>
          <p:cNvCxnSpPr/>
          <p:nvPr/>
        </p:nvCxnSpPr>
        <p:spPr>
          <a:xfrm flipH="1">
            <a:off x="7322586" y="2724140"/>
            <a:ext cx="1200" cy="365700"/>
          </a:xfrm>
          <a:prstGeom prst="straightConnector1">
            <a:avLst/>
          </a:prstGeom>
          <a:noFill/>
          <a:ln cap="flat" cmpd="sng" w="19050">
            <a:solidFill>
              <a:srgbClr val="595959"/>
            </a:solidFill>
            <a:prstDash val="solid"/>
            <a:round/>
            <a:headEnd len="med" w="med" type="none"/>
            <a:tailEnd len="med" w="med" type="triangle"/>
          </a:ln>
        </p:spPr>
      </p:cxnSp>
      <p:cxnSp>
        <p:nvCxnSpPr>
          <p:cNvPr id="8864" name="Google Shape;8864;p639"/>
          <p:cNvCxnSpPr/>
          <p:nvPr/>
        </p:nvCxnSpPr>
        <p:spPr>
          <a:xfrm flipH="1">
            <a:off x="4426386" y="2724140"/>
            <a:ext cx="1200" cy="365700"/>
          </a:xfrm>
          <a:prstGeom prst="straightConnector1">
            <a:avLst/>
          </a:prstGeom>
          <a:noFill/>
          <a:ln cap="flat" cmpd="sng" w="19050">
            <a:solidFill>
              <a:srgbClr val="595959"/>
            </a:solidFill>
            <a:prstDash val="solid"/>
            <a:round/>
            <a:headEnd len="med" w="med" type="none"/>
            <a:tailEnd len="med" w="med" type="triangle"/>
          </a:ln>
        </p:spPr>
      </p:cxnSp>
      <p:cxnSp>
        <p:nvCxnSpPr>
          <p:cNvPr id="8865" name="Google Shape;8865;p639"/>
          <p:cNvCxnSpPr/>
          <p:nvPr/>
        </p:nvCxnSpPr>
        <p:spPr>
          <a:xfrm flipH="1">
            <a:off x="8770686" y="2724140"/>
            <a:ext cx="1200" cy="365700"/>
          </a:xfrm>
          <a:prstGeom prst="straightConnector1">
            <a:avLst/>
          </a:prstGeom>
          <a:noFill/>
          <a:ln cap="flat" cmpd="sng" w="19050">
            <a:solidFill>
              <a:srgbClr val="595959"/>
            </a:solidFill>
            <a:prstDash val="solid"/>
            <a:round/>
            <a:headEnd len="med" w="med" type="none"/>
            <a:tailEnd len="med" w="med" type="triangle"/>
          </a:ln>
        </p:spPr>
      </p:cxnSp>
      <p:pic>
        <p:nvPicPr>
          <p:cNvPr id="8866" name="Google Shape;8866;p639"/>
          <p:cNvPicPr preferRelativeResize="0"/>
          <p:nvPr/>
        </p:nvPicPr>
        <p:blipFill>
          <a:blip r:embed="rId10">
            <a:alphaModFix/>
          </a:blip>
          <a:stretch>
            <a:fillRect/>
          </a:stretch>
        </p:blipFill>
        <p:spPr>
          <a:xfrm>
            <a:off x="2652685" y="4647713"/>
            <a:ext cx="652401" cy="402659"/>
          </a:xfrm>
          <a:prstGeom prst="rect">
            <a:avLst/>
          </a:prstGeom>
          <a:noFill/>
          <a:ln>
            <a:noFill/>
          </a:ln>
        </p:spPr>
      </p:pic>
      <p:pic>
        <p:nvPicPr>
          <p:cNvPr id="8867" name="Google Shape;8867;p639"/>
          <p:cNvPicPr preferRelativeResize="0"/>
          <p:nvPr/>
        </p:nvPicPr>
        <p:blipFill>
          <a:blip r:embed="rId6">
            <a:alphaModFix/>
          </a:blip>
          <a:stretch>
            <a:fillRect/>
          </a:stretch>
        </p:blipFill>
        <p:spPr>
          <a:xfrm>
            <a:off x="4100785" y="4735779"/>
            <a:ext cx="652400" cy="226528"/>
          </a:xfrm>
          <a:prstGeom prst="rect">
            <a:avLst/>
          </a:prstGeom>
          <a:noFill/>
          <a:ln>
            <a:noFill/>
          </a:ln>
        </p:spPr>
      </p:pic>
      <p:pic>
        <p:nvPicPr>
          <p:cNvPr id="8868" name="Google Shape;8868;p639"/>
          <p:cNvPicPr preferRelativeResize="0"/>
          <p:nvPr/>
        </p:nvPicPr>
        <p:blipFill>
          <a:blip r:embed="rId11">
            <a:alphaModFix/>
          </a:blip>
          <a:stretch>
            <a:fillRect/>
          </a:stretch>
        </p:blipFill>
        <p:spPr>
          <a:xfrm>
            <a:off x="1031362" y="4572443"/>
            <a:ext cx="998834" cy="553199"/>
          </a:xfrm>
          <a:prstGeom prst="rect">
            <a:avLst/>
          </a:prstGeom>
          <a:noFill/>
          <a:ln>
            <a:noFill/>
          </a:ln>
        </p:spPr>
      </p:pic>
      <p:pic>
        <p:nvPicPr>
          <p:cNvPr id="8869" name="Google Shape;8869;p639"/>
          <p:cNvPicPr preferRelativeResize="0"/>
          <p:nvPr/>
        </p:nvPicPr>
        <p:blipFill>
          <a:blip r:embed="rId12">
            <a:alphaModFix/>
          </a:blip>
          <a:stretch>
            <a:fillRect/>
          </a:stretch>
        </p:blipFill>
        <p:spPr>
          <a:xfrm>
            <a:off x="1052461" y="4057683"/>
            <a:ext cx="956652" cy="274199"/>
          </a:xfrm>
          <a:prstGeom prst="rect">
            <a:avLst/>
          </a:prstGeom>
          <a:noFill/>
          <a:ln>
            <a:noFill/>
          </a:ln>
        </p:spPr>
      </p:pic>
      <p:pic>
        <p:nvPicPr>
          <p:cNvPr id="8870" name="Google Shape;8870;p639"/>
          <p:cNvPicPr preferRelativeResize="0"/>
          <p:nvPr/>
        </p:nvPicPr>
        <p:blipFill>
          <a:blip r:embed="rId12">
            <a:alphaModFix/>
          </a:blip>
          <a:stretch>
            <a:fillRect/>
          </a:stretch>
        </p:blipFill>
        <p:spPr>
          <a:xfrm>
            <a:off x="2500561" y="4057683"/>
            <a:ext cx="956652" cy="274199"/>
          </a:xfrm>
          <a:prstGeom prst="rect">
            <a:avLst/>
          </a:prstGeom>
          <a:noFill/>
          <a:ln>
            <a:noFill/>
          </a:ln>
        </p:spPr>
      </p:pic>
      <p:pic>
        <p:nvPicPr>
          <p:cNvPr id="8871" name="Google Shape;8871;p639"/>
          <p:cNvPicPr preferRelativeResize="0"/>
          <p:nvPr/>
        </p:nvPicPr>
        <p:blipFill>
          <a:blip r:embed="rId12">
            <a:alphaModFix/>
          </a:blip>
          <a:stretch>
            <a:fillRect/>
          </a:stretch>
        </p:blipFill>
        <p:spPr>
          <a:xfrm>
            <a:off x="3948661" y="4057683"/>
            <a:ext cx="956652" cy="274199"/>
          </a:xfrm>
          <a:prstGeom prst="rect">
            <a:avLst/>
          </a:prstGeom>
          <a:noFill/>
          <a:ln>
            <a:noFill/>
          </a:ln>
        </p:spPr>
      </p:pic>
      <p:pic>
        <p:nvPicPr>
          <p:cNvPr id="8872" name="Google Shape;8872;p639"/>
          <p:cNvPicPr preferRelativeResize="0"/>
          <p:nvPr/>
        </p:nvPicPr>
        <p:blipFill>
          <a:blip r:embed="rId12">
            <a:alphaModFix/>
          </a:blip>
          <a:stretch>
            <a:fillRect/>
          </a:stretch>
        </p:blipFill>
        <p:spPr>
          <a:xfrm>
            <a:off x="5398911" y="4057695"/>
            <a:ext cx="956652" cy="274199"/>
          </a:xfrm>
          <a:prstGeom prst="rect">
            <a:avLst/>
          </a:prstGeom>
          <a:noFill/>
          <a:ln>
            <a:noFill/>
          </a:ln>
        </p:spPr>
      </p:pic>
      <p:pic>
        <p:nvPicPr>
          <p:cNvPr id="8873" name="Google Shape;8873;p639"/>
          <p:cNvPicPr preferRelativeResize="0"/>
          <p:nvPr/>
        </p:nvPicPr>
        <p:blipFill>
          <a:blip r:embed="rId12">
            <a:alphaModFix/>
          </a:blip>
          <a:stretch>
            <a:fillRect/>
          </a:stretch>
        </p:blipFill>
        <p:spPr>
          <a:xfrm>
            <a:off x="6844861" y="4057683"/>
            <a:ext cx="956652" cy="274199"/>
          </a:xfrm>
          <a:prstGeom prst="rect">
            <a:avLst/>
          </a:prstGeom>
          <a:noFill/>
          <a:ln>
            <a:noFill/>
          </a:ln>
        </p:spPr>
      </p:pic>
      <p:pic>
        <p:nvPicPr>
          <p:cNvPr id="8874" name="Google Shape;8874;p639"/>
          <p:cNvPicPr preferRelativeResize="0"/>
          <p:nvPr/>
        </p:nvPicPr>
        <p:blipFill>
          <a:blip r:embed="rId12">
            <a:alphaModFix/>
          </a:blip>
          <a:stretch>
            <a:fillRect/>
          </a:stretch>
        </p:blipFill>
        <p:spPr>
          <a:xfrm>
            <a:off x="8292961" y="4057683"/>
            <a:ext cx="956652" cy="274199"/>
          </a:xfrm>
          <a:prstGeom prst="rect">
            <a:avLst/>
          </a:prstGeom>
          <a:noFill/>
          <a:ln>
            <a:noFill/>
          </a:ln>
        </p:spPr>
      </p:pic>
      <p:sp>
        <p:nvSpPr>
          <p:cNvPr id="8875" name="Google Shape;8875;p639"/>
          <p:cNvSpPr txBox="1"/>
          <p:nvPr/>
        </p:nvSpPr>
        <p:spPr>
          <a:xfrm>
            <a:off x="1099374" y="4932072"/>
            <a:ext cx="862800" cy="2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GPU</a:t>
            </a:r>
            <a:endParaRPr sz="1200">
              <a:latin typeface="Red Hat Display"/>
              <a:ea typeface="Red Hat Display"/>
              <a:cs typeface="Red Hat Display"/>
              <a:sym typeface="Red Hat Display"/>
            </a:endParaRPr>
          </a:p>
        </p:txBody>
      </p:sp>
      <p:sp>
        <p:nvSpPr>
          <p:cNvPr id="8876" name="Google Shape;8876;p639"/>
          <p:cNvSpPr txBox="1"/>
          <p:nvPr/>
        </p:nvSpPr>
        <p:spPr>
          <a:xfrm>
            <a:off x="2547474" y="4932072"/>
            <a:ext cx="862800" cy="2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Instinct</a:t>
            </a:r>
            <a:endParaRPr sz="1200">
              <a:latin typeface="Red Hat Display"/>
              <a:ea typeface="Red Hat Display"/>
              <a:cs typeface="Red Hat Display"/>
              <a:sym typeface="Red Hat Display"/>
            </a:endParaRPr>
          </a:p>
        </p:txBody>
      </p:sp>
      <p:sp>
        <p:nvSpPr>
          <p:cNvPr id="8877" name="Google Shape;8877;p639"/>
          <p:cNvSpPr txBox="1"/>
          <p:nvPr/>
        </p:nvSpPr>
        <p:spPr>
          <a:xfrm>
            <a:off x="3995574" y="4932072"/>
            <a:ext cx="862800" cy="2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TPU</a:t>
            </a:r>
            <a:endParaRPr sz="1200">
              <a:latin typeface="Red Hat Display"/>
              <a:ea typeface="Red Hat Display"/>
              <a:cs typeface="Red Hat Display"/>
              <a:sym typeface="Red Hat Display"/>
            </a:endParaRPr>
          </a:p>
        </p:txBody>
      </p:sp>
      <p:pic>
        <p:nvPicPr>
          <p:cNvPr id="8878" name="Google Shape;8878;p639"/>
          <p:cNvPicPr preferRelativeResize="0"/>
          <p:nvPr/>
        </p:nvPicPr>
        <p:blipFill>
          <a:blip r:embed="rId10">
            <a:alphaModFix/>
          </a:blip>
          <a:stretch>
            <a:fillRect/>
          </a:stretch>
        </p:blipFill>
        <p:spPr>
          <a:xfrm>
            <a:off x="6979444" y="4647713"/>
            <a:ext cx="652401" cy="402659"/>
          </a:xfrm>
          <a:prstGeom prst="rect">
            <a:avLst/>
          </a:prstGeom>
          <a:noFill/>
          <a:ln>
            <a:noFill/>
          </a:ln>
        </p:spPr>
      </p:pic>
      <p:pic>
        <p:nvPicPr>
          <p:cNvPr id="8879" name="Google Shape;8879;p639"/>
          <p:cNvPicPr preferRelativeResize="0"/>
          <p:nvPr/>
        </p:nvPicPr>
        <p:blipFill>
          <a:blip r:embed="rId6">
            <a:alphaModFix/>
          </a:blip>
          <a:stretch>
            <a:fillRect/>
          </a:stretch>
        </p:blipFill>
        <p:spPr>
          <a:xfrm>
            <a:off x="8427543" y="4735779"/>
            <a:ext cx="652399" cy="226528"/>
          </a:xfrm>
          <a:prstGeom prst="rect">
            <a:avLst/>
          </a:prstGeom>
          <a:noFill/>
          <a:ln>
            <a:noFill/>
          </a:ln>
        </p:spPr>
      </p:pic>
      <p:pic>
        <p:nvPicPr>
          <p:cNvPr id="8880" name="Google Shape;8880;p639"/>
          <p:cNvPicPr preferRelativeResize="0"/>
          <p:nvPr/>
        </p:nvPicPr>
        <p:blipFill>
          <a:blip r:embed="rId11">
            <a:alphaModFix/>
          </a:blip>
          <a:stretch>
            <a:fillRect/>
          </a:stretch>
        </p:blipFill>
        <p:spPr>
          <a:xfrm>
            <a:off x="5358120" y="4572443"/>
            <a:ext cx="998834" cy="553199"/>
          </a:xfrm>
          <a:prstGeom prst="rect">
            <a:avLst/>
          </a:prstGeom>
          <a:noFill/>
          <a:ln>
            <a:noFill/>
          </a:ln>
        </p:spPr>
      </p:pic>
      <p:sp>
        <p:nvSpPr>
          <p:cNvPr id="8881" name="Google Shape;8881;p639"/>
          <p:cNvSpPr txBox="1"/>
          <p:nvPr/>
        </p:nvSpPr>
        <p:spPr>
          <a:xfrm>
            <a:off x="5426132" y="4932072"/>
            <a:ext cx="862800" cy="2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GPU</a:t>
            </a:r>
            <a:endParaRPr sz="1200">
              <a:latin typeface="Red Hat Display"/>
              <a:ea typeface="Red Hat Display"/>
              <a:cs typeface="Red Hat Display"/>
              <a:sym typeface="Red Hat Display"/>
            </a:endParaRPr>
          </a:p>
        </p:txBody>
      </p:sp>
      <p:sp>
        <p:nvSpPr>
          <p:cNvPr id="8882" name="Google Shape;8882;p639"/>
          <p:cNvSpPr txBox="1"/>
          <p:nvPr/>
        </p:nvSpPr>
        <p:spPr>
          <a:xfrm>
            <a:off x="6874232" y="4932072"/>
            <a:ext cx="862800" cy="2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Instinct</a:t>
            </a:r>
            <a:endParaRPr sz="1200">
              <a:latin typeface="Red Hat Display"/>
              <a:ea typeface="Red Hat Display"/>
              <a:cs typeface="Red Hat Display"/>
              <a:sym typeface="Red Hat Display"/>
            </a:endParaRPr>
          </a:p>
        </p:txBody>
      </p:sp>
      <p:sp>
        <p:nvSpPr>
          <p:cNvPr id="8883" name="Google Shape;8883;p639"/>
          <p:cNvSpPr txBox="1"/>
          <p:nvPr/>
        </p:nvSpPr>
        <p:spPr>
          <a:xfrm>
            <a:off x="8322332" y="4932072"/>
            <a:ext cx="862800" cy="2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TPU</a:t>
            </a:r>
            <a:endParaRPr sz="1200">
              <a:latin typeface="Red Hat Display"/>
              <a:ea typeface="Red Hat Display"/>
              <a:cs typeface="Red Hat Display"/>
              <a:sym typeface="Red Hat Display"/>
            </a:endParaRPr>
          </a:p>
        </p:txBody>
      </p:sp>
      <p:sp>
        <p:nvSpPr>
          <p:cNvPr id="8884" name="Google Shape;8884;p639"/>
          <p:cNvSpPr txBox="1"/>
          <p:nvPr/>
        </p:nvSpPr>
        <p:spPr>
          <a:xfrm>
            <a:off x="9600096" y="4741045"/>
            <a:ext cx="2094600" cy="40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ed Hat Display"/>
                <a:ea typeface="Red Hat Display"/>
                <a:cs typeface="Red Hat Display"/>
                <a:sym typeface="Red Hat Display"/>
              </a:rPr>
              <a:t>Accelerators</a:t>
            </a:r>
            <a:endParaRPr b="1">
              <a:latin typeface="Red Hat Display"/>
              <a:ea typeface="Red Hat Display"/>
              <a:cs typeface="Red Hat Display"/>
              <a:sym typeface="Red Hat Display"/>
            </a:endParaRPr>
          </a:p>
        </p:txBody>
      </p:sp>
      <p:sp>
        <p:nvSpPr>
          <p:cNvPr id="8885" name="Google Shape;8885;p639"/>
          <p:cNvSpPr txBox="1"/>
          <p:nvPr/>
        </p:nvSpPr>
        <p:spPr>
          <a:xfrm>
            <a:off x="9600096" y="3993470"/>
            <a:ext cx="2094600" cy="40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ed Hat Display"/>
                <a:ea typeface="Red Hat Display"/>
                <a:cs typeface="Red Hat Display"/>
                <a:sym typeface="Red Hat Display"/>
              </a:rPr>
              <a:t>Inference Server</a:t>
            </a:r>
            <a:endParaRPr b="1">
              <a:latin typeface="Red Hat Display"/>
              <a:ea typeface="Red Hat Display"/>
              <a:cs typeface="Red Hat Display"/>
              <a:sym typeface="Red Hat Display"/>
            </a:endParaRPr>
          </a:p>
        </p:txBody>
      </p:sp>
      <p:sp>
        <p:nvSpPr>
          <p:cNvPr id="8886" name="Google Shape;8886;p639"/>
          <p:cNvSpPr txBox="1"/>
          <p:nvPr/>
        </p:nvSpPr>
        <p:spPr>
          <a:xfrm>
            <a:off x="9600096" y="2030506"/>
            <a:ext cx="2094600" cy="40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E0000"/>
                </a:solidFill>
                <a:latin typeface="Red Hat Display"/>
                <a:ea typeface="Red Hat Display"/>
                <a:cs typeface="Red Hat Display"/>
                <a:sym typeface="Red Hat Display"/>
              </a:rPr>
              <a:t>Distributed</a:t>
            </a:r>
            <a:endParaRPr b="1">
              <a:solidFill>
                <a:srgbClr val="EE0000"/>
              </a:solidFill>
              <a:latin typeface="Red Hat Display"/>
              <a:ea typeface="Red Hat Display"/>
              <a:cs typeface="Red Hat Display"/>
              <a:sym typeface="Red Hat Display"/>
            </a:endParaRPr>
          </a:p>
          <a:p>
            <a:pPr indent="0" lvl="0" marL="0" rtl="0" algn="ctr">
              <a:spcBef>
                <a:spcPts val="0"/>
              </a:spcBef>
              <a:spcAft>
                <a:spcPts val="0"/>
              </a:spcAft>
              <a:buNone/>
            </a:pPr>
            <a:r>
              <a:rPr b="1" lang="en">
                <a:solidFill>
                  <a:srgbClr val="EE0000"/>
                </a:solidFill>
                <a:latin typeface="Red Hat Display"/>
                <a:ea typeface="Red Hat Display"/>
                <a:cs typeface="Red Hat Display"/>
                <a:sym typeface="Red Hat Display"/>
              </a:rPr>
              <a:t>Inference Framework</a:t>
            </a:r>
            <a:endParaRPr b="1">
              <a:solidFill>
                <a:srgbClr val="EE0000"/>
              </a:solidFill>
              <a:latin typeface="Red Hat Display"/>
              <a:ea typeface="Red Hat Display"/>
              <a:cs typeface="Red Hat Display"/>
              <a:sym typeface="Red Hat Display"/>
            </a:endParaRPr>
          </a:p>
        </p:txBody>
      </p:sp>
      <p:sp>
        <p:nvSpPr>
          <p:cNvPr id="8887" name="Google Shape;8887;p639"/>
          <p:cNvSpPr txBox="1"/>
          <p:nvPr/>
        </p:nvSpPr>
        <p:spPr>
          <a:xfrm>
            <a:off x="9600096" y="3245895"/>
            <a:ext cx="2094600" cy="40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ed Hat Display"/>
                <a:ea typeface="Red Hat Display"/>
                <a:cs typeface="Red Hat Display"/>
                <a:sym typeface="Red Hat Display"/>
              </a:rPr>
              <a:t>Models</a:t>
            </a:r>
            <a:endParaRPr b="1">
              <a:latin typeface="Red Hat Display"/>
              <a:ea typeface="Red Hat Display"/>
              <a:cs typeface="Red Hat Display"/>
              <a:sym typeface="Red Hat Display"/>
            </a:endParaRPr>
          </a:p>
        </p:txBody>
      </p:sp>
      <p:sp>
        <p:nvSpPr>
          <p:cNvPr id="8888" name="Google Shape;8888;p639"/>
          <p:cNvSpPr/>
          <p:nvPr/>
        </p:nvSpPr>
        <p:spPr>
          <a:xfrm>
            <a:off x="497250" y="1871958"/>
            <a:ext cx="11197500" cy="731700"/>
          </a:xfrm>
          <a:prstGeom prst="rect">
            <a:avLst/>
          </a:prstGeom>
          <a:noFill/>
          <a:ln cap="flat" cmpd="sng" w="19050">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2" name="Shape 8892"/>
        <p:cNvGrpSpPr/>
        <p:nvPr/>
      </p:nvGrpSpPr>
      <p:grpSpPr>
        <a:xfrm>
          <a:off x="0" y="0"/>
          <a:ext cx="0" cy="0"/>
          <a:chOff x="0" y="0"/>
          <a:chExt cx="0" cy="0"/>
        </a:xfrm>
      </p:grpSpPr>
      <p:sp>
        <p:nvSpPr>
          <p:cNvPr id="8893" name="Google Shape;8893;p6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894" name="Google Shape;8894;p640"/>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Why llm-d?</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8895" name="Google Shape;8895;p640"/>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We can exploit the unique properties of LLM inference to improve perf/$ over naive load balancing</a:t>
            </a:r>
            <a:endParaRPr/>
          </a:p>
        </p:txBody>
      </p:sp>
      <p:pic>
        <p:nvPicPr>
          <p:cNvPr descr="A diagram of a computer system&#10;&#10;AI-generated content may be incorrect." id="8896" name="Google Shape;8896;p640"/>
          <p:cNvPicPr preferRelativeResize="0"/>
          <p:nvPr/>
        </p:nvPicPr>
        <p:blipFill rotWithShape="1">
          <a:blip r:embed="rId3">
            <a:alphaModFix/>
          </a:blip>
          <a:srcRect b="0" l="0" r="0" t="0"/>
          <a:stretch/>
        </p:blipFill>
        <p:spPr>
          <a:xfrm>
            <a:off x="1105765" y="1754643"/>
            <a:ext cx="9980466" cy="4098466"/>
          </a:xfrm>
          <a:prstGeom prst="rect">
            <a:avLst/>
          </a:prstGeom>
          <a:noFill/>
          <a:ln cap="flat" cmpd="sng" w="12700">
            <a:solidFill>
              <a:srgbClr val="D8D8D8"/>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0" name="Shape 8900"/>
        <p:cNvGrpSpPr/>
        <p:nvPr/>
      </p:nvGrpSpPr>
      <p:grpSpPr>
        <a:xfrm>
          <a:off x="0" y="0"/>
          <a:ext cx="0" cy="0"/>
          <a:chOff x="0" y="0"/>
          <a:chExt cx="0" cy="0"/>
        </a:xfrm>
      </p:grpSpPr>
      <p:sp>
        <p:nvSpPr>
          <p:cNvPr id="8901" name="Google Shape;8901;p64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902" name="Google Shape;8902;p641" title="image (1).png"/>
          <p:cNvPicPr preferRelativeResize="0"/>
          <p:nvPr/>
        </p:nvPicPr>
        <p:blipFill>
          <a:blip r:embed="rId3">
            <a:alphaModFix/>
          </a:blip>
          <a:stretch>
            <a:fillRect/>
          </a:stretch>
        </p:blipFill>
        <p:spPr>
          <a:xfrm>
            <a:off x="4742336" y="762568"/>
            <a:ext cx="1997966" cy="611333"/>
          </a:xfrm>
          <a:prstGeom prst="rect">
            <a:avLst/>
          </a:prstGeom>
          <a:noFill/>
          <a:ln>
            <a:noFill/>
          </a:ln>
        </p:spPr>
      </p:pic>
      <p:pic>
        <p:nvPicPr>
          <p:cNvPr id="8903" name="Google Shape;8903;p641"/>
          <p:cNvPicPr preferRelativeResize="0"/>
          <p:nvPr/>
        </p:nvPicPr>
        <p:blipFill>
          <a:blip r:embed="rId4">
            <a:alphaModFix/>
          </a:blip>
          <a:stretch>
            <a:fillRect/>
          </a:stretch>
        </p:blipFill>
        <p:spPr>
          <a:xfrm>
            <a:off x="7394978" y="858360"/>
            <a:ext cx="2374615" cy="419734"/>
          </a:xfrm>
          <a:prstGeom prst="rect">
            <a:avLst/>
          </a:prstGeom>
          <a:noFill/>
          <a:ln>
            <a:noFill/>
          </a:ln>
        </p:spPr>
      </p:pic>
      <p:pic>
        <p:nvPicPr>
          <p:cNvPr id="8904" name="Google Shape;8904;p641"/>
          <p:cNvPicPr preferRelativeResize="0"/>
          <p:nvPr/>
        </p:nvPicPr>
        <p:blipFill>
          <a:blip r:embed="rId5">
            <a:alphaModFix/>
          </a:blip>
          <a:stretch>
            <a:fillRect/>
          </a:stretch>
        </p:blipFill>
        <p:spPr>
          <a:xfrm>
            <a:off x="2422402" y="805833"/>
            <a:ext cx="1830886" cy="524800"/>
          </a:xfrm>
          <a:prstGeom prst="rect">
            <a:avLst/>
          </a:prstGeom>
          <a:noFill/>
          <a:ln>
            <a:noFill/>
          </a:ln>
        </p:spPr>
      </p:pic>
      <p:sp>
        <p:nvSpPr>
          <p:cNvPr id="8905" name="Google Shape;8905;p641"/>
          <p:cNvSpPr txBox="1"/>
          <p:nvPr/>
        </p:nvSpPr>
        <p:spPr>
          <a:xfrm>
            <a:off x="4021999" y="733833"/>
            <a:ext cx="690000" cy="63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3500">
                <a:solidFill>
                  <a:schemeClr val="dk1"/>
                </a:solidFill>
                <a:latin typeface="Lexend"/>
                <a:ea typeface="Lexend"/>
                <a:cs typeface="Lexend"/>
                <a:sym typeface="Lexend"/>
              </a:rPr>
              <a:t>🤝</a:t>
            </a:r>
            <a:endParaRPr sz="3500">
              <a:solidFill>
                <a:schemeClr val="dk1"/>
              </a:solidFill>
              <a:latin typeface="Lexend"/>
              <a:ea typeface="Lexend"/>
              <a:cs typeface="Lexend"/>
              <a:sym typeface="Lexend"/>
            </a:endParaRPr>
          </a:p>
        </p:txBody>
      </p:sp>
      <p:sp>
        <p:nvSpPr>
          <p:cNvPr id="8906" name="Google Shape;8906;p641"/>
          <p:cNvSpPr txBox="1"/>
          <p:nvPr/>
        </p:nvSpPr>
        <p:spPr>
          <a:xfrm>
            <a:off x="6770632" y="725579"/>
            <a:ext cx="690000" cy="63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3500">
                <a:solidFill>
                  <a:schemeClr val="dk1"/>
                </a:solidFill>
                <a:latin typeface="Lexend"/>
                <a:ea typeface="Lexend"/>
                <a:cs typeface="Lexend"/>
                <a:sym typeface="Lexend"/>
              </a:rPr>
              <a:t>🤝</a:t>
            </a:r>
            <a:endParaRPr sz="3500">
              <a:solidFill>
                <a:schemeClr val="dk1"/>
              </a:solidFill>
              <a:latin typeface="Lexend"/>
              <a:ea typeface="Lexend"/>
              <a:cs typeface="Lexend"/>
              <a:sym typeface="Lexend"/>
            </a:endParaRPr>
          </a:p>
        </p:txBody>
      </p:sp>
      <p:pic>
        <p:nvPicPr>
          <p:cNvPr id="8907" name="Google Shape;8907;p641"/>
          <p:cNvPicPr preferRelativeResize="0"/>
          <p:nvPr/>
        </p:nvPicPr>
        <p:blipFill rotWithShape="1">
          <a:blip r:embed="rId6">
            <a:alphaModFix/>
          </a:blip>
          <a:srcRect b="0" l="0" r="0" t="0"/>
          <a:stretch/>
        </p:blipFill>
        <p:spPr>
          <a:xfrm>
            <a:off x="7038143" y="4178870"/>
            <a:ext cx="123646" cy="121761"/>
          </a:xfrm>
          <a:prstGeom prst="rect">
            <a:avLst/>
          </a:prstGeom>
          <a:noFill/>
          <a:ln>
            <a:noFill/>
          </a:ln>
        </p:spPr>
      </p:pic>
      <p:sp>
        <p:nvSpPr>
          <p:cNvPr id="8908" name="Google Shape;8908;p641"/>
          <p:cNvSpPr/>
          <p:nvPr/>
        </p:nvSpPr>
        <p:spPr>
          <a:xfrm>
            <a:off x="432744" y="1691449"/>
            <a:ext cx="7527300" cy="4466700"/>
          </a:xfrm>
          <a:prstGeom prst="rect">
            <a:avLst/>
          </a:prstGeom>
          <a:solidFill>
            <a:srgbClr val="FFFFFF"/>
          </a:solidFill>
          <a:ln cap="flat" cmpd="sng" w="28575">
            <a:solidFill>
              <a:srgbClr val="9F65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500"/>
              <a:buFont typeface="IBM Plex Sans Light"/>
              <a:buNone/>
            </a:pPr>
            <a:r>
              <a:t/>
            </a:r>
            <a:endParaRPr b="0" i="0" sz="1500" u="none" cap="none" strike="noStrike">
              <a:solidFill>
                <a:srgbClr val="FFFFFF"/>
              </a:solidFill>
              <a:latin typeface="IBM Plex Sans Light"/>
              <a:ea typeface="IBM Plex Sans Light"/>
              <a:cs typeface="IBM Plex Sans Light"/>
              <a:sym typeface="IBM Plex Sans Light"/>
            </a:endParaRPr>
          </a:p>
        </p:txBody>
      </p:sp>
      <p:pic>
        <p:nvPicPr>
          <p:cNvPr id="8909" name="Google Shape;8909;p641"/>
          <p:cNvPicPr preferRelativeResize="0"/>
          <p:nvPr/>
        </p:nvPicPr>
        <p:blipFill rotWithShape="1">
          <a:blip r:embed="rId7">
            <a:alphaModFix/>
          </a:blip>
          <a:srcRect b="6629" l="2479" r="19303" t="10609"/>
          <a:stretch/>
        </p:blipFill>
        <p:spPr>
          <a:xfrm>
            <a:off x="570587" y="1788972"/>
            <a:ext cx="7251644" cy="4271756"/>
          </a:xfrm>
          <a:prstGeom prst="rect">
            <a:avLst/>
          </a:prstGeom>
          <a:noFill/>
          <a:ln>
            <a:noFill/>
          </a:ln>
        </p:spPr>
      </p:pic>
      <p:sp>
        <p:nvSpPr>
          <p:cNvPr id="8910" name="Google Shape;8910;p641"/>
          <p:cNvSpPr txBox="1"/>
          <p:nvPr/>
        </p:nvSpPr>
        <p:spPr>
          <a:xfrm>
            <a:off x="8302175" y="1913633"/>
            <a:ext cx="36297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Red Hat Display"/>
                <a:ea typeface="Red Hat Display"/>
                <a:cs typeface="Red Hat Display"/>
                <a:sym typeface="Red Hat Display"/>
              </a:rPr>
              <a:t>Operationalizability</a:t>
            </a:r>
            <a:endParaRPr b="1" sz="1500">
              <a:latin typeface="Red Hat Display"/>
              <a:ea typeface="Red Hat Display"/>
              <a:cs typeface="Red Hat Display"/>
              <a:sym typeface="Red Hat Display"/>
            </a:endParaRPr>
          </a:p>
          <a:p>
            <a:pPr indent="-311150" lvl="0" marL="457200" rtl="0" algn="l">
              <a:spcBef>
                <a:spcPts val="0"/>
              </a:spcBef>
              <a:spcAft>
                <a:spcPts val="0"/>
              </a:spcAft>
              <a:buSzPts val="1500"/>
              <a:buFont typeface="Red Hat Display"/>
              <a:buChar char="●"/>
            </a:pPr>
            <a:r>
              <a:rPr lang="en" sz="1500">
                <a:latin typeface="Red Hat Display"/>
                <a:ea typeface="Red Hat Display"/>
                <a:cs typeface="Red Hat Display"/>
                <a:sym typeface="Red Hat Display"/>
              </a:rPr>
              <a:t>Modular and resilient architecture with native integration into Kubernetes via Inference Gateway API</a:t>
            </a:r>
            <a:endParaRPr sz="1500">
              <a:latin typeface="Red Hat Display"/>
              <a:ea typeface="Red Hat Display"/>
              <a:cs typeface="Red Hat Display"/>
              <a:sym typeface="Red Hat Display"/>
            </a:endParaRPr>
          </a:p>
          <a:p>
            <a:pPr indent="0" lvl="0" marL="0" rtl="0" algn="l">
              <a:spcBef>
                <a:spcPts val="0"/>
              </a:spcBef>
              <a:spcAft>
                <a:spcPts val="0"/>
              </a:spcAft>
              <a:buNone/>
            </a:pPr>
            <a:r>
              <a:t/>
            </a:r>
            <a:endParaRPr sz="1500">
              <a:latin typeface="Red Hat Display"/>
              <a:ea typeface="Red Hat Display"/>
              <a:cs typeface="Red Hat Display"/>
              <a:sym typeface="Red Hat Display"/>
            </a:endParaRPr>
          </a:p>
          <a:p>
            <a:pPr indent="0" lvl="0" marL="0" rtl="0" algn="l">
              <a:spcBef>
                <a:spcPts val="0"/>
              </a:spcBef>
              <a:spcAft>
                <a:spcPts val="0"/>
              </a:spcAft>
              <a:buNone/>
            </a:pPr>
            <a:r>
              <a:rPr b="1" lang="en" sz="1500">
                <a:latin typeface="Red Hat Display"/>
                <a:ea typeface="Red Hat Display"/>
                <a:cs typeface="Red Hat Display"/>
                <a:sym typeface="Red Hat Display"/>
              </a:rPr>
              <a:t>Flexibility</a:t>
            </a:r>
            <a:endParaRPr b="1" sz="1500">
              <a:latin typeface="Red Hat Display"/>
              <a:ea typeface="Red Hat Display"/>
              <a:cs typeface="Red Hat Display"/>
              <a:sym typeface="Red Hat Display"/>
            </a:endParaRPr>
          </a:p>
          <a:p>
            <a:pPr indent="-311150" lvl="0" marL="457200" rtl="0" algn="l">
              <a:spcBef>
                <a:spcPts val="0"/>
              </a:spcBef>
              <a:spcAft>
                <a:spcPts val="0"/>
              </a:spcAft>
              <a:buSzPts val="1500"/>
              <a:buFont typeface="Red Hat Display"/>
              <a:buChar char="●"/>
            </a:pPr>
            <a:r>
              <a:rPr lang="en" sz="1500">
                <a:latin typeface="Red Hat Display"/>
                <a:ea typeface="Red Hat Display"/>
                <a:cs typeface="Red Hat Display"/>
                <a:sym typeface="Red Hat Display"/>
              </a:rPr>
              <a:t>Cross-platform with extensible implementations of key composable layers of the stack</a:t>
            </a:r>
            <a:endParaRPr sz="1500">
              <a:latin typeface="Red Hat Display"/>
              <a:ea typeface="Red Hat Display"/>
              <a:cs typeface="Red Hat Display"/>
              <a:sym typeface="Red Hat Display"/>
            </a:endParaRPr>
          </a:p>
          <a:p>
            <a:pPr indent="0" lvl="0" marL="0" rtl="0" algn="l">
              <a:spcBef>
                <a:spcPts val="0"/>
              </a:spcBef>
              <a:spcAft>
                <a:spcPts val="0"/>
              </a:spcAft>
              <a:buNone/>
            </a:pPr>
            <a:r>
              <a:t/>
            </a:r>
            <a:endParaRPr sz="1500">
              <a:latin typeface="Red Hat Display"/>
              <a:ea typeface="Red Hat Display"/>
              <a:cs typeface="Red Hat Display"/>
              <a:sym typeface="Red Hat Display"/>
            </a:endParaRPr>
          </a:p>
          <a:p>
            <a:pPr indent="0" lvl="0" marL="0" rtl="0" algn="l">
              <a:spcBef>
                <a:spcPts val="0"/>
              </a:spcBef>
              <a:spcAft>
                <a:spcPts val="0"/>
              </a:spcAft>
              <a:buNone/>
            </a:pPr>
            <a:r>
              <a:rPr b="1" lang="en" sz="1500">
                <a:latin typeface="Red Hat Display"/>
                <a:ea typeface="Red Hat Display"/>
                <a:cs typeface="Red Hat Display"/>
                <a:sym typeface="Red Hat Display"/>
              </a:rPr>
              <a:t>Performance</a:t>
            </a:r>
            <a:endParaRPr b="1" sz="1500">
              <a:latin typeface="Red Hat Display"/>
              <a:ea typeface="Red Hat Display"/>
              <a:cs typeface="Red Hat Display"/>
              <a:sym typeface="Red Hat Display"/>
            </a:endParaRPr>
          </a:p>
          <a:p>
            <a:pPr indent="-311150" lvl="0" marL="457200" rtl="0" algn="l">
              <a:spcBef>
                <a:spcPts val="0"/>
              </a:spcBef>
              <a:spcAft>
                <a:spcPts val="0"/>
              </a:spcAft>
              <a:buSzPts val="1500"/>
              <a:buFont typeface="Red Hat Display"/>
              <a:buChar char="●"/>
            </a:pPr>
            <a:r>
              <a:rPr lang="en" sz="1500">
                <a:latin typeface="Red Hat Display"/>
                <a:ea typeface="Red Hat Display"/>
                <a:cs typeface="Red Hat Display"/>
                <a:sym typeface="Red Hat Display"/>
              </a:rPr>
              <a:t>Leverage distributed optimizations like prefix-aware routing and disaggregation to achieve the highest throughput while meeting SLOs</a:t>
            </a:r>
            <a:endParaRPr sz="1500">
              <a:latin typeface="Red Hat Display"/>
              <a:ea typeface="Red Hat Display"/>
              <a:cs typeface="Red Hat Display"/>
              <a:sym typeface="Red Hat Display"/>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4" name="Shape 8914"/>
        <p:cNvGrpSpPr/>
        <p:nvPr/>
      </p:nvGrpSpPr>
      <p:grpSpPr>
        <a:xfrm>
          <a:off x="0" y="0"/>
          <a:ext cx="0" cy="0"/>
          <a:chOff x="0" y="0"/>
          <a:chExt cx="0" cy="0"/>
        </a:xfrm>
      </p:grpSpPr>
      <p:sp>
        <p:nvSpPr>
          <p:cNvPr id="8915" name="Google Shape;8915;p64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916" name="Google Shape;8916;p642"/>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“Well-lit” Paths</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8917" name="Google Shape;8917;p642"/>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llm-d provides “well-lit” paths for running LLM inference workloads</a:t>
            </a:r>
            <a:endParaRPr/>
          </a:p>
        </p:txBody>
      </p:sp>
      <p:sp>
        <p:nvSpPr>
          <p:cNvPr id="8918" name="Google Shape;8918;p642"/>
          <p:cNvSpPr txBox="1"/>
          <p:nvPr/>
        </p:nvSpPr>
        <p:spPr>
          <a:xfrm>
            <a:off x="2997664" y="2496019"/>
            <a:ext cx="6196500" cy="2721600"/>
          </a:xfrm>
          <a:prstGeom prst="rect">
            <a:avLst/>
          </a:prstGeom>
          <a:noFill/>
          <a:ln>
            <a:noFill/>
          </a:ln>
        </p:spPr>
        <p:txBody>
          <a:bodyPr anchorCtr="0" anchor="ctr" bIns="104075" lIns="104075" spcFirstLastPara="1" rIns="104075" wrap="square" tIns="104075">
            <a:noAutofit/>
          </a:bodyPr>
          <a:lstStyle/>
          <a:p>
            <a:pPr indent="-419100" lvl="0" marL="520700" rtl="0" algn="l">
              <a:spcBef>
                <a:spcPts val="0"/>
              </a:spcBef>
              <a:spcAft>
                <a:spcPts val="0"/>
              </a:spcAft>
              <a:buSzPts val="2600"/>
              <a:buFont typeface="Red Hat Display"/>
              <a:buChar char="●"/>
            </a:pPr>
            <a:r>
              <a:rPr b="1" lang="en" sz="2600">
                <a:latin typeface="Red Hat Display"/>
                <a:ea typeface="Red Hat Display"/>
                <a:cs typeface="Red Hat Display"/>
                <a:sym typeface="Red Hat Display"/>
              </a:rPr>
              <a:t>Intelligent Inference Scheduling</a:t>
            </a:r>
            <a:endParaRPr b="1" sz="2600">
              <a:latin typeface="Red Hat Display"/>
              <a:ea typeface="Red Hat Display"/>
              <a:cs typeface="Red Hat Display"/>
              <a:sym typeface="Red Hat Display"/>
            </a:endParaRPr>
          </a:p>
          <a:p>
            <a:pPr indent="0" lvl="0" marL="0" rtl="0" algn="l">
              <a:spcBef>
                <a:spcPts val="0"/>
              </a:spcBef>
              <a:spcAft>
                <a:spcPts val="0"/>
              </a:spcAft>
              <a:buNone/>
            </a:pPr>
            <a:r>
              <a:t/>
            </a:r>
            <a:endParaRPr sz="2600">
              <a:latin typeface="Red Hat Display"/>
              <a:ea typeface="Red Hat Display"/>
              <a:cs typeface="Red Hat Display"/>
              <a:sym typeface="Red Hat Display"/>
            </a:endParaRPr>
          </a:p>
          <a:p>
            <a:pPr indent="-419100" lvl="0" marL="520700" rtl="0" algn="l">
              <a:spcBef>
                <a:spcPts val="0"/>
              </a:spcBef>
              <a:spcAft>
                <a:spcPts val="0"/>
              </a:spcAft>
              <a:buSzPts val="2600"/>
              <a:buFont typeface="Red Hat Display"/>
              <a:buChar char="●"/>
            </a:pPr>
            <a:r>
              <a:rPr b="1" lang="en" sz="2600">
                <a:latin typeface="Red Hat Display"/>
                <a:ea typeface="Red Hat Display"/>
                <a:cs typeface="Red Hat Display"/>
                <a:sym typeface="Red Hat Display"/>
              </a:rPr>
              <a:t>P/D Disaggregation</a:t>
            </a:r>
            <a:endParaRPr b="1" sz="2600">
              <a:latin typeface="Red Hat Display"/>
              <a:ea typeface="Red Hat Display"/>
              <a:cs typeface="Red Hat Display"/>
              <a:sym typeface="Red Hat Display"/>
            </a:endParaRPr>
          </a:p>
          <a:p>
            <a:pPr indent="0" lvl="0" marL="0" rtl="0" algn="l">
              <a:spcBef>
                <a:spcPts val="0"/>
              </a:spcBef>
              <a:spcAft>
                <a:spcPts val="0"/>
              </a:spcAft>
              <a:buNone/>
            </a:pPr>
            <a:r>
              <a:t/>
            </a:r>
            <a:endParaRPr b="1" sz="2600">
              <a:latin typeface="Red Hat Display"/>
              <a:ea typeface="Red Hat Display"/>
              <a:cs typeface="Red Hat Display"/>
              <a:sym typeface="Red Hat Display"/>
            </a:endParaRPr>
          </a:p>
          <a:p>
            <a:pPr indent="-419100" lvl="0" marL="520700" rtl="0" algn="l">
              <a:spcBef>
                <a:spcPts val="0"/>
              </a:spcBef>
              <a:spcAft>
                <a:spcPts val="0"/>
              </a:spcAft>
              <a:buSzPts val="2600"/>
              <a:buFont typeface="Red Hat Display"/>
              <a:buChar char="●"/>
            </a:pPr>
            <a:r>
              <a:rPr b="1" lang="en" sz="2600">
                <a:latin typeface="Red Hat Display"/>
                <a:ea typeface="Red Hat Display"/>
                <a:cs typeface="Red Hat Display"/>
                <a:sym typeface="Red Hat Display"/>
              </a:rPr>
              <a:t>KV Cache Management</a:t>
            </a:r>
            <a:endParaRPr b="1" sz="2600">
              <a:latin typeface="Red Hat Display"/>
              <a:ea typeface="Red Hat Display"/>
              <a:cs typeface="Red Hat Display"/>
              <a:sym typeface="Red Hat Display"/>
            </a:endParaRPr>
          </a:p>
          <a:p>
            <a:pPr indent="0" lvl="0" marL="0" rtl="0" algn="l">
              <a:spcBef>
                <a:spcPts val="0"/>
              </a:spcBef>
              <a:spcAft>
                <a:spcPts val="0"/>
              </a:spcAft>
              <a:buNone/>
            </a:pPr>
            <a:r>
              <a:t/>
            </a:r>
            <a:endParaRPr b="1" sz="2600">
              <a:solidFill>
                <a:schemeClr val="dk1"/>
              </a:solidFill>
              <a:latin typeface="Red Hat Display"/>
              <a:ea typeface="Red Hat Display"/>
              <a:cs typeface="Red Hat Display"/>
              <a:sym typeface="Red Hat Display"/>
            </a:endParaRPr>
          </a:p>
          <a:p>
            <a:pPr indent="-419100" lvl="0" marL="520700" rtl="0" algn="l">
              <a:spcBef>
                <a:spcPts val="0"/>
              </a:spcBef>
              <a:spcAft>
                <a:spcPts val="0"/>
              </a:spcAft>
              <a:buClr>
                <a:schemeClr val="dk1"/>
              </a:buClr>
              <a:buSzPts val="2600"/>
              <a:buFont typeface="Red Hat Display"/>
              <a:buChar char="●"/>
            </a:pPr>
            <a:r>
              <a:rPr b="1" lang="en" sz="2600">
                <a:solidFill>
                  <a:schemeClr val="dk1"/>
                </a:solidFill>
                <a:latin typeface="Red Hat Display"/>
                <a:ea typeface="Red Hat Display"/>
                <a:cs typeface="Red Hat Display"/>
                <a:sym typeface="Red Hat Display"/>
              </a:rPr>
              <a:t>Wide Expert Parallelism</a:t>
            </a:r>
            <a:endParaRPr b="1" sz="2600">
              <a:latin typeface="Red Hat Display"/>
              <a:ea typeface="Red Hat Display"/>
              <a:cs typeface="Red Hat Display"/>
              <a:sym typeface="Red Hat Display"/>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2" name="Shape 8922"/>
        <p:cNvGrpSpPr/>
        <p:nvPr/>
      </p:nvGrpSpPr>
      <p:grpSpPr>
        <a:xfrm>
          <a:off x="0" y="0"/>
          <a:ext cx="0" cy="0"/>
          <a:chOff x="0" y="0"/>
          <a:chExt cx="0" cy="0"/>
        </a:xfrm>
      </p:grpSpPr>
      <p:sp>
        <p:nvSpPr>
          <p:cNvPr id="8923" name="Google Shape;8923;p6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924" name="Google Shape;8924;p643"/>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“Well-lit” Path: Intelligent Inference Scheduling</a:t>
            </a:r>
            <a:endParaRPr sz="3000">
              <a:latin typeface="Red Hat Display"/>
              <a:ea typeface="Red Hat Display"/>
              <a:cs typeface="Red Hat Display"/>
              <a:sym typeface="Red Hat Display"/>
            </a:endParaRPr>
          </a:p>
        </p:txBody>
      </p:sp>
      <p:sp>
        <p:nvSpPr>
          <p:cNvPr id="8925" name="Google Shape;8925;p643"/>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vLLM-aware load-balancing enables smarter request routing that improve SLOs</a:t>
            </a:r>
            <a:endParaRPr/>
          </a:p>
        </p:txBody>
      </p:sp>
      <p:sp>
        <p:nvSpPr>
          <p:cNvPr id="8926" name="Google Shape;8926;p643"/>
          <p:cNvSpPr/>
          <p:nvPr/>
        </p:nvSpPr>
        <p:spPr>
          <a:xfrm>
            <a:off x="640988" y="2416361"/>
            <a:ext cx="5274900" cy="2807100"/>
          </a:xfrm>
          <a:prstGeom prst="rect">
            <a:avLst/>
          </a:prstGeom>
          <a:solidFill>
            <a:srgbClr val="FFFFFF"/>
          </a:solidFill>
          <a:ln cap="flat" cmpd="sng" w="9275">
            <a:solidFill>
              <a:srgbClr val="D9D9D9"/>
            </a:solidFill>
            <a:prstDash val="solid"/>
            <a:round/>
            <a:headEnd len="sm" w="sm" type="none"/>
            <a:tailEnd len="sm" w="sm" type="none"/>
          </a:ln>
          <a:effectLst>
            <a:outerShdw blurRad="55616" rotWithShape="0" algn="bl" dir="5400000" dist="18539">
              <a:srgbClr val="000000">
                <a:alpha val="50000"/>
              </a:srgbClr>
            </a:outerShdw>
          </a:effectLst>
        </p:spPr>
        <p:txBody>
          <a:bodyPr anchorCtr="0" anchor="ctr" bIns="50050" lIns="50050" spcFirstLastPara="1" rIns="50050" wrap="square" tIns="50050">
            <a:noAutofit/>
          </a:bodyPr>
          <a:lstStyle/>
          <a:p>
            <a:pPr indent="0" lvl="0" marL="0" rtl="0" algn="l">
              <a:spcBef>
                <a:spcPts val="0"/>
              </a:spcBef>
              <a:spcAft>
                <a:spcPts val="0"/>
              </a:spcAft>
              <a:buNone/>
            </a:pPr>
            <a:r>
              <a:t/>
            </a:r>
            <a:endParaRPr sz="1455">
              <a:solidFill>
                <a:schemeClr val="dk1"/>
              </a:solidFill>
              <a:latin typeface="Red Hat Display"/>
              <a:ea typeface="Red Hat Display"/>
              <a:cs typeface="Red Hat Display"/>
              <a:sym typeface="Red Hat Display"/>
            </a:endParaRPr>
          </a:p>
        </p:txBody>
      </p:sp>
      <p:sp>
        <p:nvSpPr>
          <p:cNvPr id="8927" name="Google Shape;8927;p643"/>
          <p:cNvSpPr txBox="1"/>
          <p:nvPr/>
        </p:nvSpPr>
        <p:spPr>
          <a:xfrm>
            <a:off x="4484389" y="3646668"/>
            <a:ext cx="1366500" cy="3954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Prefix-tree.</a:t>
            </a:r>
            <a:endParaRPr b="1" sz="10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“Pod A has hit”</a:t>
            </a:r>
            <a:endParaRPr b="1" sz="1000">
              <a:solidFill>
                <a:schemeClr val="dk1"/>
              </a:solidFill>
              <a:latin typeface="Red Hat Display"/>
              <a:ea typeface="Red Hat Display"/>
              <a:cs typeface="Red Hat Display"/>
              <a:sym typeface="Red Hat Display"/>
            </a:endParaRPr>
          </a:p>
        </p:txBody>
      </p:sp>
      <p:sp>
        <p:nvSpPr>
          <p:cNvPr id="8928" name="Google Shape;8928;p643"/>
          <p:cNvSpPr txBox="1"/>
          <p:nvPr/>
        </p:nvSpPr>
        <p:spPr>
          <a:xfrm>
            <a:off x="884023" y="1953088"/>
            <a:ext cx="4788900" cy="3783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819">
                <a:solidFill>
                  <a:schemeClr val="dk1"/>
                </a:solidFill>
                <a:latin typeface="Red Hat Display"/>
                <a:ea typeface="Red Hat Display"/>
                <a:cs typeface="Red Hat Display"/>
                <a:sym typeface="Red Hat Display"/>
              </a:rPr>
              <a:t>Prefix-Aware Routing</a:t>
            </a:r>
            <a:endParaRPr b="1" sz="1819">
              <a:solidFill>
                <a:schemeClr val="dk1"/>
              </a:solidFill>
              <a:latin typeface="Red Hat Display"/>
              <a:ea typeface="Red Hat Display"/>
              <a:cs typeface="Red Hat Display"/>
              <a:sym typeface="Red Hat Display"/>
            </a:endParaRPr>
          </a:p>
        </p:txBody>
      </p:sp>
      <p:sp>
        <p:nvSpPr>
          <p:cNvPr id="8929" name="Google Shape;8929;p643"/>
          <p:cNvSpPr/>
          <p:nvPr/>
        </p:nvSpPr>
        <p:spPr>
          <a:xfrm>
            <a:off x="2368981" y="4313200"/>
            <a:ext cx="1059600" cy="472200"/>
          </a:xfrm>
          <a:prstGeom prst="rect">
            <a:avLst/>
          </a:prstGeom>
          <a:solidFill>
            <a:srgbClr val="EEEEEE"/>
          </a:solidFill>
          <a:ln>
            <a:noFill/>
          </a:ln>
          <a:effectLst>
            <a:outerShdw blurRad="55616" rotWithShape="0" algn="bl" dir="5400000" dist="18539">
              <a:srgbClr val="000000">
                <a:alpha val="50000"/>
              </a:srgbClr>
            </a:outerShdw>
          </a:effectLst>
        </p:spPr>
        <p:txBody>
          <a:bodyPr anchorCtr="0" anchor="ctr" bIns="88975" lIns="88975" spcFirstLastPara="1" rIns="88975" wrap="square" tIns="88975">
            <a:noAutofit/>
          </a:bodyPr>
          <a:lstStyle/>
          <a:p>
            <a:pPr indent="0" lvl="0" marL="0" rtl="0" algn="ctr">
              <a:spcBef>
                <a:spcPts val="0"/>
              </a:spcBef>
              <a:spcAft>
                <a:spcPts val="0"/>
              </a:spcAft>
              <a:buNone/>
            </a:pPr>
            <a:r>
              <a:t/>
            </a:r>
            <a:endParaRPr b="1" sz="1273">
              <a:solidFill>
                <a:schemeClr val="dk1"/>
              </a:solidFill>
              <a:latin typeface="Red Hat Display"/>
              <a:ea typeface="Red Hat Display"/>
              <a:cs typeface="Red Hat Display"/>
              <a:sym typeface="Red Hat Display"/>
            </a:endParaRPr>
          </a:p>
        </p:txBody>
      </p:sp>
      <p:pic>
        <p:nvPicPr>
          <p:cNvPr id="8930" name="Google Shape;8930;p643"/>
          <p:cNvPicPr preferRelativeResize="0"/>
          <p:nvPr/>
        </p:nvPicPr>
        <p:blipFill>
          <a:blip r:embed="rId3">
            <a:alphaModFix/>
          </a:blip>
          <a:stretch>
            <a:fillRect/>
          </a:stretch>
        </p:blipFill>
        <p:spPr>
          <a:xfrm>
            <a:off x="2460091" y="4416586"/>
            <a:ext cx="877281" cy="251450"/>
          </a:xfrm>
          <a:prstGeom prst="rect">
            <a:avLst/>
          </a:prstGeom>
          <a:noFill/>
          <a:ln>
            <a:noFill/>
          </a:ln>
        </p:spPr>
      </p:pic>
      <p:sp>
        <p:nvSpPr>
          <p:cNvPr id="8931" name="Google Shape;8931;p643"/>
          <p:cNvSpPr/>
          <p:nvPr/>
        </p:nvSpPr>
        <p:spPr>
          <a:xfrm>
            <a:off x="3685683" y="4313200"/>
            <a:ext cx="1059600" cy="472200"/>
          </a:xfrm>
          <a:prstGeom prst="rect">
            <a:avLst/>
          </a:prstGeom>
          <a:solidFill>
            <a:srgbClr val="EEEEEE"/>
          </a:solidFill>
          <a:ln>
            <a:noFill/>
          </a:ln>
          <a:effectLst>
            <a:outerShdw blurRad="55616" rotWithShape="0" algn="bl" dir="5400000" dist="18539">
              <a:srgbClr val="000000">
                <a:alpha val="50000"/>
              </a:srgbClr>
            </a:outerShdw>
          </a:effectLst>
        </p:spPr>
        <p:txBody>
          <a:bodyPr anchorCtr="0" anchor="ctr" bIns="88975" lIns="88975" spcFirstLastPara="1" rIns="88975" wrap="square" tIns="88975">
            <a:noAutofit/>
          </a:bodyPr>
          <a:lstStyle/>
          <a:p>
            <a:pPr indent="0" lvl="0" marL="0" rtl="0" algn="ctr">
              <a:spcBef>
                <a:spcPts val="0"/>
              </a:spcBef>
              <a:spcAft>
                <a:spcPts val="0"/>
              </a:spcAft>
              <a:buNone/>
            </a:pPr>
            <a:r>
              <a:t/>
            </a:r>
            <a:endParaRPr b="1" sz="1273">
              <a:solidFill>
                <a:schemeClr val="dk1"/>
              </a:solidFill>
              <a:latin typeface="Red Hat Display"/>
              <a:ea typeface="Red Hat Display"/>
              <a:cs typeface="Red Hat Display"/>
              <a:sym typeface="Red Hat Display"/>
            </a:endParaRPr>
          </a:p>
        </p:txBody>
      </p:sp>
      <p:pic>
        <p:nvPicPr>
          <p:cNvPr id="8932" name="Google Shape;8932;p643"/>
          <p:cNvPicPr preferRelativeResize="0"/>
          <p:nvPr/>
        </p:nvPicPr>
        <p:blipFill>
          <a:blip r:embed="rId3">
            <a:alphaModFix/>
          </a:blip>
          <a:stretch>
            <a:fillRect/>
          </a:stretch>
        </p:blipFill>
        <p:spPr>
          <a:xfrm>
            <a:off x="3776766" y="4416586"/>
            <a:ext cx="877281" cy="251450"/>
          </a:xfrm>
          <a:prstGeom prst="rect">
            <a:avLst/>
          </a:prstGeom>
          <a:noFill/>
          <a:ln>
            <a:noFill/>
          </a:ln>
        </p:spPr>
      </p:pic>
      <p:sp>
        <p:nvSpPr>
          <p:cNvPr id="8933" name="Google Shape;8933;p643"/>
          <p:cNvSpPr/>
          <p:nvPr/>
        </p:nvSpPr>
        <p:spPr>
          <a:xfrm>
            <a:off x="4637817" y="3155384"/>
            <a:ext cx="1059600" cy="472200"/>
          </a:xfrm>
          <a:prstGeom prst="rect">
            <a:avLst/>
          </a:prstGeom>
          <a:solidFill>
            <a:srgbClr val="EEEEEE"/>
          </a:solidFill>
          <a:ln>
            <a:noFill/>
          </a:ln>
          <a:effectLst>
            <a:outerShdw blurRad="55616" rotWithShape="0" algn="bl" dir="5400000" dist="18539">
              <a:srgbClr val="000000">
                <a:alpha val="50000"/>
              </a:srgbClr>
            </a:outerShdw>
          </a:effectLst>
        </p:spPr>
        <p:txBody>
          <a:bodyPr anchorCtr="0" anchor="ctr" bIns="88975" lIns="88975" spcFirstLastPara="1" rIns="88975" wrap="square" tIns="88975">
            <a:noAutofit/>
          </a:bodyPr>
          <a:lstStyle/>
          <a:p>
            <a:pPr indent="0" lvl="0" marL="0" rtl="0" algn="ctr">
              <a:spcBef>
                <a:spcPts val="0"/>
              </a:spcBef>
              <a:spcAft>
                <a:spcPts val="0"/>
              </a:spcAft>
              <a:buNone/>
            </a:pPr>
            <a:r>
              <a:rPr b="1" lang="en" sz="1182">
                <a:solidFill>
                  <a:schemeClr val="dk1"/>
                </a:solidFill>
                <a:latin typeface="Red Hat Display"/>
                <a:ea typeface="Red Hat Display"/>
                <a:cs typeface="Red Hat Display"/>
                <a:sym typeface="Red Hat Display"/>
              </a:rPr>
              <a:t>EPP</a:t>
            </a:r>
            <a:endParaRPr b="1" sz="1182">
              <a:solidFill>
                <a:schemeClr val="dk1"/>
              </a:solidFill>
              <a:latin typeface="Red Hat Display"/>
              <a:ea typeface="Red Hat Display"/>
              <a:cs typeface="Red Hat Display"/>
              <a:sym typeface="Red Hat Display"/>
            </a:endParaRPr>
          </a:p>
        </p:txBody>
      </p:sp>
      <p:sp>
        <p:nvSpPr>
          <p:cNvPr id="8934" name="Google Shape;8934;p643"/>
          <p:cNvSpPr/>
          <p:nvPr/>
        </p:nvSpPr>
        <p:spPr>
          <a:xfrm>
            <a:off x="2368969" y="3155384"/>
            <a:ext cx="1059600" cy="472200"/>
          </a:xfrm>
          <a:prstGeom prst="rect">
            <a:avLst/>
          </a:prstGeom>
          <a:solidFill>
            <a:srgbClr val="EEEEEE"/>
          </a:solidFill>
          <a:ln>
            <a:noFill/>
          </a:ln>
          <a:effectLst>
            <a:outerShdw blurRad="55616" rotWithShape="0" algn="bl" dir="5400000" dist="18539">
              <a:srgbClr val="000000">
                <a:alpha val="50000"/>
              </a:srgbClr>
            </a:outerShdw>
          </a:effectLst>
        </p:spPr>
        <p:txBody>
          <a:bodyPr anchorCtr="0" anchor="ctr" bIns="88975" lIns="88975" spcFirstLastPara="1" rIns="88975" wrap="square" tIns="88975">
            <a:noAutofit/>
          </a:bodyPr>
          <a:lstStyle/>
          <a:p>
            <a:pPr indent="0" lvl="0" marL="0" rtl="0" algn="ctr">
              <a:spcBef>
                <a:spcPts val="0"/>
              </a:spcBef>
              <a:spcAft>
                <a:spcPts val="0"/>
              </a:spcAft>
              <a:buNone/>
            </a:pPr>
            <a:r>
              <a:t/>
            </a:r>
            <a:endParaRPr b="1" sz="1182">
              <a:solidFill>
                <a:schemeClr val="dk1"/>
              </a:solidFill>
              <a:latin typeface="Red Hat Display"/>
              <a:ea typeface="Red Hat Display"/>
              <a:cs typeface="Red Hat Display"/>
              <a:sym typeface="Red Hat Display"/>
            </a:endParaRPr>
          </a:p>
        </p:txBody>
      </p:sp>
      <p:sp>
        <p:nvSpPr>
          <p:cNvPr id="8935" name="Google Shape;8935;p643"/>
          <p:cNvSpPr txBox="1"/>
          <p:nvPr/>
        </p:nvSpPr>
        <p:spPr>
          <a:xfrm>
            <a:off x="2331616" y="4752793"/>
            <a:ext cx="1134300" cy="3954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Pod B</a:t>
            </a:r>
            <a:endParaRPr b="1" sz="1000">
              <a:solidFill>
                <a:schemeClr val="dk1"/>
              </a:solidFill>
              <a:latin typeface="Red Hat Display"/>
              <a:ea typeface="Red Hat Display"/>
              <a:cs typeface="Red Hat Display"/>
              <a:sym typeface="Red Hat Display"/>
            </a:endParaRPr>
          </a:p>
        </p:txBody>
      </p:sp>
      <p:sp>
        <p:nvSpPr>
          <p:cNvPr id="8936" name="Google Shape;8936;p643"/>
          <p:cNvSpPr txBox="1"/>
          <p:nvPr/>
        </p:nvSpPr>
        <p:spPr>
          <a:xfrm>
            <a:off x="3648294" y="4752793"/>
            <a:ext cx="1134300" cy="3954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Pod C</a:t>
            </a:r>
            <a:endParaRPr b="1" sz="1000">
              <a:solidFill>
                <a:schemeClr val="dk1"/>
              </a:solidFill>
              <a:latin typeface="Red Hat Display"/>
              <a:ea typeface="Red Hat Display"/>
              <a:cs typeface="Red Hat Display"/>
              <a:sym typeface="Red Hat Display"/>
            </a:endParaRPr>
          </a:p>
        </p:txBody>
      </p:sp>
      <p:cxnSp>
        <p:nvCxnSpPr>
          <p:cNvPr id="8937" name="Google Shape;8937;p643"/>
          <p:cNvCxnSpPr/>
          <p:nvPr/>
        </p:nvCxnSpPr>
        <p:spPr>
          <a:xfrm>
            <a:off x="2898123" y="2573720"/>
            <a:ext cx="0" cy="576300"/>
          </a:xfrm>
          <a:prstGeom prst="straightConnector1">
            <a:avLst/>
          </a:prstGeom>
          <a:noFill/>
          <a:ln cap="flat" cmpd="sng" w="9275">
            <a:solidFill>
              <a:srgbClr val="595959"/>
            </a:solidFill>
            <a:prstDash val="solid"/>
            <a:round/>
            <a:headEnd len="med" w="med" type="none"/>
            <a:tailEnd len="med" w="med" type="triangle"/>
          </a:ln>
        </p:spPr>
      </p:cxnSp>
      <p:sp>
        <p:nvSpPr>
          <p:cNvPr id="8938" name="Google Shape;8938;p643"/>
          <p:cNvSpPr txBox="1"/>
          <p:nvPr/>
        </p:nvSpPr>
        <p:spPr>
          <a:xfrm>
            <a:off x="2911430" y="2702858"/>
            <a:ext cx="1484700" cy="395400"/>
          </a:xfrm>
          <a:prstGeom prst="rect">
            <a:avLst/>
          </a:prstGeom>
          <a:noFill/>
          <a:ln>
            <a:noFill/>
          </a:ln>
        </p:spPr>
        <p:txBody>
          <a:bodyPr anchorCtr="0" anchor="ctr" bIns="88975" lIns="88975" spcFirstLastPara="1" rIns="88975" wrap="square" tIns="88975">
            <a:noAutofit/>
          </a:bodyPr>
          <a:lstStyle/>
          <a:p>
            <a:pPr indent="0" lvl="0" marL="0" rtl="0" algn="l">
              <a:spcBef>
                <a:spcPts val="0"/>
              </a:spcBef>
              <a:spcAft>
                <a:spcPts val="0"/>
              </a:spcAft>
              <a:buNone/>
            </a:pPr>
            <a:r>
              <a:rPr b="1" lang="en" sz="1000">
                <a:solidFill>
                  <a:schemeClr val="dk1"/>
                </a:solidFill>
                <a:latin typeface="Red Hat Display"/>
                <a:ea typeface="Red Hat Display"/>
                <a:cs typeface="Red Hat Display"/>
                <a:sym typeface="Red Hat Display"/>
              </a:rPr>
              <a:t>GET completions</a:t>
            </a:r>
            <a:endParaRPr b="1" sz="1000">
              <a:solidFill>
                <a:schemeClr val="dk1"/>
              </a:solidFill>
              <a:latin typeface="Red Hat Display"/>
              <a:ea typeface="Red Hat Display"/>
              <a:cs typeface="Red Hat Display"/>
              <a:sym typeface="Red Hat Display"/>
            </a:endParaRPr>
          </a:p>
        </p:txBody>
      </p:sp>
      <p:cxnSp>
        <p:nvCxnSpPr>
          <p:cNvPr id="8939" name="Google Shape;8939;p643"/>
          <p:cNvCxnSpPr/>
          <p:nvPr/>
        </p:nvCxnSpPr>
        <p:spPr>
          <a:xfrm>
            <a:off x="3428442" y="3354658"/>
            <a:ext cx="1209300" cy="0"/>
          </a:xfrm>
          <a:prstGeom prst="straightConnector1">
            <a:avLst/>
          </a:prstGeom>
          <a:noFill/>
          <a:ln cap="flat" cmpd="sng" w="9275">
            <a:solidFill>
              <a:srgbClr val="595959"/>
            </a:solidFill>
            <a:prstDash val="solid"/>
            <a:round/>
            <a:headEnd len="med" w="med" type="none"/>
            <a:tailEnd len="med" w="med" type="triangle"/>
          </a:ln>
        </p:spPr>
      </p:cxnSp>
      <p:cxnSp>
        <p:nvCxnSpPr>
          <p:cNvPr id="8940" name="Google Shape;8940;p643"/>
          <p:cNvCxnSpPr/>
          <p:nvPr/>
        </p:nvCxnSpPr>
        <p:spPr>
          <a:xfrm rot="10800000">
            <a:off x="3428817" y="3457467"/>
            <a:ext cx="1209000" cy="0"/>
          </a:xfrm>
          <a:prstGeom prst="straightConnector1">
            <a:avLst/>
          </a:prstGeom>
          <a:noFill/>
          <a:ln cap="flat" cmpd="sng" w="9275">
            <a:solidFill>
              <a:srgbClr val="595959"/>
            </a:solidFill>
            <a:prstDash val="solid"/>
            <a:round/>
            <a:headEnd len="med" w="med" type="none"/>
            <a:tailEnd len="med" w="med" type="triangle"/>
          </a:ln>
        </p:spPr>
      </p:cxnSp>
      <p:cxnSp>
        <p:nvCxnSpPr>
          <p:cNvPr id="8941" name="Google Shape;8941;p643"/>
          <p:cNvCxnSpPr>
            <a:stCxn id="8934" idx="2"/>
          </p:cNvCxnSpPr>
          <p:nvPr/>
        </p:nvCxnSpPr>
        <p:spPr>
          <a:xfrm flipH="1">
            <a:off x="1582369" y="3627584"/>
            <a:ext cx="1316400" cy="685800"/>
          </a:xfrm>
          <a:prstGeom prst="straightConnector1">
            <a:avLst/>
          </a:prstGeom>
          <a:noFill/>
          <a:ln cap="flat" cmpd="sng" w="9275">
            <a:solidFill>
              <a:srgbClr val="595959"/>
            </a:solidFill>
            <a:prstDash val="solid"/>
            <a:round/>
            <a:headEnd len="med" w="med" type="none"/>
            <a:tailEnd len="med" w="med" type="triangle"/>
          </a:ln>
        </p:spPr>
      </p:cxnSp>
      <p:sp>
        <p:nvSpPr>
          <p:cNvPr id="8942" name="Google Shape;8942;p643"/>
          <p:cNvSpPr txBox="1"/>
          <p:nvPr/>
        </p:nvSpPr>
        <p:spPr>
          <a:xfrm>
            <a:off x="6519147" y="1953088"/>
            <a:ext cx="4788900" cy="3783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819">
                <a:solidFill>
                  <a:schemeClr val="dk1"/>
                </a:solidFill>
                <a:latin typeface="Red Hat Display"/>
                <a:ea typeface="Red Hat Display"/>
                <a:cs typeface="Red Hat Display"/>
                <a:sym typeface="Red Hat Display"/>
              </a:rPr>
              <a:t>Load-Aware Routing</a:t>
            </a:r>
            <a:endParaRPr b="1" sz="1819">
              <a:solidFill>
                <a:schemeClr val="dk1"/>
              </a:solidFill>
              <a:latin typeface="Red Hat Display"/>
              <a:ea typeface="Red Hat Display"/>
              <a:cs typeface="Red Hat Display"/>
              <a:sym typeface="Red Hat Display"/>
            </a:endParaRPr>
          </a:p>
        </p:txBody>
      </p:sp>
      <p:sp>
        <p:nvSpPr>
          <p:cNvPr id="8943" name="Google Shape;8943;p643"/>
          <p:cNvSpPr/>
          <p:nvPr/>
        </p:nvSpPr>
        <p:spPr>
          <a:xfrm>
            <a:off x="6276112" y="2416361"/>
            <a:ext cx="5274900" cy="2807100"/>
          </a:xfrm>
          <a:prstGeom prst="rect">
            <a:avLst/>
          </a:prstGeom>
          <a:solidFill>
            <a:srgbClr val="FFFFFF"/>
          </a:solidFill>
          <a:ln cap="flat" cmpd="sng" w="9275">
            <a:solidFill>
              <a:srgbClr val="D9D9D9"/>
            </a:solidFill>
            <a:prstDash val="solid"/>
            <a:round/>
            <a:headEnd len="sm" w="sm" type="none"/>
            <a:tailEnd len="sm" w="sm" type="none"/>
          </a:ln>
          <a:effectLst>
            <a:outerShdw blurRad="55616" rotWithShape="0" algn="bl" dir="5400000" dist="18539">
              <a:srgbClr val="000000">
                <a:alpha val="50000"/>
              </a:srgbClr>
            </a:outerShdw>
          </a:effectLst>
        </p:spPr>
        <p:txBody>
          <a:bodyPr anchorCtr="0" anchor="ctr" bIns="50050" lIns="50050" spcFirstLastPara="1" rIns="50050" wrap="square" tIns="50050">
            <a:noAutofit/>
          </a:bodyPr>
          <a:lstStyle/>
          <a:p>
            <a:pPr indent="0" lvl="0" marL="0" rtl="0" algn="l">
              <a:spcBef>
                <a:spcPts val="0"/>
              </a:spcBef>
              <a:spcAft>
                <a:spcPts val="0"/>
              </a:spcAft>
              <a:buNone/>
            </a:pPr>
            <a:r>
              <a:t/>
            </a:r>
            <a:endParaRPr sz="1455">
              <a:solidFill>
                <a:schemeClr val="dk1"/>
              </a:solidFill>
              <a:latin typeface="Red Hat Display"/>
              <a:ea typeface="Red Hat Display"/>
              <a:cs typeface="Red Hat Display"/>
              <a:sym typeface="Red Hat Display"/>
            </a:endParaRPr>
          </a:p>
        </p:txBody>
      </p:sp>
      <p:sp>
        <p:nvSpPr>
          <p:cNvPr id="8944" name="Google Shape;8944;p643"/>
          <p:cNvSpPr/>
          <p:nvPr/>
        </p:nvSpPr>
        <p:spPr>
          <a:xfrm>
            <a:off x="6687402" y="4313200"/>
            <a:ext cx="1059600" cy="472200"/>
          </a:xfrm>
          <a:prstGeom prst="rect">
            <a:avLst/>
          </a:prstGeom>
          <a:solidFill>
            <a:srgbClr val="EEEEEE"/>
          </a:solidFill>
          <a:ln>
            <a:noFill/>
          </a:ln>
          <a:effectLst>
            <a:outerShdw blurRad="55616" rotWithShape="0" algn="bl" dir="5400000" dist="18539">
              <a:srgbClr val="000000">
                <a:alpha val="50000"/>
              </a:srgbClr>
            </a:outerShdw>
          </a:effectLst>
        </p:spPr>
        <p:txBody>
          <a:bodyPr anchorCtr="0" anchor="ctr" bIns="88975" lIns="88975" spcFirstLastPara="1" rIns="88975" wrap="square" tIns="88975">
            <a:noAutofit/>
          </a:bodyPr>
          <a:lstStyle/>
          <a:p>
            <a:pPr indent="0" lvl="0" marL="0" rtl="0" algn="ctr">
              <a:spcBef>
                <a:spcPts val="0"/>
              </a:spcBef>
              <a:spcAft>
                <a:spcPts val="0"/>
              </a:spcAft>
              <a:buNone/>
            </a:pPr>
            <a:r>
              <a:t/>
            </a:r>
            <a:endParaRPr b="1" sz="1273">
              <a:solidFill>
                <a:schemeClr val="dk1"/>
              </a:solidFill>
              <a:latin typeface="Red Hat Display"/>
              <a:ea typeface="Red Hat Display"/>
              <a:cs typeface="Red Hat Display"/>
              <a:sym typeface="Red Hat Display"/>
            </a:endParaRPr>
          </a:p>
        </p:txBody>
      </p:sp>
      <p:pic>
        <p:nvPicPr>
          <p:cNvPr id="8945" name="Google Shape;8945;p643"/>
          <p:cNvPicPr preferRelativeResize="0"/>
          <p:nvPr/>
        </p:nvPicPr>
        <p:blipFill>
          <a:blip r:embed="rId3">
            <a:alphaModFix/>
          </a:blip>
          <a:stretch>
            <a:fillRect/>
          </a:stretch>
        </p:blipFill>
        <p:spPr>
          <a:xfrm>
            <a:off x="6778491" y="4416586"/>
            <a:ext cx="877281" cy="251450"/>
          </a:xfrm>
          <a:prstGeom prst="rect">
            <a:avLst/>
          </a:prstGeom>
          <a:noFill/>
          <a:ln>
            <a:noFill/>
          </a:ln>
        </p:spPr>
      </p:pic>
      <p:sp>
        <p:nvSpPr>
          <p:cNvPr id="8946" name="Google Shape;8946;p643"/>
          <p:cNvSpPr/>
          <p:nvPr/>
        </p:nvSpPr>
        <p:spPr>
          <a:xfrm>
            <a:off x="8004105" y="4313200"/>
            <a:ext cx="1059600" cy="472200"/>
          </a:xfrm>
          <a:prstGeom prst="rect">
            <a:avLst/>
          </a:prstGeom>
          <a:solidFill>
            <a:srgbClr val="EEEEEE"/>
          </a:solidFill>
          <a:ln>
            <a:noFill/>
          </a:ln>
          <a:effectLst>
            <a:outerShdw blurRad="55616" rotWithShape="0" algn="bl" dir="5400000" dist="18539">
              <a:srgbClr val="000000">
                <a:alpha val="50000"/>
              </a:srgbClr>
            </a:outerShdw>
          </a:effectLst>
        </p:spPr>
        <p:txBody>
          <a:bodyPr anchorCtr="0" anchor="ctr" bIns="88975" lIns="88975" spcFirstLastPara="1" rIns="88975" wrap="square" tIns="88975">
            <a:noAutofit/>
          </a:bodyPr>
          <a:lstStyle/>
          <a:p>
            <a:pPr indent="0" lvl="0" marL="0" rtl="0" algn="ctr">
              <a:spcBef>
                <a:spcPts val="0"/>
              </a:spcBef>
              <a:spcAft>
                <a:spcPts val="0"/>
              </a:spcAft>
              <a:buNone/>
            </a:pPr>
            <a:r>
              <a:t/>
            </a:r>
            <a:endParaRPr b="1" sz="1273">
              <a:solidFill>
                <a:schemeClr val="dk1"/>
              </a:solidFill>
              <a:latin typeface="Red Hat Display"/>
              <a:ea typeface="Red Hat Display"/>
              <a:cs typeface="Red Hat Display"/>
              <a:sym typeface="Red Hat Display"/>
            </a:endParaRPr>
          </a:p>
        </p:txBody>
      </p:sp>
      <p:pic>
        <p:nvPicPr>
          <p:cNvPr id="8947" name="Google Shape;8947;p643"/>
          <p:cNvPicPr preferRelativeResize="0"/>
          <p:nvPr/>
        </p:nvPicPr>
        <p:blipFill>
          <a:blip r:embed="rId3">
            <a:alphaModFix/>
          </a:blip>
          <a:stretch>
            <a:fillRect/>
          </a:stretch>
        </p:blipFill>
        <p:spPr>
          <a:xfrm>
            <a:off x="8095215" y="4416586"/>
            <a:ext cx="877281" cy="251450"/>
          </a:xfrm>
          <a:prstGeom prst="rect">
            <a:avLst/>
          </a:prstGeom>
          <a:noFill/>
          <a:ln>
            <a:noFill/>
          </a:ln>
        </p:spPr>
      </p:pic>
      <p:sp>
        <p:nvSpPr>
          <p:cNvPr id="8948" name="Google Shape;8948;p643"/>
          <p:cNvSpPr/>
          <p:nvPr/>
        </p:nvSpPr>
        <p:spPr>
          <a:xfrm>
            <a:off x="9320807" y="4313200"/>
            <a:ext cx="1059600" cy="472200"/>
          </a:xfrm>
          <a:prstGeom prst="rect">
            <a:avLst/>
          </a:prstGeom>
          <a:solidFill>
            <a:srgbClr val="EEEEEE"/>
          </a:solidFill>
          <a:ln>
            <a:noFill/>
          </a:ln>
          <a:effectLst>
            <a:outerShdw blurRad="55616" rotWithShape="0" algn="bl" dir="5400000" dist="18539">
              <a:srgbClr val="000000">
                <a:alpha val="50000"/>
              </a:srgbClr>
            </a:outerShdw>
          </a:effectLst>
        </p:spPr>
        <p:txBody>
          <a:bodyPr anchorCtr="0" anchor="ctr" bIns="88975" lIns="88975" spcFirstLastPara="1" rIns="88975" wrap="square" tIns="88975">
            <a:noAutofit/>
          </a:bodyPr>
          <a:lstStyle/>
          <a:p>
            <a:pPr indent="0" lvl="0" marL="0" rtl="0" algn="ctr">
              <a:spcBef>
                <a:spcPts val="0"/>
              </a:spcBef>
              <a:spcAft>
                <a:spcPts val="0"/>
              </a:spcAft>
              <a:buNone/>
            </a:pPr>
            <a:r>
              <a:t/>
            </a:r>
            <a:endParaRPr b="1" sz="1273">
              <a:solidFill>
                <a:schemeClr val="dk1"/>
              </a:solidFill>
              <a:latin typeface="Red Hat Display"/>
              <a:ea typeface="Red Hat Display"/>
              <a:cs typeface="Red Hat Display"/>
              <a:sym typeface="Red Hat Display"/>
            </a:endParaRPr>
          </a:p>
        </p:txBody>
      </p:sp>
      <p:pic>
        <p:nvPicPr>
          <p:cNvPr id="8949" name="Google Shape;8949;p643"/>
          <p:cNvPicPr preferRelativeResize="0"/>
          <p:nvPr/>
        </p:nvPicPr>
        <p:blipFill>
          <a:blip r:embed="rId3">
            <a:alphaModFix/>
          </a:blip>
          <a:stretch>
            <a:fillRect/>
          </a:stretch>
        </p:blipFill>
        <p:spPr>
          <a:xfrm>
            <a:off x="9411889" y="4416586"/>
            <a:ext cx="877281" cy="251450"/>
          </a:xfrm>
          <a:prstGeom prst="rect">
            <a:avLst/>
          </a:prstGeom>
          <a:noFill/>
          <a:ln>
            <a:noFill/>
          </a:ln>
        </p:spPr>
      </p:pic>
      <p:sp>
        <p:nvSpPr>
          <p:cNvPr id="8950" name="Google Shape;8950;p643"/>
          <p:cNvSpPr/>
          <p:nvPr/>
        </p:nvSpPr>
        <p:spPr>
          <a:xfrm>
            <a:off x="10272941" y="3155384"/>
            <a:ext cx="1059600" cy="472200"/>
          </a:xfrm>
          <a:prstGeom prst="rect">
            <a:avLst/>
          </a:prstGeom>
          <a:solidFill>
            <a:srgbClr val="EEEEEE"/>
          </a:solidFill>
          <a:ln>
            <a:noFill/>
          </a:ln>
          <a:effectLst>
            <a:outerShdw blurRad="55616" rotWithShape="0" algn="bl" dir="5400000" dist="18539">
              <a:srgbClr val="000000">
                <a:alpha val="50000"/>
              </a:srgbClr>
            </a:outerShdw>
          </a:effectLst>
        </p:spPr>
        <p:txBody>
          <a:bodyPr anchorCtr="0" anchor="ctr" bIns="88975" lIns="88975" spcFirstLastPara="1" rIns="88975" wrap="square" tIns="88975">
            <a:noAutofit/>
          </a:bodyPr>
          <a:lstStyle/>
          <a:p>
            <a:pPr indent="0" lvl="0" marL="0" rtl="0" algn="ctr">
              <a:spcBef>
                <a:spcPts val="0"/>
              </a:spcBef>
              <a:spcAft>
                <a:spcPts val="0"/>
              </a:spcAft>
              <a:buNone/>
            </a:pPr>
            <a:r>
              <a:rPr b="1" lang="en" sz="1182">
                <a:solidFill>
                  <a:schemeClr val="dk1"/>
                </a:solidFill>
                <a:latin typeface="Red Hat Display"/>
                <a:ea typeface="Red Hat Display"/>
                <a:cs typeface="Red Hat Display"/>
                <a:sym typeface="Red Hat Display"/>
              </a:rPr>
              <a:t>EPP</a:t>
            </a:r>
            <a:endParaRPr b="1" sz="1182">
              <a:solidFill>
                <a:schemeClr val="dk1"/>
              </a:solidFill>
              <a:latin typeface="Red Hat Display"/>
              <a:ea typeface="Red Hat Display"/>
              <a:cs typeface="Red Hat Display"/>
              <a:sym typeface="Red Hat Display"/>
            </a:endParaRPr>
          </a:p>
        </p:txBody>
      </p:sp>
      <p:sp>
        <p:nvSpPr>
          <p:cNvPr id="8951" name="Google Shape;8951;p643"/>
          <p:cNvSpPr/>
          <p:nvPr/>
        </p:nvSpPr>
        <p:spPr>
          <a:xfrm>
            <a:off x="8004092" y="3155384"/>
            <a:ext cx="1059600" cy="472200"/>
          </a:xfrm>
          <a:prstGeom prst="rect">
            <a:avLst/>
          </a:prstGeom>
          <a:solidFill>
            <a:srgbClr val="EEEEEE"/>
          </a:solidFill>
          <a:ln>
            <a:noFill/>
          </a:ln>
          <a:effectLst>
            <a:outerShdw blurRad="55616" rotWithShape="0" algn="bl" dir="5400000" dist="18539">
              <a:srgbClr val="000000">
                <a:alpha val="50000"/>
              </a:srgbClr>
            </a:outerShdw>
          </a:effectLst>
        </p:spPr>
        <p:txBody>
          <a:bodyPr anchorCtr="0" anchor="ctr" bIns="88975" lIns="88975" spcFirstLastPara="1" rIns="88975" wrap="square" tIns="88975">
            <a:noAutofit/>
          </a:bodyPr>
          <a:lstStyle/>
          <a:p>
            <a:pPr indent="0" lvl="0" marL="0" rtl="0" algn="ctr">
              <a:spcBef>
                <a:spcPts val="0"/>
              </a:spcBef>
              <a:spcAft>
                <a:spcPts val="0"/>
              </a:spcAft>
              <a:buNone/>
            </a:pPr>
            <a:r>
              <a:t/>
            </a:r>
            <a:endParaRPr sz="1182">
              <a:solidFill>
                <a:schemeClr val="dk1"/>
              </a:solidFill>
              <a:latin typeface="Red Hat Display"/>
              <a:ea typeface="Red Hat Display"/>
              <a:cs typeface="Red Hat Display"/>
              <a:sym typeface="Red Hat Display"/>
            </a:endParaRPr>
          </a:p>
        </p:txBody>
      </p:sp>
      <p:sp>
        <p:nvSpPr>
          <p:cNvPr id="8952" name="Google Shape;8952;p643"/>
          <p:cNvSpPr txBox="1"/>
          <p:nvPr/>
        </p:nvSpPr>
        <p:spPr>
          <a:xfrm>
            <a:off x="6650037" y="4752793"/>
            <a:ext cx="1134300" cy="3954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Pod A</a:t>
            </a:r>
            <a:endParaRPr b="1" sz="1000">
              <a:solidFill>
                <a:schemeClr val="dk1"/>
              </a:solidFill>
              <a:latin typeface="Red Hat Display"/>
              <a:ea typeface="Red Hat Display"/>
              <a:cs typeface="Red Hat Display"/>
              <a:sym typeface="Red Hat Display"/>
            </a:endParaRPr>
          </a:p>
        </p:txBody>
      </p:sp>
      <p:sp>
        <p:nvSpPr>
          <p:cNvPr id="8953" name="Google Shape;8953;p643"/>
          <p:cNvSpPr txBox="1"/>
          <p:nvPr/>
        </p:nvSpPr>
        <p:spPr>
          <a:xfrm>
            <a:off x="7966739" y="4752793"/>
            <a:ext cx="1134300" cy="3954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Pod B</a:t>
            </a:r>
            <a:endParaRPr b="1" sz="1000">
              <a:solidFill>
                <a:schemeClr val="dk1"/>
              </a:solidFill>
              <a:latin typeface="Red Hat Display"/>
              <a:ea typeface="Red Hat Display"/>
              <a:cs typeface="Red Hat Display"/>
              <a:sym typeface="Red Hat Display"/>
            </a:endParaRPr>
          </a:p>
        </p:txBody>
      </p:sp>
      <p:sp>
        <p:nvSpPr>
          <p:cNvPr id="8954" name="Google Shape;8954;p643"/>
          <p:cNvSpPr txBox="1"/>
          <p:nvPr/>
        </p:nvSpPr>
        <p:spPr>
          <a:xfrm>
            <a:off x="9283417" y="4752793"/>
            <a:ext cx="1134300" cy="3954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Pod C</a:t>
            </a:r>
            <a:endParaRPr b="1" sz="1000">
              <a:solidFill>
                <a:schemeClr val="dk1"/>
              </a:solidFill>
              <a:latin typeface="Red Hat Display"/>
              <a:ea typeface="Red Hat Display"/>
              <a:cs typeface="Red Hat Display"/>
              <a:sym typeface="Red Hat Display"/>
            </a:endParaRPr>
          </a:p>
        </p:txBody>
      </p:sp>
      <p:cxnSp>
        <p:nvCxnSpPr>
          <p:cNvPr id="8955" name="Google Shape;8955;p643"/>
          <p:cNvCxnSpPr/>
          <p:nvPr/>
        </p:nvCxnSpPr>
        <p:spPr>
          <a:xfrm>
            <a:off x="8533246" y="2573720"/>
            <a:ext cx="0" cy="576300"/>
          </a:xfrm>
          <a:prstGeom prst="straightConnector1">
            <a:avLst/>
          </a:prstGeom>
          <a:noFill/>
          <a:ln cap="flat" cmpd="sng" w="9275">
            <a:solidFill>
              <a:srgbClr val="595959"/>
            </a:solidFill>
            <a:prstDash val="solid"/>
            <a:round/>
            <a:headEnd len="med" w="med" type="none"/>
            <a:tailEnd len="med" w="med" type="triangle"/>
          </a:ln>
        </p:spPr>
      </p:cxnSp>
      <p:sp>
        <p:nvSpPr>
          <p:cNvPr id="8956" name="Google Shape;8956;p643"/>
          <p:cNvSpPr txBox="1"/>
          <p:nvPr/>
        </p:nvSpPr>
        <p:spPr>
          <a:xfrm>
            <a:off x="8546554" y="2702858"/>
            <a:ext cx="1484700" cy="395400"/>
          </a:xfrm>
          <a:prstGeom prst="rect">
            <a:avLst/>
          </a:prstGeom>
          <a:noFill/>
          <a:ln>
            <a:noFill/>
          </a:ln>
        </p:spPr>
        <p:txBody>
          <a:bodyPr anchorCtr="0" anchor="ctr" bIns="88975" lIns="88975" spcFirstLastPara="1" rIns="88975" wrap="square" tIns="88975">
            <a:noAutofit/>
          </a:bodyPr>
          <a:lstStyle/>
          <a:p>
            <a:pPr indent="0" lvl="0" marL="0" rtl="0" algn="l">
              <a:spcBef>
                <a:spcPts val="0"/>
              </a:spcBef>
              <a:spcAft>
                <a:spcPts val="0"/>
              </a:spcAft>
              <a:buNone/>
            </a:pPr>
            <a:r>
              <a:rPr b="1" lang="en" sz="1000">
                <a:solidFill>
                  <a:schemeClr val="dk1"/>
                </a:solidFill>
                <a:latin typeface="Red Hat Display"/>
                <a:ea typeface="Red Hat Display"/>
                <a:cs typeface="Red Hat Display"/>
                <a:sym typeface="Red Hat Display"/>
              </a:rPr>
              <a:t>GET completions</a:t>
            </a:r>
            <a:endParaRPr b="1" sz="1000">
              <a:solidFill>
                <a:schemeClr val="dk1"/>
              </a:solidFill>
              <a:latin typeface="Red Hat Display"/>
              <a:ea typeface="Red Hat Display"/>
              <a:cs typeface="Red Hat Display"/>
              <a:sym typeface="Red Hat Display"/>
            </a:endParaRPr>
          </a:p>
        </p:txBody>
      </p:sp>
      <p:cxnSp>
        <p:nvCxnSpPr>
          <p:cNvPr id="8957" name="Google Shape;8957;p643"/>
          <p:cNvCxnSpPr/>
          <p:nvPr/>
        </p:nvCxnSpPr>
        <p:spPr>
          <a:xfrm>
            <a:off x="9063566" y="3354658"/>
            <a:ext cx="1209300" cy="0"/>
          </a:xfrm>
          <a:prstGeom prst="straightConnector1">
            <a:avLst/>
          </a:prstGeom>
          <a:noFill/>
          <a:ln cap="flat" cmpd="sng" w="9275">
            <a:solidFill>
              <a:srgbClr val="595959"/>
            </a:solidFill>
            <a:prstDash val="solid"/>
            <a:round/>
            <a:headEnd len="med" w="med" type="none"/>
            <a:tailEnd len="med" w="med" type="triangle"/>
          </a:ln>
        </p:spPr>
      </p:cxnSp>
      <p:cxnSp>
        <p:nvCxnSpPr>
          <p:cNvPr id="8958" name="Google Shape;8958;p643"/>
          <p:cNvCxnSpPr/>
          <p:nvPr/>
        </p:nvCxnSpPr>
        <p:spPr>
          <a:xfrm rot="10800000">
            <a:off x="9063941" y="3457467"/>
            <a:ext cx="1209000" cy="0"/>
          </a:xfrm>
          <a:prstGeom prst="straightConnector1">
            <a:avLst/>
          </a:prstGeom>
          <a:noFill/>
          <a:ln cap="flat" cmpd="sng" w="9275">
            <a:solidFill>
              <a:srgbClr val="595959"/>
            </a:solidFill>
            <a:prstDash val="solid"/>
            <a:round/>
            <a:headEnd len="med" w="med" type="none"/>
            <a:tailEnd len="med" w="med" type="triangle"/>
          </a:ln>
        </p:spPr>
      </p:cxnSp>
      <p:sp>
        <p:nvSpPr>
          <p:cNvPr id="8959" name="Google Shape;8959;p643"/>
          <p:cNvSpPr txBox="1"/>
          <p:nvPr/>
        </p:nvSpPr>
        <p:spPr>
          <a:xfrm>
            <a:off x="9101131" y="3154311"/>
            <a:ext cx="1134300" cy="1863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Prompt</a:t>
            </a:r>
            <a:endParaRPr b="1" sz="1000">
              <a:solidFill>
                <a:schemeClr val="dk1"/>
              </a:solidFill>
              <a:latin typeface="Red Hat Display"/>
              <a:ea typeface="Red Hat Display"/>
              <a:cs typeface="Red Hat Display"/>
              <a:sym typeface="Red Hat Display"/>
            </a:endParaRPr>
          </a:p>
        </p:txBody>
      </p:sp>
      <p:cxnSp>
        <p:nvCxnSpPr>
          <p:cNvPr id="8960" name="Google Shape;8960;p643"/>
          <p:cNvCxnSpPr>
            <a:stCxn id="8951" idx="2"/>
            <a:endCxn id="8944" idx="0"/>
          </p:cNvCxnSpPr>
          <p:nvPr/>
        </p:nvCxnSpPr>
        <p:spPr>
          <a:xfrm flipH="1">
            <a:off x="7217192" y="3627584"/>
            <a:ext cx="1316700" cy="685500"/>
          </a:xfrm>
          <a:prstGeom prst="straightConnector1">
            <a:avLst/>
          </a:prstGeom>
          <a:noFill/>
          <a:ln cap="flat" cmpd="sng" w="9275">
            <a:solidFill>
              <a:srgbClr val="595959"/>
            </a:solidFill>
            <a:prstDash val="solid"/>
            <a:round/>
            <a:headEnd len="med" w="med" type="none"/>
            <a:tailEnd len="med" w="med" type="triangle"/>
          </a:ln>
        </p:spPr>
      </p:cxnSp>
      <p:cxnSp>
        <p:nvCxnSpPr>
          <p:cNvPr id="8961" name="Google Shape;8961;p643"/>
          <p:cNvCxnSpPr/>
          <p:nvPr/>
        </p:nvCxnSpPr>
        <p:spPr>
          <a:xfrm rot="10800000">
            <a:off x="10580951" y="4145764"/>
            <a:ext cx="0" cy="476700"/>
          </a:xfrm>
          <a:prstGeom prst="straightConnector1">
            <a:avLst/>
          </a:prstGeom>
          <a:noFill/>
          <a:ln cap="flat" cmpd="sng" w="8675">
            <a:solidFill>
              <a:srgbClr val="595959"/>
            </a:solidFill>
            <a:prstDash val="solid"/>
            <a:round/>
            <a:headEnd len="med" w="med" type="none"/>
            <a:tailEnd len="med" w="med" type="triangle"/>
          </a:ln>
        </p:spPr>
      </p:cxnSp>
      <p:sp>
        <p:nvSpPr>
          <p:cNvPr id="8962" name="Google Shape;8962;p643"/>
          <p:cNvSpPr txBox="1"/>
          <p:nvPr/>
        </p:nvSpPr>
        <p:spPr>
          <a:xfrm>
            <a:off x="640988" y="5279095"/>
            <a:ext cx="5274900" cy="4722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lang="en" sz="1546">
                <a:solidFill>
                  <a:schemeClr val="dk1"/>
                </a:solidFill>
                <a:latin typeface="Red Hat Display"/>
                <a:ea typeface="Red Hat Display"/>
                <a:cs typeface="Red Hat Display"/>
                <a:sym typeface="Red Hat Display"/>
              </a:rPr>
              <a:t>Dramatically increase prefix-cache hit rate</a:t>
            </a:r>
            <a:endParaRPr sz="1546">
              <a:solidFill>
                <a:schemeClr val="dk1"/>
              </a:solidFill>
              <a:latin typeface="Red Hat Display"/>
              <a:ea typeface="Red Hat Display"/>
              <a:cs typeface="Red Hat Display"/>
              <a:sym typeface="Red Hat Display"/>
            </a:endParaRPr>
          </a:p>
        </p:txBody>
      </p:sp>
      <p:sp>
        <p:nvSpPr>
          <p:cNvPr id="8963" name="Google Shape;8963;p643"/>
          <p:cNvSpPr txBox="1"/>
          <p:nvPr/>
        </p:nvSpPr>
        <p:spPr>
          <a:xfrm>
            <a:off x="10198046" y="3646668"/>
            <a:ext cx="1209300" cy="3954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Scrape metrics. “A has low load”</a:t>
            </a:r>
            <a:endParaRPr b="1" sz="1000">
              <a:solidFill>
                <a:schemeClr val="dk1"/>
              </a:solidFill>
              <a:latin typeface="Red Hat Display"/>
              <a:ea typeface="Red Hat Display"/>
              <a:cs typeface="Red Hat Display"/>
              <a:sym typeface="Red Hat Display"/>
            </a:endParaRPr>
          </a:p>
        </p:txBody>
      </p:sp>
      <p:sp>
        <p:nvSpPr>
          <p:cNvPr id="8964" name="Google Shape;8964;p643"/>
          <p:cNvSpPr txBox="1"/>
          <p:nvPr/>
        </p:nvSpPr>
        <p:spPr>
          <a:xfrm>
            <a:off x="6276112" y="5279095"/>
            <a:ext cx="5274900" cy="4722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lang="en" sz="1546">
                <a:solidFill>
                  <a:schemeClr val="dk1"/>
                </a:solidFill>
                <a:latin typeface="Red Hat Display"/>
                <a:ea typeface="Red Hat Display"/>
                <a:cs typeface="Red Hat Display"/>
                <a:sym typeface="Red Hat Display"/>
              </a:rPr>
              <a:t>Load-balancing based on actual replica state</a:t>
            </a:r>
            <a:endParaRPr sz="1546">
              <a:solidFill>
                <a:schemeClr val="dk1"/>
              </a:solidFill>
              <a:latin typeface="Red Hat Display"/>
              <a:ea typeface="Red Hat Display"/>
              <a:cs typeface="Red Hat Display"/>
              <a:sym typeface="Red Hat Display"/>
            </a:endParaRPr>
          </a:p>
        </p:txBody>
      </p:sp>
      <p:sp>
        <p:nvSpPr>
          <p:cNvPr id="8965" name="Google Shape;8965;p643"/>
          <p:cNvSpPr txBox="1"/>
          <p:nvPr/>
        </p:nvSpPr>
        <p:spPr>
          <a:xfrm>
            <a:off x="9101082" y="3462311"/>
            <a:ext cx="1134300" cy="1863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Pod A</a:t>
            </a:r>
            <a:endParaRPr b="1" sz="1000">
              <a:solidFill>
                <a:schemeClr val="dk1"/>
              </a:solidFill>
              <a:latin typeface="Red Hat Display"/>
              <a:ea typeface="Red Hat Display"/>
              <a:cs typeface="Red Hat Display"/>
              <a:sym typeface="Red Hat Display"/>
            </a:endParaRPr>
          </a:p>
        </p:txBody>
      </p:sp>
      <p:sp>
        <p:nvSpPr>
          <p:cNvPr id="8966" name="Google Shape;8966;p643"/>
          <p:cNvSpPr txBox="1"/>
          <p:nvPr/>
        </p:nvSpPr>
        <p:spPr>
          <a:xfrm>
            <a:off x="3466043" y="3152551"/>
            <a:ext cx="1134300" cy="1863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Prompt</a:t>
            </a:r>
            <a:endParaRPr b="1" sz="1000">
              <a:solidFill>
                <a:schemeClr val="dk1"/>
              </a:solidFill>
              <a:latin typeface="Red Hat Display"/>
              <a:ea typeface="Red Hat Display"/>
              <a:cs typeface="Red Hat Display"/>
              <a:sym typeface="Red Hat Display"/>
            </a:endParaRPr>
          </a:p>
        </p:txBody>
      </p:sp>
      <p:sp>
        <p:nvSpPr>
          <p:cNvPr id="8967" name="Google Shape;8967;p643"/>
          <p:cNvSpPr txBox="1"/>
          <p:nvPr/>
        </p:nvSpPr>
        <p:spPr>
          <a:xfrm>
            <a:off x="3465995" y="3460552"/>
            <a:ext cx="1134300" cy="1863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Pod A</a:t>
            </a:r>
            <a:endParaRPr b="1" sz="1000">
              <a:solidFill>
                <a:schemeClr val="dk1"/>
              </a:solidFill>
              <a:latin typeface="Red Hat Display"/>
              <a:ea typeface="Red Hat Display"/>
              <a:cs typeface="Red Hat Display"/>
              <a:sym typeface="Red Hat Display"/>
            </a:endParaRPr>
          </a:p>
        </p:txBody>
      </p:sp>
      <p:cxnSp>
        <p:nvCxnSpPr>
          <p:cNvPr id="8968" name="Google Shape;8968;p643"/>
          <p:cNvCxnSpPr>
            <a:stCxn id="8948" idx="3"/>
          </p:cNvCxnSpPr>
          <p:nvPr/>
        </p:nvCxnSpPr>
        <p:spPr>
          <a:xfrm>
            <a:off x="10380407" y="4549300"/>
            <a:ext cx="437400" cy="0"/>
          </a:xfrm>
          <a:prstGeom prst="straightConnector1">
            <a:avLst/>
          </a:prstGeom>
          <a:noFill/>
          <a:ln cap="flat" cmpd="sng" w="9275">
            <a:solidFill>
              <a:srgbClr val="595959"/>
            </a:solidFill>
            <a:prstDash val="solid"/>
            <a:round/>
            <a:headEnd len="med" w="med" type="none"/>
            <a:tailEnd len="med" w="med" type="none"/>
          </a:ln>
        </p:spPr>
      </p:cxnSp>
      <p:pic>
        <p:nvPicPr>
          <p:cNvPr id="8969" name="Google Shape;8969;p643"/>
          <p:cNvPicPr preferRelativeResize="0"/>
          <p:nvPr/>
        </p:nvPicPr>
        <p:blipFill>
          <a:blip r:embed="rId4">
            <a:alphaModFix/>
          </a:blip>
          <a:stretch>
            <a:fillRect/>
          </a:stretch>
        </p:blipFill>
        <p:spPr>
          <a:xfrm>
            <a:off x="2519415" y="3263164"/>
            <a:ext cx="776678" cy="251441"/>
          </a:xfrm>
          <a:prstGeom prst="rect">
            <a:avLst/>
          </a:prstGeom>
          <a:noFill/>
          <a:ln>
            <a:noFill/>
          </a:ln>
        </p:spPr>
      </p:pic>
      <p:pic>
        <p:nvPicPr>
          <p:cNvPr id="8970" name="Google Shape;8970;p643"/>
          <p:cNvPicPr preferRelativeResize="0"/>
          <p:nvPr/>
        </p:nvPicPr>
        <p:blipFill>
          <a:blip r:embed="rId4">
            <a:alphaModFix/>
          </a:blip>
          <a:stretch>
            <a:fillRect/>
          </a:stretch>
        </p:blipFill>
        <p:spPr>
          <a:xfrm>
            <a:off x="8145513" y="3263176"/>
            <a:ext cx="776678" cy="251441"/>
          </a:xfrm>
          <a:prstGeom prst="rect">
            <a:avLst/>
          </a:prstGeom>
          <a:noFill/>
          <a:ln>
            <a:noFill/>
          </a:ln>
        </p:spPr>
      </p:pic>
      <p:sp>
        <p:nvSpPr>
          <p:cNvPr id="8971" name="Google Shape;8971;p643"/>
          <p:cNvSpPr txBox="1"/>
          <p:nvPr/>
        </p:nvSpPr>
        <p:spPr>
          <a:xfrm>
            <a:off x="10080027" y="4462881"/>
            <a:ext cx="1366500" cy="3954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/metrics</a:t>
            </a:r>
            <a:endParaRPr b="1" sz="1000">
              <a:solidFill>
                <a:schemeClr val="dk1"/>
              </a:solidFill>
              <a:latin typeface="Red Hat Display"/>
              <a:ea typeface="Red Hat Display"/>
              <a:cs typeface="Red Hat Display"/>
              <a:sym typeface="Red Hat Display"/>
            </a:endParaRPr>
          </a:p>
        </p:txBody>
      </p:sp>
      <p:cxnSp>
        <p:nvCxnSpPr>
          <p:cNvPr id="8972" name="Google Shape;8972;p643"/>
          <p:cNvCxnSpPr/>
          <p:nvPr/>
        </p:nvCxnSpPr>
        <p:spPr>
          <a:xfrm rot="10800000">
            <a:off x="5220479" y="4050620"/>
            <a:ext cx="0" cy="510000"/>
          </a:xfrm>
          <a:prstGeom prst="straightConnector1">
            <a:avLst/>
          </a:prstGeom>
          <a:noFill/>
          <a:ln cap="flat" cmpd="sng" w="9275">
            <a:solidFill>
              <a:srgbClr val="595959"/>
            </a:solidFill>
            <a:prstDash val="solid"/>
            <a:round/>
            <a:headEnd len="med" w="med" type="none"/>
            <a:tailEnd len="med" w="med" type="triangle"/>
          </a:ln>
        </p:spPr>
      </p:cxnSp>
      <p:cxnSp>
        <p:nvCxnSpPr>
          <p:cNvPr id="8973" name="Google Shape;8973;p643"/>
          <p:cNvCxnSpPr/>
          <p:nvPr/>
        </p:nvCxnSpPr>
        <p:spPr>
          <a:xfrm>
            <a:off x="4789368" y="4566379"/>
            <a:ext cx="437400" cy="0"/>
          </a:xfrm>
          <a:prstGeom prst="straightConnector1">
            <a:avLst/>
          </a:prstGeom>
          <a:noFill/>
          <a:ln cap="flat" cmpd="sng" w="9275">
            <a:solidFill>
              <a:srgbClr val="595959"/>
            </a:solidFill>
            <a:prstDash val="solid"/>
            <a:round/>
            <a:headEnd len="med" w="med" type="none"/>
            <a:tailEnd len="med" w="med" type="none"/>
          </a:ln>
        </p:spPr>
      </p:cxnSp>
      <p:sp>
        <p:nvSpPr>
          <p:cNvPr id="8974" name="Google Shape;8974;p643"/>
          <p:cNvSpPr txBox="1"/>
          <p:nvPr/>
        </p:nvSpPr>
        <p:spPr>
          <a:xfrm>
            <a:off x="4489114" y="4480020"/>
            <a:ext cx="1366500" cy="395400"/>
          </a:xfrm>
          <a:prstGeom prst="rect">
            <a:avLst/>
          </a:prstGeom>
          <a:noFill/>
          <a:ln>
            <a:noFill/>
          </a:ln>
        </p:spPr>
        <p:txBody>
          <a:bodyPr anchorCtr="0" anchor="ctr" bIns="88975" lIns="88975" spcFirstLastPara="1" rIns="88975" wrap="square" tIns="88975">
            <a:noAutofit/>
          </a:bodyPr>
          <a:lstStyle/>
          <a:p>
            <a:pPr indent="0" lvl="0" marL="0" rtl="0" algn="ctr">
              <a:spcBef>
                <a:spcPts val="0"/>
              </a:spcBef>
              <a:spcAft>
                <a:spcPts val="0"/>
              </a:spcAft>
              <a:buNone/>
            </a:pPr>
            <a:r>
              <a:rPr b="1" lang="en" sz="1000">
                <a:solidFill>
                  <a:schemeClr val="dk1"/>
                </a:solidFill>
                <a:latin typeface="Red Hat Display"/>
                <a:ea typeface="Red Hat Display"/>
                <a:cs typeface="Red Hat Display"/>
                <a:sym typeface="Red Hat Display"/>
              </a:rPr>
              <a:t>KV Events</a:t>
            </a:r>
            <a:endParaRPr b="1" sz="1000">
              <a:solidFill>
                <a:schemeClr val="dk1"/>
              </a:solidFill>
              <a:latin typeface="Red Hat Display"/>
              <a:ea typeface="Red Hat Display"/>
              <a:cs typeface="Red Hat Display"/>
              <a:sym typeface="Red Hat Display"/>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8" name="Shape 8978"/>
        <p:cNvGrpSpPr/>
        <p:nvPr/>
      </p:nvGrpSpPr>
      <p:grpSpPr>
        <a:xfrm>
          <a:off x="0" y="0"/>
          <a:ext cx="0" cy="0"/>
          <a:chOff x="0" y="0"/>
          <a:chExt cx="0" cy="0"/>
        </a:xfrm>
      </p:grpSpPr>
      <p:sp>
        <p:nvSpPr>
          <p:cNvPr id="8979" name="Google Shape;8979;p6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980" name="Google Shape;8980;p644"/>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Intelligent Inference Scheduling</a:t>
            </a:r>
            <a:endParaRPr sz="3000">
              <a:latin typeface="Red Hat Display"/>
              <a:ea typeface="Red Hat Display"/>
              <a:cs typeface="Red Hat Display"/>
              <a:sym typeface="Red Hat Display"/>
            </a:endParaRPr>
          </a:p>
        </p:txBody>
      </p:sp>
      <p:sp>
        <p:nvSpPr>
          <p:cNvPr id="8981" name="Google Shape;8981;p644"/>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llm-d’s pluggable architecture enables first-class composing and extending</a:t>
            </a:r>
            <a:endParaRPr/>
          </a:p>
        </p:txBody>
      </p:sp>
      <p:pic>
        <p:nvPicPr>
          <p:cNvPr id="8982" name="Google Shape;8982;p644"/>
          <p:cNvPicPr preferRelativeResize="0"/>
          <p:nvPr/>
        </p:nvPicPr>
        <p:blipFill>
          <a:blip r:embed="rId3">
            <a:alphaModFix/>
          </a:blip>
          <a:stretch>
            <a:fillRect/>
          </a:stretch>
        </p:blipFill>
        <p:spPr>
          <a:xfrm>
            <a:off x="959413" y="2011876"/>
            <a:ext cx="5745593" cy="3259944"/>
          </a:xfrm>
          <a:prstGeom prst="rect">
            <a:avLst/>
          </a:prstGeom>
          <a:noFill/>
          <a:ln>
            <a:noFill/>
          </a:ln>
          <a:effectLst>
            <a:outerShdw blurRad="53515" rotWithShape="0" algn="bl" dir="5400000" dist="17838">
              <a:srgbClr val="000000">
                <a:alpha val="50000"/>
              </a:srgbClr>
            </a:outerShdw>
          </a:effectLst>
        </p:spPr>
      </p:pic>
      <p:sp>
        <p:nvSpPr>
          <p:cNvPr id="8983" name="Google Shape;8983;p644"/>
          <p:cNvSpPr txBox="1"/>
          <p:nvPr/>
        </p:nvSpPr>
        <p:spPr>
          <a:xfrm>
            <a:off x="6984291" y="2212685"/>
            <a:ext cx="4248300" cy="2858100"/>
          </a:xfrm>
          <a:prstGeom prst="rect">
            <a:avLst/>
          </a:prstGeom>
          <a:noFill/>
          <a:ln>
            <a:noFill/>
          </a:ln>
        </p:spPr>
        <p:txBody>
          <a:bodyPr anchorCtr="0" anchor="ctr" bIns="85575" lIns="85575" spcFirstLastPara="1" rIns="85575" wrap="square" tIns="85575">
            <a:noAutofit/>
          </a:bodyPr>
          <a:lstStyle/>
          <a:p>
            <a:pPr indent="-316080" lvl="0" marL="425074" rtl="0" algn="l">
              <a:spcBef>
                <a:spcPts val="0"/>
              </a:spcBef>
              <a:spcAft>
                <a:spcPts val="0"/>
              </a:spcAft>
              <a:buSzPts val="1716"/>
              <a:buFont typeface="Red Hat Display"/>
              <a:buChar char="●"/>
            </a:pPr>
            <a:r>
              <a:rPr b="1" lang="en" sz="1716">
                <a:latin typeface="Red Hat Display"/>
                <a:ea typeface="Red Hat Display"/>
                <a:cs typeface="Red Hat Display"/>
                <a:sym typeface="Red Hat Display"/>
              </a:rPr>
              <a:t>Scorers</a:t>
            </a:r>
            <a:r>
              <a:rPr lang="en" sz="1716">
                <a:latin typeface="Red Hat Display"/>
                <a:ea typeface="Red Hat Display"/>
                <a:cs typeface="Red Hat Display"/>
                <a:sym typeface="Red Hat Display"/>
              </a:rPr>
              <a:t> → Apply weights to signals</a:t>
            </a:r>
            <a:endParaRPr sz="1716">
              <a:latin typeface="Red Hat Display"/>
              <a:ea typeface="Red Hat Display"/>
              <a:cs typeface="Red Hat Display"/>
              <a:sym typeface="Red Hat Display"/>
            </a:endParaRPr>
          </a:p>
          <a:p>
            <a:pPr indent="-326981" lvl="1" marL="861048" rtl="0" algn="l">
              <a:spcBef>
                <a:spcPts val="0"/>
              </a:spcBef>
              <a:spcAft>
                <a:spcPts val="0"/>
              </a:spcAft>
              <a:buSzPts val="1716"/>
              <a:buFont typeface="Red Hat Display"/>
              <a:buChar char="○"/>
            </a:pPr>
            <a:r>
              <a:rPr lang="en" sz="1716">
                <a:latin typeface="Red Hat Display"/>
                <a:ea typeface="Red Hat Display"/>
                <a:cs typeface="Red Hat Display"/>
                <a:sym typeface="Red Hat Display"/>
              </a:rPr>
              <a:t>Configure relative weights</a:t>
            </a:r>
            <a:endParaRPr sz="1716">
              <a:latin typeface="Red Hat Display"/>
              <a:ea typeface="Red Hat Display"/>
              <a:cs typeface="Red Hat Display"/>
              <a:sym typeface="Red Hat Display"/>
            </a:endParaRPr>
          </a:p>
          <a:p>
            <a:pPr indent="-326981" lvl="1" marL="861048" rtl="0" algn="l">
              <a:spcBef>
                <a:spcPts val="0"/>
              </a:spcBef>
              <a:spcAft>
                <a:spcPts val="0"/>
              </a:spcAft>
              <a:buSzPts val="1716"/>
              <a:buFont typeface="Red Hat Display"/>
              <a:buChar char="○"/>
            </a:pPr>
            <a:r>
              <a:rPr lang="en" sz="1716">
                <a:latin typeface="Red Hat Display"/>
                <a:ea typeface="Red Hat Display"/>
                <a:cs typeface="Red Hat Display"/>
                <a:sym typeface="Red Hat Display"/>
              </a:rPr>
              <a:t>Add custom scorers as needed</a:t>
            </a:r>
            <a:endParaRPr sz="1716">
              <a:latin typeface="Red Hat Display"/>
              <a:ea typeface="Red Hat Display"/>
              <a:cs typeface="Red Hat Display"/>
              <a:sym typeface="Red Hat Display"/>
            </a:endParaRPr>
          </a:p>
          <a:p>
            <a:pPr indent="0" lvl="0" marL="0" rtl="0" algn="l">
              <a:spcBef>
                <a:spcPts val="0"/>
              </a:spcBef>
              <a:spcAft>
                <a:spcPts val="0"/>
              </a:spcAft>
              <a:buNone/>
            </a:pPr>
            <a:r>
              <a:t/>
            </a:r>
            <a:endParaRPr sz="1716">
              <a:latin typeface="Red Hat Display"/>
              <a:ea typeface="Red Hat Display"/>
              <a:cs typeface="Red Hat Display"/>
              <a:sym typeface="Red Hat Display"/>
            </a:endParaRPr>
          </a:p>
          <a:p>
            <a:pPr indent="-316080" lvl="0" marL="425074" rtl="0" algn="l">
              <a:spcBef>
                <a:spcPts val="0"/>
              </a:spcBef>
              <a:spcAft>
                <a:spcPts val="0"/>
              </a:spcAft>
              <a:buSzPts val="1716"/>
              <a:buFont typeface="Red Hat Display"/>
              <a:buChar char="●"/>
            </a:pPr>
            <a:r>
              <a:rPr b="1" lang="en" sz="1716">
                <a:latin typeface="Red Hat Display"/>
                <a:ea typeface="Red Hat Display"/>
                <a:cs typeface="Red Hat Display"/>
                <a:sym typeface="Red Hat Display"/>
              </a:rPr>
              <a:t>Filters → </a:t>
            </a:r>
            <a:r>
              <a:rPr lang="en" sz="1716">
                <a:latin typeface="Red Hat Display"/>
                <a:ea typeface="Red Hat Display"/>
                <a:cs typeface="Red Hat Display"/>
                <a:sym typeface="Red Hat Display"/>
              </a:rPr>
              <a:t>filter specific pods</a:t>
            </a:r>
            <a:endParaRPr sz="1716">
              <a:latin typeface="Red Hat Display"/>
              <a:ea typeface="Red Hat Display"/>
              <a:cs typeface="Red Hat Display"/>
              <a:sym typeface="Red Hat Display"/>
            </a:endParaRPr>
          </a:p>
          <a:p>
            <a:pPr indent="0" lvl="0" marL="425074" rtl="0" algn="l">
              <a:spcBef>
                <a:spcPts val="0"/>
              </a:spcBef>
              <a:spcAft>
                <a:spcPts val="0"/>
              </a:spcAft>
              <a:buNone/>
            </a:pPr>
            <a:r>
              <a:t/>
            </a:r>
            <a:endParaRPr sz="1716">
              <a:latin typeface="Red Hat Display"/>
              <a:ea typeface="Red Hat Display"/>
              <a:cs typeface="Red Hat Display"/>
              <a:sym typeface="Red Hat Display"/>
            </a:endParaRPr>
          </a:p>
          <a:p>
            <a:pPr indent="-316080" lvl="0" marL="425074" rtl="0" algn="l">
              <a:spcBef>
                <a:spcPts val="0"/>
              </a:spcBef>
              <a:spcAft>
                <a:spcPts val="0"/>
              </a:spcAft>
              <a:buSzPts val="1716"/>
              <a:buFont typeface="Red Hat Display"/>
              <a:buChar char="●"/>
            </a:pPr>
            <a:r>
              <a:rPr b="1" lang="en" sz="1716">
                <a:latin typeface="Red Hat Display"/>
                <a:ea typeface="Red Hat Display"/>
                <a:cs typeface="Red Hat Display"/>
                <a:sym typeface="Red Hat Display"/>
              </a:rPr>
              <a:t>Request Control</a:t>
            </a:r>
            <a:r>
              <a:rPr lang="en" sz="1716">
                <a:latin typeface="Red Hat Display"/>
                <a:ea typeface="Red Hat Display"/>
                <a:cs typeface="Red Hat Display"/>
                <a:sym typeface="Red Hat Display"/>
              </a:rPr>
              <a:t> → queue requests until the server load is ready</a:t>
            </a:r>
            <a:endParaRPr sz="1716">
              <a:latin typeface="Red Hat Display"/>
              <a:ea typeface="Red Hat Display"/>
              <a:cs typeface="Red Hat Display"/>
              <a:sym typeface="Red Hat Display"/>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7" name="Shape 8987"/>
        <p:cNvGrpSpPr/>
        <p:nvPr/>
      </p:nvGrpSpPr>
      <p:grpSpPr>
        <a:xfrm>
          <a:off x="0" y="0"/>
          <a:ext cx="0" cy="0"/>
          <a:chOff x="0" y="0"/>
          <a:chExt cx="0" cy="0"/>
        </a:xfrm>
      </p:grpSpPr>
      <p:sp>
        <p:nvSpPr>
          <p:cNvPr id="8988" name="Google Shape;8988;p6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989" name="Google Shape;8989;p645"/>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Intelligent Inference Scheduling</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8990" name="Google Shape;8990;p645"/>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Inference scheduling is a no-brainer optimization which can have huge impacts on repeated prompts</a:t>
            </a:r>
            <a:endParaRPr/>
          </a:p>
        </p:txBody>
      </p:sp>
      <p:pic>
        <p:nvPicPr>
          <p:cNvPr id="8991" name="Google Shape;8991;p645"/>
          <p:cNvPicPr preferRelativeResize="0"/>
          <p:nvPr/>
        </p:nvPicPr>
        <p:blipFill>
          <a:blip r:embed="rId3">
            <a:alphaModFix/>
          </a:blip>
          <a:stretch>
            <a:fillRect/>
          </a:stretch>
        </p:blipFill>
        <p:spPr>
          <a:xfrm>
            <a:off x="663696" y="2372825"/>
            <a:ext cx="10864876" cy="3369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5" name="Shape 8995"/>
        <p:cNvGrpSpPr/>
        <p:nvPr/>
      </p:nvGrpSpPr>
      <p:grpSpPr>
        <a:xfrm>
          <a:off x="0" y="0"/>
          <a:ext cx="0" cy="0"/>
          <a:chOff x="0" y="0"/>
          <a:chExt cx="0" cy="0"/>
        </a:xfrm>
      </p:grpSpPr>
      <p:sp>
        <p:nvSpPr>
          <p:cNvPr id="8996" name="Google Shape;8996;p6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997" name="Google Shape;8997;p646"/>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“Well-lit” Path: P/D Disaggregation</a:t>
            </a:r>
            <a:endParaRPr sz="3000">
              <a:latin typeface="Red Hat Display"/>
              <a:ea typeface="Red Hat Display"/>
              <a:cs typeface="Red Hat Display"/>
              <a:sym typeface="Red Hat Display"/>
            </a:endParaRPr>
          </a:p>
        </p:txBody>
      </p:sp>
      <p:sp>
        <p:nvSpPr>
          <p:cNvPr id="8998" name="Google Shape;8998;p646"/>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llm-d composes vLLM and Gateway to enable P/D disaggregation</a:t>
            </a:r>
            <a:endParaRPr/>
          </a:p>
        </p:txBody>
      </p:sp>
      <p:sp>
        <p:nvSpPr>
          <p:cNvPr id="8999" name="Google Shape;8999;p646"/>
          <p:cNvSpPr/>
          <p:nvPr/>
        </p:nvSpPr>
        <p:spPr>
          <a:xfrm>
            <a:off x="917923" y="1499112"/>
            <a:ext cx="10299300" cy="4554000"/>
          </a:xfrm>
          <a:prstGeom prst="rect">
            <a:avLst/>
          </a:prstGeom>
          <a:solidFill>
            <a:srgbClr val="FFFFFF"/>
          </a:solidFill>
          <a:ln cap="flat" cmpd="sng" w="10525">
            <a:solidFill>
              <a:srgbClr val="D9D9D9"/>
            </a:solidFill>
            <a:prstDash val="solid"/>
            <a:round/>
            <a:headEnd len="sm" w="sm" type="none"/>
            <a:tailEnd len="sm" w="sm" type="none"/>
          </a:ln>
          <a:effectLst>
            <a:outerShdw blurRad="63069" rotWithShape="0" algn="bl" dir="5400000" dist="21023">
              <a:srgbClr val="000000">
                <a:alpha val="50000"/>
              </a:srgbClr>
            </a:outerShdw>
          </a:effectLst>
        </p:spPr>
        <p:txBody>
          <a:bodyPr anchorCtr="0" anchor="ctr" bIns="56775" lIns="56775" spcFirstLastPara="1" rIns="56775" wrap="square" tIns="56775">
            <a:noAutofit/>
          </a:bodyPr>
          <a:lstStyle/>
          <a:p>
            <a:pPr indent="0" lvl="0" marL="0" rtl="0" algn="l">
              <a:spcBef>
                <a:spcPts val="0"/>
              </a:spcBef>
              <a:spcAft>
                <a:spcPts val="0"/>
              </a:spcAft>
              <a:buNone/>
            </a:pPr>
            <a:r>
              <a:t/>
            </a:r>
            <a:endParaRPr sz="1600">
              <a:solidFill>
                <a:schemeClr val="dk1"/>
              </a:solidFill>
              <a:latin typeface="Red Hat Display"/>
              <a:ea typeface="Red Hat Display"/>
              <a:cs typeface="Red Hat Display"/>
              <a:sym typeface="Red Hat Display"/>
            </a:endParaRPr>
          </a:p>
        </p:txBody>
      </p:sp>
      <p:sp>
        <p:nvSpPr>
          <p:cNvPr id="9000" name="Google Shape;9000;p646"/>
          <p:cNvSpPr/>
          <p:nvPr/>
        </p:nvSpPr>
        <p:spPr>
          <a:xfrm>
            <a:off x="2783569" y="4547105"/>
            <a:ext cx="1201500" cy="535500"/>
          </a:xfrm>
          <a:prstGeom prst="rect">
            <a:avLst/>
          </a:prstGeom>
          <a:solidFill>
            <a:srgbClr val="EEEEEE"/>
          </a:solidFill>
          <a:ln>
            <a:noFill/>
          </a:ln>
          <a:effectLst>
            <a:outerShdw blurRad="63069" rotWithShape="0" algn="bl" dir="5400000" dist="21023">
              <a:srgbClr val="000000">
                <a:alpha val="50000"/>
              </a:srgbClr>
            </a:outerShdw>
          </a:effectLst>
        </p:spPr>
        <p:txBody>
          <a:bodyPr anchorCtr="0" anchor="ctr" bIns="100900" lIns="100900" spcFirstLastPara="1" rIns="100900" wrap="square" tIns="100900">
            <a:noAutofit/>
          </a:bodyPr>
          <a:lstStyle/>
          <a:p>
            <a:pPr indent="0" lvl="0" marL="0" rtl="0" algn="ctr">
              <a:spcBef>
                <a:spcPts val="0"/>
              </a:spcBef>
              <a:spcAft>
                <a:spcPts val="0"/>
              </a:spcAft>
              <a:buNone/>
            </a:pPr>
            <a:r>
              <a:t/>
            </a:r>
            <a:endParaRPr b="1" sz="1500">
              <a:solidFill>
                <a:schemeClr val="dk1"/>
              </a:solidFill>
              <a:latin typeface="Red Hat Display"/>
              <a:ea typeface="Red Hat Display"/>
              <a:cs typeface="Red Hat Display"/>
              <a:sym typeface="Red Hat Display"/>
            </a:endParaRPr>
          </a:p>
        </p:txBody>
      </p:sp>
      <p:pic>
        <p:nvPicPr>
          <p:cNvPr id="9001" name="Google Shape;9001;p646"/>
          <p:cNvPicPr preferRelativeResize="0"/>
          <p:nvPr/>
        </p:nvPicPr>
        <p:blipFill>
          <a:blip r:embed="rId3">
            <a:alphaModFix/>
          </a:blip>
          <a:stretch>
            <a:fillRect/>
          </a:stretch>
        </p:blipFill>
        <p:spPr>
          <a:xfrm>
            <a:off x="2886892" y="4672198"/>
            <a:ext cx="994842" cy="285146"/>
          </a:xfrm>
          <a:prstGeom prst="rect">
            <a:avLst/>
          </a:prstGeom>
          <a:noFill/>
          <a:ln>
            <a:noFill/>
          </a:ln>
        </p:spPr>
      </p:pic>
      <p:sp>
        <p:nvSpPr>
          <p:cNvPr id="9002" name="Google Shape;9002;p646"/>
          <p:cNvSpPr/>
          <p:nvPr/>
        </p:nvSpPr>
        <p:spPr>
          <a:xfrm>
            <a:off x="7989559" y="4547105"/>
            <a:ext cx="1201500" cy="535500"/>
          </a:xfrm>
          <a:prstGeom prst="rect">
            <a:avLst/>
          </a:prstGeom>
          <a:solidFill>
            <a:srgbClr val="EEEEEE"/>
          </a:solidFill>
          <a:ln>
            <a:noFill/>
          </a:ln>
          <a:effectLst>
            <a:outerShdw blurRad="63069" rotWithShape="0" algn="bl" dir="5400000" dist="21023">
              <a:srgbClr val="000000">
                <a:alpha val="50000"/>
              </a:srgbClr>
            </a:outerShdw>
          </a:effectLst>
        </p:spPr>
        <p:txBody>
          <a:bodyPr anchorCtr="0" anchor="ctr" bIns="100900" lIns="100900" spcFirstLastPara="1" rIns="100900" wrap="square" tIns="100900">
            <a:noAutofit/>
          </a:bodyPr>
          <a:lstStyle/>
          <a:p>
            <a:pPr indent="0" lvl="0" marL="0" rtl="0" algn="ctr">
              <a:spcBef>
                <a:spcPts val="0"/>
              </a:spcBef>
              <a:spcAft>
                <a:spcPts val="0"/>
              </a:spcAft>
              <a:buNone/>
            </a:pPr>
            <a:r>
              <a:t/>
            </a:r>
            <a:endParaRPr b="1" sz="1500">
              <a:solidFill>
                <a:schemeClr val="dk1"/>
              </a:solidFill>
              <a:latin typeface="Red Hat Display"/>
              <a:ea typeface="Red Hat Display"/>
              <a:cs typeface="Red Hat Display"/>
              <a:sym typeface="Red Hat Display"/>
            </a:endParaRPr>
          </a:p>
        </p:txBody>
      </p:sp>
      <p:pic>
        <p:nvPicPr>
          <p:cNvPr id="9003" name="Google Shape;9003;p646"/>
          <p:cNvPicPr preferRelativeResize="0"/>
          <p:nvPr/>
        </p:nvPicPr>
        <p:blipFill>
          <a:blip r:embed="rId3">
            <a:alphaModFix/>
          </a:blip>
          <a:stretch>
            <a:fillRect/>
          </a:stretch>
        </p:blipFill>
        <p:spPr>
          <a:xfrm>
            <a:off x="8092848" y="4672198"/>
            <a:ext cx="994842" cy="285146"/>
          </a:xfrm>
          <a:prstGeom prst="rect">
            <a:avLst/>
          </a:prstGeom>
          <a:noFill/>
          <a:ln>
            <a:noFill/>
          </a:ln>
        </p:spPr>
      </p:pic>
      <p:sp>
        <p:nvSpPr>
          <p:cNvPr id="9004" name="Google Shape;9004;p646"/>
          <p:cNvSpPr/>
          <p:nvPr/>
        </p:nvSpPr>
        <p:spPr>
          <a:xfrm>
            <a:off x="7989559" y="2484493"/>
            <a:ext cx="1201500" cy="535500"/>
          </a:xfrm>
          <a:prstGeom prst="rect">
            <a:avLst/>
          </a:prstGeom>
          <a:solidFill>
            <a:srgbClr val="EEEEEE"/>
          </a:solidFill>
          <a:ln>
            <a:noFill/>
          </a:ln>
          <a:effectLst>
            <a:outerShdw blurRad="63069" rotWithShape="0" algn="bl" dir="5400000" dist="21023">
              <a:srgbClr val="000000">
                <a:alpha val="50000"/>
              </a:srgbClr>
            </a:outerShdw>
          </a:effectLst>
        </p:spPr>
        <p:txBody>
          <a:bodyPr anchorCtr="0" anchor="ctr" bIns="100900" lIns="100900" spcFirstLastPara="1" rIns="100900" wrap="square" tIns="100900">
            <a:noAutofit/>
          </a:bodyPr>
          <a:lstStyle/>
          <a:p>
            <a:pPr indent="0" lvl="0" marL="0" rtl="0" algn="ctr">
              <a:spcBef>
                <a:spcPts val="0"/>
              </a:spcBef>
              <a:spcAft>
                <a:spcPts val="0"/>
              </a:spcAft>
              <a:buNone/>
            </a:pPr>
            <a:r>
              <a:rPr b="1" lang="en" sz="1300">
                <a:solidFill>
                  <a:schemeClr val="dk1"/>
                </a:solidFill>
                <a:latin typeface="Red Hat Display"/>
                <a:ea typeface="Red Hat Display"/>
                <a:cs typeface="Red Hat Display"/>
                <a:sym typeface="Red Hat Display"/>
              </a:rPr>
              <a:t>Scheduler</a:t>
            </a:r>
            <a:endParaRPr b="1" sz="1300">
              <a:solidFill>
                <a:schemeClr val="dk1"/>
              </a:solidFill>
              <a:latin typeface="Red Hat Display"/>
              <a:ea typeface="Red Hat Display"/>
              <a:cs typeface="Red Hat Display"/>
              <a:sym typeface="Red Hat Display"/>
            </a:endParaRPr>
          </a:p>
        </p:txBody>
      </p:sp>
      <p:sp>
        <p:nvSpPr>
          <p:cNvPr id="9005" name="Google Shape;9005;p646"/>
          <p:cNvSpPr/>
          <p:nvPr/>
        </p:nvSpPr>
        <p:spPr>
          <a:xfrm>
            <a:off x="5416664" y="2484493"/>
            <a:ext cx="1201500" cy="535500"/>
          </a:xfrm>
          <a:prstGeom prst="rect">
            <a:avLst/>
          </a:prstGeom>
          <a:solidFill>
            <a:srgbClr val="EEEEEE"/>
          </a:solidFill>
          <a:ln>
            <a:noFill/>
          </a:ln>
          <a:effectLst>
            <a:outerShdw blurRad="63069" rotWithShape="0" algn="bl" dir="5400000" dist="21023">
              <a:srgbClr val="000000">
                <a:alpha val="50000"/>
              </a:srgbClr>
            </a:outerShdw>
          </a:effectLst>
        </p:spPr>
        <p:txBody>
          <a:bodyPr anchorCtr="0" anchor="ctr" bIns="100900" lIns="100900" spcFirstLastPara="1" rIns="100900" wrap="square" tIns="100900">
            <a:noAutofit/>
          </a:bodyPr>
          <a:lstStyle/>
          <a:p>
            <a:pPr indent="0" lvl="0" marL="0" rtl="0" algn="ctr">
              <a:spcBef>
                <a:spcPts val="0"/>
              </a:spcBef>
              <a:spcAft>
                <a:spcPts val="0"/>
              </a:spcAft>
              <a:buNone/>
            </a:pPr>
            <a:r>
              <a:rPr b="1" lang="en" sz="1300">
                <a:solidFill>
                  <a:schemeClr val="dk1"/>
                </a:solidFill>
                <a:latin typeface="Red Hat Display"/>
                <a:ea typeface="Red Hat Display"/>
                <a:cs typeface="Red Hat Display"/>
                <a:sym typeface="Red Hat Display"/>
              </a:rPr>
              <a:t>Envoy</a:t>
            </a:r>
            <a:endParaRPr b="1" sz="1300">
              <a:solidFill>
                <a:schemeClr val="dk1"/>
              </a:solidFill>
              <a:latin typeface="Red Hat Display"/>
              <a:ea typeface="Red Hat Display"/>
              <a:cs typeface="Red Hat Display"/>
              <a:sym typeface="Red Hat Display"/>
            </a:endParaRPr>
          </a:p>
        </p:txBody>
      </p:sp>
      <p:sp>
        <p:nvSpPr>
          <p:cNvPr id="9006" name="Google Shape;9006;p646"/>
          <p:cNvSpPr txBox="1"/>
          <p:nvPr/>
        </p:nvSpPr>
        <p:spPr>
          <a:xfrm>
            <a:off x="2741169" y="5082440"/>
            <a:ext cx="1286400" cy="448500"/>
          </a:xfrm>
          <a:prstGeom prst="rect">
            <a:avLst/>
          </a:prstGeom>
          <a:no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b="1" lang="en" sz="1200">
                <a:solidFill>
                  <a:schemeClr val="dk1"/>
                </a:solidFill>
                <a:latin typeface="Red Hat Display"/>
                <a:ea typeface="Red Hat Display"/>
                <a:cs typeface="Red Hat Display"/>
                <a:sym typeface="Red Hat Display"/>
              </a:rPr>
              <a:t>Decode Pod A</a:t>
            </a:r>
            <a:endParaRPr b="1" sz="1200">
              <a:solidFill>
                <a:schemeClr val="dk1"/>
              </a:solidFill>
              <a:latin typeface="Red Hat Display"/>
              <a:ea typeface="Red Hat Display"/>
              <a:cs typeface="Red Hat Display"/>
              <a:sym typeface="Red Hat Display"/>
            </a:endParaRPr>
          </a:p>
        </p:txBody>
      </p:sp>
      <p:sp>
        <p:nvSpPr>
          <p:cNvPr id="9007" name="Google Shape;9007;p646"/>
          <p:cNvSpPr txBox="1"/>
          <p:nvPr/>
        </p:nvSpPr>
        <p:spPr>
          <a:xfrm>
            <a:off x="7947159" y="5082440"/>
            <a:ext cx="1286400" cy="448500"/>
          </a:xfrm>
          <a:prstGeom prst="rect">
            <a:avLst/>
          </a:prstGeom>
          <a:no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b="1" lang="en" sz="1200">
                <a:solidFill>
                  <a:schemeClr val="dk1"/>
                </a:solidFill>
                <a:latin typeface="Red Hat Display"/>
                <a:ea typeface="Red Hat Display"/>
                <a:cs typeface="Red Hat Display"/>
                <a:sym typeface="Red Hat Display"/>
              </a:rPr>
              <a:t>Prefill Pod B</a:t>
            </a:r>
            <a:endParaRPr b="1" sz="1200">
              <a:solidFill>
                <a:schemeClr val="dk1"/>
              </a:solidFill>
              <a:latin typeface="Red Hat Display"/>
              <a:ea typeface="Red Hat Display"/>
              <a:cs typeface="Red Hat Display"/>
              <a:sym typeface="Red Hat Display"/>
            </a:endParaRPr>
          </a:p>
        </p:txBody>
      </p:sp>
      <p:cxnSp>
        <p:nvCxnSpPr>
          <p:cNvPr id="9008" name="Google Shape;9008;p646"/>
          <p:cNvCxnSpPr/>
          <p:nvPr/>
        </p:nvCxnSpPr>
        <p:spPr>
          <a:xfrm>
            <a:off x="6016729" y="1824884"/>
            <a:ext cx="0" cy="653700"/>
          </a:xfrm>
          <a:prstGeom prst="straightConnector1">
            <a:avLst/>
          </a:prstGeom>
          <a:noFill/>
          <a:ln cap="flat" cmpd="sng" w="10525">
            <a:solidFill>
              <a:srgbClr val="595959"/>
            </a:solidFill>
            <a:prstDash val="solid"/>
            <a:round/>
            <a:headEnd len="med" w="med" type="none"/>
            <a:tailEnd len="med" w="med" type="triangle"/>
          </a:ln>
        </p:spPr>
      </p:cxnSp>
      <p:sp>
        <p:nvSpPr>
          <p:cNvPr id="9009" name="Google Shape;9009;p646"/>
          <p:cNvSpPr txBox="1"/>
          <p:nvPr/>
        </p:nvSpPr>
        <p:spPr>
          <a:xfrm>
            <a:off x="6031821" y="1971327"/>
            <a:ext cx="1683600" cy="448500"/>
          </a:xfrm>
          <a:prstGeom prst="rect">
            <a:avLst/>
          </a:prstGeom>
          <a:noFill/>
          <a:ln>
            <a:noFill/>
          </a:ln>
        </p:spPr>
        <p:txBody>
          <a:bodyPr anchorCtr="0" anchor="ctr" bIns="100900" lIns="100900" spcFirstLastPara="1" rIns="100900" wrap="square" tIns="100900">
            <a:noAutofit/>
          </a:bodyPr>
          <a:lstStyle/>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GET completions</a:t>
            </a:r>
            <a:endParaRPr b="1" sz="1200">
              <a:solidFill>
                <a:schemeClr val="dk1"/>
              </a:solidFill>
              <a:latin typeface="Red Hat Display"/>
              <a:ea typeface="Red Hat Display"/>
              <a:cs typeface="Red Hat Display"/>
              <a:sym typeface="Red Hat Display"/>
            </a:endParaRPr>
          </a:p>
        </p:txBody>
      </p:sp>
      <p:cxnSp>
        <p:nvCxnSpPr>
          <p:cNvPr id="9010" name="Google Shape;9010;p646"/>
          <p:cNvCxnSpPr/>
          <p:nvPr/>
        </p:nvCxnSpPr>
        <p:spPr>
          <a:xfrm>
            <a:off x="6618116" y="2710470"/>
            <a:ext cx="1371600" cy="0"/>
          </a:xfrm>
          <a:prstGeom prst="straightConnector1">
            <a:avLst/>
          </a:prstGeom>
          <a:noFill/>
          <a:ln cap="flat" cmpd="sng" w="10525">
            <a:solidFill>
              <a:srgbClr val="595959"/>
            </a:solidFill>
            <a:prstDash val="solid"/>
            <a:round/>
            <a:headEnd len="med" w="med" type="none"/>
            <a:tailEnd len="med" w="med" type="triangle"/>
          </a:ln>
        </p:spPr>
      </p:cxnSp>
      <p:cxnSp>
        <p:nvCxnSpPr>
          <p:cNvPr id="9011" name="Google Shape;9011;p646"/>
          <p:cNvCxnSpPr/>
          <p:nvPr/>
        </p:nvCxnSpPr>
        <p:spPr>
          <a:xfrm rot="10800000">
            <a:off x="6618259" y="2827056"/>
            <a:ext cx="1371300" cy="0"/>
          </a:xfrm>
          <a:prstGeom prst="straightConnector1">
            <a:avLst/>
          </a:prstGeom>
          <a:noFill/>
          <a:ln cap="flat" cmpd="sng" w="10525">
            <a:solidFill>
              <a:srgbClr val="595959"/>
            </a:solidFill>
            <a:prstDash val="solid"/>
            <a:round/>
            <a:headEnd len="med" w="med" type="none"/>
            <a:tailEnd len="med" w="med" type="triangle"/>
          </a:ln>
        </p:spPr>
      </p:cxnSp>
      <p:sp>
        <p:nvSpPr>
          <p:cNvPr id="9012" name="Google Shape;9012;p646"/>
          <p:cNvSpPr txBox="1"/>
          <p:nvPr/>
        </p:nvSpPr>
        <p:spPr>
          <a:xfrm>
            <a:off x="7904628" y="3162202"/>
            <a:ext cx="1371600" cy="448500"/>
          </a:xfrm>
          <a:prstGeom prst="rect">
            <a:avLst/>
          </a:prstGeom>
          <a:no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i="1" lang="en" sz="1200">
                <a:solidFill>
                  <a:schemeClr val="dk1"/>
                </a:solidFill>
                <a:latin typeface="Red Hat Display"/>
                <a:ea typeface="Red Hat Display"/>
                <a:cs typeface="Red Hat Display"/>
                <a:sym typeface="Red Hat Display"/>
              </a:rPr>
              <a:t>Dynamically decide whether to use P/D disagg</a:t>
            </a:r>
            <a:endParaRPr i="1" sz="1200">
              <a:solidFill>
                <a:schemeClr val="dk1"/>
              </a:solidFill>
              <a:latin typeface="Red Hat Display"/>
              <a:ea typeface="Red Hat Display"/>
              <a:cs typeface="Red Hat Display"/>
              <a:sym typeface="Red Hat Display"/>
            </a:endParaRPr>
          </a:p>
        </p:txBody>
      </p:sp>
      <p:sp>
        <p:nvSpPr>
          <p:cNvPr id="9013" name="Google Shape;9013;p646"/>
          <p:cNvSpPr/>
          <p:nvPr/>
        </p:nvSpPr>
        <p:spPr>
          <a:xfrm>
            <a:off x="4082150" y="4600241"/>
            <a:ext cx="3810300" cy="429300"/>
          </a:xfrm>
          <a:prstGeom prst="leftArrow">
            <a:avLst>
              <a:gd fmla="val 50000" name="adj1"/>
              <a:gd fmla="val 50000" name="adj2"/>
            </a:avLst>
          </a:prstGeom>
          <a:solidFill>
            <a:srgbClr val="EEEEEE"/>
          </a:solidFill>
          <a:ln>
            <a:noFill/>
          </a:ln>
          <a:effectLst>
            <a:outerShdw blurRad="63069" rotWithShape="0" algn="bl" dir="5400000" dist="21023">
              <a:srgbClr val="000000">
                <a:alpha val="50000"/>
              </a:srgbClr>
            </a:outerShdw>
          </a:effectLst>
        </p:spPr>
        <p:txBody>
          <a:bodyPr anchorCtr="0" anchor="ctr" bIns="100900" lIns="100900" spcFirstLastPara="1" rIns="100900" wrap="square" tIns="100900">
            <a:noAutofit/>
          </a:bodyPr>
          <a:lstStyle/>
          <a:p>
            <a:pPr indent="0" lvl="0" marL="0" rtl="0" algn="ctr">
              <a:spcBef>
                <a:spcPts val="0"/>
              </a:spcBef>
              <a:spcAft>
                <a:spcPts val="0"/>
              </a:spcAft>
              <a:buNone/>
            </a:pPr>
            <a:r>
              <a:rPr b="1" lang="en" sz="1200">
                <a:latin typeface="Red Hat Display"/>
                <a:ea typeface="Red Hat Display"/>
                <a:cs typeface="Red Hat Display"/>
                <a:sym typeface="Red Hat Display"/>
              </a:rPr>
              <a:t>NIXL</a:t>
            </a:r>
            <a:endParaRPr b="1" sz="1200">
              <a:latin typeface="Red Hat Display"/>
              <a:ea typeface="Red Hat Display"/>
              <a:cs typeface="Red Hat Display"/>
              <a:sym typeface="Red Hat Display"/>
            </a:endParaRPr>
          </a:p>
        </p:txBody>
      </p:sp>
      <p:sp>
        <p:nvSpPr>
          <p:cNvPr id="9014" name="Google Shape;9014;p646"/>
          <p:cNvSpPr/>
          <p:nvPr/>
        </p:nvSpPr>
        <p:spPr>
          <a:xfrm>
            <a:off x="2783598" y="4023201"/>
            <a:ext cx="1201500" cy="330000"/>
          </a:xfrm>
          <a:prstGeom prst="rect">
            <a:avLst/>
          </a:prstGeom>
          <a:solidFill>
            <a:srgbClr val="EEEEEE"/>
          </a:solidFill>
          <a:ln>
            <a:noFill/>
          </a:ln>
          <a:effectLst>
            <a:outerShdw blurRad="63069" rotWithShape="0" algn="bl" dir="5400000" dist="21023">
              <a:srgbClr val="000000">
                <a:alpha val="50000"/>
              </a:srgbClr>
            </a:outerShdw>
          </a:effectLst>
        </p:spPr>
        <p:txBody>
          <a:bodyPr anchorCtr="0" anchor="ctr" bIns="100900" lIns="100900" spcFirstLastPara="1" rIns="100900" wrap="square" tIns="100900">
            <a:noAutofit/>
          </a:bodyPr>
          <a:lstStyle/>
          <a:p>
            <a:pPr indent="0" lvl="0" marL="0" rtl="0" algn="ctr">
              <a:spcBef>
                <a:spcPts val="0"/>
              </a:spcBef>
              <a:spcAft>
                <a:spcPts val="0"/>
              </a:spcAft>
              <a:buNone/>
            </a:pPr>
            <a:r>
              <a:rPr b="1" lang="en" sz="1300">
                <a:solidFill>
                  <a:schemeClr val="dk1"/>
                </a:solidFill>
                <a:latin typeface="Red Hat Display"/>
                <a:ea typeface="Red Hat Display"/>
                <a:cs typeface="Red Hat Display"/>
                <a:sym typeface="Red Hat Display"/>
              </a:rPr>
              <a:t>Sidecar</a:t>
            </a:r>
            <a:endParaRPr b="1" sz="1300">
              <a:solidFill>
                <a:schemeClr val="dk1"/>
              </a:solidFill>
              <a:latin typeface="Red Hat Display"/>
              <a:ea typeface="Red Hat Display"/>
              <a:cs typeface="Red Hat Display"/>
              <a:sym typeface="Red Hat Display"/>
            </a:endParaRPr>
          </a:p>
        </p:txBody>
      </p:sp>
      <p:cxnSp>
        <p:nvCxnSpPr>
          <p:cNvPr id="9015" name="Google Shape;9015;p646"/>
          <p:cNvCxnSpPr>
            <a:stCxn id="9014" idx="3"/>
            <a:endCxn id="9002" idx="0"/>
          </p:cNvCxnSpPr>
          <p:nvPr/>
        </p:nvCxnSpPr>
        <p:spPr>
          <a:xfrm>
            <a:off x="3985098" y="4188201"/>
            <a:ext cx="4605300" cy="358800"/>
          </a:xfrm>
          <a:prstGeom prst="straightConnector1">
            <a:avLst/>
          </a:prstGeom>
          <a:noFill/>
          <a:ln cap="flat" cmpd="sng" w="10525">
            <a:solidFill>
              <a:srgbClr val="595959"/>
            </a:solidFill>
            <a:prstDash val="solid"/>
            <a:round/>
            <a:headEnd len="med" w="med" type="triangle"/>
            <a:tailEnd len="med" w="med" type="triangle"/>
          </a:ln>
        </p:spPr>
      </p:cxnSp>
      <p:cxnSp>
        <p:nvCxnSpPr>
          <p:cNvPr id="9016" name="Google Shape;9016;p646"/>
          <p:cNvCxnSpPr>
            <a:stCxn id="9014" idx="2"/>
          </p:cNvCxnSpPr>
          <p:nvPr/>
        </p:nvCxnSpPr>
        <p:spPr>
          <a:xfrm>
            <a:off x="3384348" y="4353201"/>
            <a:ext cx="0" cy="207900"/>
          </a:xfrm>
          <a:prstGeom prst="straightConnector1">
            <a:avLst/>
          </a:prstGeom>
          <a:noFill/>
          <a:ln cap="flat" cmpd="sng" w="10525">
            <a:solidFill>
              <a:srgbClr val="595959"/>
            </a:solidFill>
            <a:prstDash val="solid"/>
            <a:round/>
            <a:headEnd len="med" w="med" type="none"/>
            <a:tailEnd len="med" w="med" type="triangle"/>
          </a:ln>
        </p:spPr>
      </p:cxnSp>
      <p:cxnSp>
        <p:nvCxnSpPr>
          <p:cNvPr id="9017" name="Google Shape;9017;p646"/>
          <p:cNvCxnSpPr>
            <a:stCxn id="9005" idx="2"/>
            <a:endCxn id="9014" idx="0"/>
          </p:cNvCxnSpPr>
          <p:nvPr/>
        </p:nvCxnSpPr>
        <p:spPr>
          <a:xfrm flipH="1">
            <a:off x="3384314" y="3019993"/>
            <a:ext cx="2633100" cy="1003200"/>
          </a:xfrm>
          <a:prstGeom prst="straightConnector1">
            <a:avLst/>
          </a:prstGeom>
          <a:noFill/>
          <a:ln cap="flat" cmpd="sng" w="10525">
            <a:solidFill>
              <a:srgbClr val="595959"/>
            </a:solidFill>
            <a:prstDash val="solid"/>
            <a:round/>
            <a:headEnd len="med" w="med" type="none"/>
            <a:tailEnd len="med" w="med" type="triangle"/>
          </a:ln>
        </p:spPr>
      </p:cxnSp>
      <p:sp>
        <p:nvSpPr>
          <p:cNvPr id="9018" name="Google Shape;9018;p646"/>
          <p:cNvSpPr txBox="1"/>
          <p:nvPr/>
        </p:nvSpPr>
        <p:spPr>
          <a:xfrm>
            <a:off x="6660757" y="2481280"/>
            <a:ext cx="1286400" cy="211500"/>
          </a:xfrm>
          <a:prstGeom prst="rect">
            <a:avLst/>
          </a:prstGeom>
          <a:no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b="1" lang="en" sz="1200">
                <a:solidFill>
                  <a:schemeClr val="dk1"/>
                </a:solidFill>
                <a:latin typeface="Red Hat Display"/>
                <a:ea typeface="Red Hat Display"/>
                <a:cs typeface="Red Hat Display"/>
                <a:sym typeface="Red Hat Display"/>
              </a:rPr>
              <a:t>Prompt</a:t>
            </a:r>
            <a:endParaRPr b="1" sz="1200">
              <a:solidFill>
                <a:schemeClr val="dk1"/>
              </a:solidFill>
              <a:latin typeface="Red Hat Display"/>
              <a:ea typeface="Red Hat Display"/>
              <a:cs typeface="Red Hat Display"/>
              <a:sym typeface="Red Hat Display"/>
            </a:endParaRPr>
          </a:p>
        </p:txBody>
      </p:sp>
      <p:sp>
        <p:nvSpPr>
          <p:cNvPr id="9019" name="Google Shape;9019;p646"/>
          <p:cNvSpPr txBox="1"/>
          <p:nvPr/>
        </p:nvSpPr>
        <p:spPr>
          <a:xfrm>
            <a:off x="6660702" y="2830553"/>
            <a:ext cx="1286400" cy="211500"/>
          </a:xfrm>
          <a:prstGeom prst="rect">
            <a:avLst/>
          </a:prstGeom>
          <a:no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b="1" lang="en" sz="1200">
                <a:solidFill>
                  <a:schemeClr val="dk1"/>
                </a:solidFill>
                <a:latin typeface="Red Hat Display"/>
                <a:ea typeface="Red Hat Display"/>
                <a:cs typeface="Red Hat Display"/>
                <a:sym typeface="Red Hat Display"/>
              </a:rPr>
              <a:t>Pod A+B</a:t>
            </a:r>
            <a:endParaRPr b="1" sz="1200">
              <a:solidFill>
                <a:schemeClr val="dk1"/>
              </a:solidFill>
              <a:latin typeface="Red Hat Display"/>
              <a:ea typeface="Red Hat Display"/>
              <a:cs typeface="Red Hat Display"/>
              <a:sym typeface="Red Hat Display"/>
            </a:endParaRPr>
          </a:p>
        </p:txBody>
      </p:sp>
      <p:sp>
        <p:nvSpPr>
          <p:cNvPr id="9020" name="Google Shape;9020;p646"/>
          <p:cNvSpPr/>
          <p:nvPr/>
        </p:nvSpPr>
        <p:spPr>
          <a:xfrm>
            <a:off x="9047729" y="2363065"/>
            <a:ext cx="355200" cy="358800"/>
          </a:xfrm>
          <a:prstGeom prst="ellipse">
            <a:avLst/>
          </a:prstGeom>
          <a:solidFill>
            <a:srgbClr val="FF0000"/>
          </a:solid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b="1" lang="en" sz="1600">
                <a:solidFill>
                  <a:schemeClr val="lt1"/>
                </a:solidFill>
                <a:latin typeface="Red Hat Display"/>
                <a:ea typeface="Red Hat Display"/>
                <a:cs typeface="Red Hat Display"/>
                <a:sym typeface="Red Hat Display"/>
              </a:rPr>
              <a:t>1</a:t>
            </a:r>
            <a:endParaRPr b="1" sz="1600">
              <a:solidFill>
                <a:schemeClr val="lt1"/>
              </a:solidFill>
              <a:latin typeface="Red Hat Display"/>
              <a:ea typeface="Red Hat Display"/>
              <a:cs typeface="Red Hat Display"/>
              <a:sym typeface="Red Hat Display"/>
            </a:endParaRPr>
          </a:p>
        </p:txBody>
      </p:sp>
      <p:sp>
        <p:nvSpPr>
          <p:cNvPr id="9021" name="Google Shape;9021;p646"/>
          <p:cNvSpPr txBox="1"/>
          <p:nvPr/>
        </p:nvSpPr>
        <p:spPr>
          <a:xfrm>
            <a:off x="9402967" y="2274835"/>
            <a:ext cx="1436400" cy="535500"/>
          </a:xfrm>
          <a:prstGeom prst="rect">
            <a:avLst/>
          </a:prstGeom>
          <a:noFill/>
          <a:ln>
            <a:noFill/>
          </a:ln>
        </p:spPr>
        <p:txBody>
          <a:bodyPr anchorCtr="0" anchor="ctr" bIns="100900" lIns="100900" spcFirstLastPara="1" rIns="100900" wrap="square" tIns="100900">
            <a:noAutofit/>
          </a:bodyPr>
          <a:lstStyle/>
          <a:p>
            <a:pPr indent="0" lvl="0" marL="0" rtl="0" algn="l">
              <a:spcBef>
                <a:spcPts val="0"/>
              </a:spcBef>
              <a:spcAft>
                <a:spcPts val="0"/>
              </a:spcAft>
              <a:buNone/>
            </a:pPr>
            <a:r>
              <a:rPr lang="en" sz="1200">
                <a:latin typeface="Red Hat Display"/>
                <a:ea typeface="Red Hat Display"/>
                <a:cs typeface="Red Hat Display"/>
                <a:sym typeface="Red Hat Display"/>
              </a:rPr>
              <a:t>Schedule request to use P/D disagg, select D and P worker</a:t>
            </a:r>
            <a:endParaRPr sz="1200">
              <a:latin typeface="Red Hat Display"/>
              <a:ea typeface="Red Hat Display"/>
              <a:cs typeface="Red Hat Display"/>
              <a:sym typeface="Red Hat Display"/>
            </a:endParaRPr>
          </a:p>
        </p:txBody>
      </p:sp>
      <p:sp>
        <p:nvSpPr>
          <p:cNvPr id="9022" name="Google Shape;9022;p646"/>
          <p:cNvSpPr/>
          <p:nvPr/>
        </p:nvSpPr>
        <p:spPr>
          <a:xfrm>
            <a:off x="2591232" y="3829370"/>
            <a:ext cx="355200" cy="358800"/>
          </a:xfrm>
          <a:prstGeom prst="ellipse">
            <a:avLst/>
          </a:prstGeom>
          <a:solidFill>
            <a:srgbClr val="FF0000"/>
          </a:solid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b="1" lang="en" sz="1600">
                <a:solidFill>
                  <a:schemeClr val="lt1"/>
                </a:solidFill>
                <a:latin typeface="Red Hat Display"/>
                <a:ea typeface="Red Hat Display"/>
                <a:cs typeface="Red Hat Display"/>
                <a:sym typeface="Red Hat Display"/>
              </a:rPr>
              <a:t>2</a:t>
            </a:r>
            <a:endParaRPr b="1" sz="1600">
              <a:solidFill>
                <a:schemeClr val="lt1"/>
              </a:solidFill>
              <a:latin typeface="Red Hat Display"/>
              <a:ea typeface="Red Hat Display"/>
              <a:cs typeface="Red Hat Display"/>
              <a:sym typeface="Red Hat Display"/>
            </a:endParaRPr>
          </a:p>
        </p:txBody>
      </p:sp>
      <p:sp>
        <p:nvSpPr>
          <p:cNvPr id="9023" name="Google Shape;9023;p646"/>
          <p:cNvSpPr txBox="1"/>
          <p:nvPr/>
        </p:nvSpPr>
        <p:spPr>
          <a:xfrm>
            <a:off x="1584366" y="3741140"/>
            <a:ext cx="1076700" cy="535500"/>
          </a:xfrm>
          <a:prstGeom prst="rect">
            <a:avLst/>
          </a:prstGeom>
          <a:no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Coordinates transaction</a:t>
            </a:r>
            <a:endParaRPr sz="1200">
              <a:latin typeface="Red Hat Display"/>
              <a:ea typeface="Red Hat Display"/>
              <a:cs typeface="Red Hat Display"/>
              <a:sym typeface="Red Hat Display"/>
            </a:endParaRPr>
          </a:p>
          <a:p>
            <a:pPr indent="0" lvl="0" marL="0" rtl="0" algn="ctr">
              <a:spcBef>
                <a:spcPts val="0"/>
              </a:spcBef>
              <a:spcAft>
                <a:spcPts val="0"/>
              </a:spcAft>
              <a:buNone/>
            </a:pPr>
            <a:r>
              <a:rPr lang="en" sz="1200">
                <a:latin typeface="Red Hat Display"/>
                <a:ea typeface="Red Hat Display"/>
                <a:cs typeface="Red Hat Display"/>
                <a:sym typeface="Red Hat Display"/>
              </a:rPr>
              <a:t>with IP of P worker</a:t>
            </a:r>
            <a:endParaRPr sz="1200">
              <a:latin typeface="Red Hat Display"/>
              <a:ea typeface="Red Hat Display"/>
              <a:cs typeface="Red Hat Display"/>
              <a:sym typeface="Red Hat Display"/>
            </a:endParaRPr>
          </a:p>
        </p:txBody>
      </p:sp>
      <p:sp>
        <p:nvSpPr>
          <p:cNvPr id="9024" name="Google Shape;9024;p646"/>
          <p:cNvSpPr/>
          <p:nvPr/>
        </p:nvSpPr>
        <p:spPr>
          <a:xfrm>
            <a:off x="9047729" y="4353287"/>
            <a:ext cx="355200" cy="358800"/>
          </a:xfrm>
          <a:prstGeom prst="ellipse">
            <a:avLst/>
          </a:prstGeom>
          <a:solidFill>
            <a:srgbClr val="FF0000"/>
          </a:solid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b="1" lang="en" sz="1600">
                <a:solidFill>
                  <a:schemeClr val="lt1"/>
                </a:solidFill>
                <a:latin typeface="Red Hat Display"/>
                <a:ea typeface="Red Hat Display"/>
                <a:cs typeface="Red Hat Display"/>
                <a:sym typeface="Red Hat Display"/>
              </a:rPr>
              <a:t>3</a:t>
            </a:r>
            <a:endParaRPr b="1" sz="1600">
              <a:solidFill>
                <a:schemeClr val="lt1"/>
              </a:solidFill>
              <a:latin typeface="Red Hat Display"/>
              <a:ea typeface="Red Hat Display"/>
              <a:cs typeface="Red Hat Display"/>
              <a:sym typeface="Red Hat Display"/>
            </a:endParaRPr>
          </a:p>
        </p:txBody>
      </p:sp>
      <p:sp>
        <p:nvSpPr>
          <p:cNvPr id="9025" name="Google Shape;9025;p646"/>
          <p:cNvSpPr txBox="1"/>
          <p:nvPr/>
        </p:nvSpPr>
        <p:spPr>
          <a:xfrm>
            <a:off x="9402967" y="4265057"/>
            <a:ext cx="1076700" cy="535500"/>
          </a:xfrm>
          <a:prstGeom prst="rect">
            <a:avLst/>
          </a:prstGeom>
          <a:noFill/>
          <a:ln>
            <a:noFill/>
          </a:ln>
        </p:spPr>
        <p:txBody>
          <a:bodyPr anchorCtr="0" anchor="ctr" bIns="100900" lIns="100900" spcFirstLastPara="1" rIns="100900" wrap="square" tIns="100900">
            <a:noAutofit/>
          </a:bodyPr>
          <a:lstStyle/>
          <a:p>
            <a:pPr indent="0" lvl="0" marL="0" rtl="0" algn="l">
              <a:spcBef>
                <a:spcPts val="0"/>
              </a:spcBef>
              <a:spcAft>
                <a:spcPts val="0"/>
              </a:spcAft>
              <a:buNone/>
            </a:pPr>
            <a:r>
              <a:rPr lang="en" sz="1200">
                <a:latin typeface="Red Hat Display"/>
                <a:ea typeface="Red Hat Display"/>
                <a:cs typeface="Red Hat Display"/>
                <a:sym typeface="Red Hat Display"/>
              </a:rPr>
              <a:t>Process prefill, return KVXFer metadata</a:t>
            </a:r>
            <a:endParaRPr sz="1200">
              <a:latin typeface="Red Hat Display"/>
              <a:ea typeface="Red Hat Display"/>
              <a:cs typeface="Red Hat Display"/>
              <a:sym typeface="Red Hat Display"/>
            </a:endParaRPr>
          </a:p>
        </p:txBody>
      </p:sp>
      <p:sp>
        <p:nvSpPr>
          <p:cNvPr id="9026" name="Google Shape;9026;p646"/>
          <p:cNvSpPr/>
          <p:nvPr/>
        </p:nvSpPr>
        <p:spPr>
          <a:xfrm>
            <a:off x="4804048" y="4800396"/>
            <a:ext cx="355200" cy="358800"/>
          </a:xfrm>
          <a:prstGeom prst="ellipse">
            <a:avLst/>
          </a:prstGeom>
          <a:solidFill>
            <a:srgbClr val="FF0000"/>
          </a:solid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b="1" lang="en" sz="1600">
                <a:solidFill>
                  <a:schemeClr val="lt1"/>
                </a:solidFill>
                <a:latin typeface="Red Hat Display"/>
                <a:ea typeface="Red Hat Display"/>
                <a:cs typeface="Red Hat Display"/>
                <a:sym typeface="Red Hat Display"/>
              </a:rPr>
              <a:t>4</a:t>
            </a:r>
            <a:endParaRPr b="1" sz="1600">
              <a:solidFill>
                <a:schemeClr val="lt1"/>
              </a:solidFill>
              <a:latin typeface="Red Hat Display"/>
              <a:ea typeface="Red Hat Display"/>
              <a:cs typeface="Red Hat Display"/>
              <a:sym typeface="Red Hat Display"/>
            </a:endParaRPr>
          </a:p>
        </p:txBody>
      </p:sp>
      <p:sp>
        <p:nvSpPr>
          <p:cNvPr id="9027" name="Google Shape;9027;p646"/>
          <p:cNvSpPr txBox="1"/>
          <p:nvPr/>
        </p:nvSpPr>
        <p:spPr>
          <a:xfrm>
            <a:off x="4955181" y="5082412"/>
            <a:ext cx="1436400" cy="535500"/>
          </a:xfrm>
          <a:prstGeom prst="rect">
            <a:avLst/>
          </a:prstGeom>
          <a:noFill/>
          <a:ln>
            <a:noFill/>
          </a:ln>
        </p:spPr>
        <p:txBody>
          <a:bodyPr anchorCtr="0" anchor="ctr" bIns="100900" lIns="100900" spcFirstLastPara="1" rIns="100900" wrap="square" tIns="100900">
            <a:noAutofit/>
          </a:bodyPr>
          <a:lstStyle/>
          <a:p>
            <a:pPr indent="0" lvl="0" marL="0" rtl="0" algn="l">
              <a:spcBef>
                <a:spcPts val="0"/>
              </a:spcBef>
              <a:spcAft>
                <a:spcPts val="0"/>
              </a:spcAft>
              <a:buNone/>
            </a:pPr>
            <a:r>
              <a:rPr lang="en" sz="1200">
                <a:latin typeface="Red Hat Display"/>
                <a:ea typeface="Red Hat Display"/>
                <a:cs typeface="Red Hat Display"/>
                <a:sym typeface="Red Hat Display"/>
              </a:rPr>
              <a:t>Pull KVs using KVXfer metadata</a:t>
            </a:r>
            <a:endParaRPr sz="1200">
              <a:latin typeface="Red Hat Display"/>
              <a:ea typeface="Red Hat Display"/>
              <a:cs typeface="Red Hat Display"/>
              <a:sym typeface="Red Hat Display"/>
            </a:endParaRPr>
          </a:p>
        </p:txBody>
      </p:sp>
      <p:sp>
        <p:nvSpPr>
          <p:cNvPr id="9028" name="Google Shape;9028;p646"/>
          <p:cNvSpPr/>
          <p:nvPr/>
        </p:nvSpPr>
        <p:spPr>
          <a:xfrm>
            <a:off x="2591232" y="4894558"/>
            <a:ext cx="355200" cy="358800"/>
          </a:xfrm>
          <a:prstGeom prst="ellipse">
            <a:avLst/>
          </a:prstGeom>
          <a:solidFill>
            <a:srgbClr val="FF0000"/>
          </a:solid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b="1" lang="en" sz="1600">
                <a:solidFill>
                  <a:schemeClr val="lt1"/>
                </a:solidFill>
                <a:latin typeface="Red Hat Display"/>
                <a:ea typeface="Red Hat Display"/>
                <a:cs typeface="Red Hat Display"/>
                <a:sym typeface="Red Hat Display"/>
              </a:rPr>
              <a:t>5</a:t>
            </a:r>
            <a:endParaRPr b="1" sz="1600">
              <a:solidFill>
                <a:schemeClr val="lt1"/>
              </a:solidFill>
              <a:latin typeface="Red Hat Display"/>
              <a:ea typeface="Red Hat Display"/>
              <a:cs typeface="Red Hat Display"/>
              <a:sym typeface="Red Hat Display"/>
            </a:endParaRPr>
          </a:p>
        </p:txBody>
      </p:sp>
      <p:sp>
        <p:nvSpPr>
          <p:cNvPr id="9029" name="Google Shape;9029;p646"/>
          <p:cNvSpPr txBox="1"/>
          <p:nvPr/>
        </p:nvSpPr>
        <p:spPr>
          <a:xfrm>
            <a:off x="1521960" y="4806328"/>
            <a:ext cx="1201500" cy="535500"/>
          </a:xfrm>
          <a:prstGeom prst="rect">
            <a:avLst/>
          </a:prstGeom>
          <a:noFill/>
          <a:ln>
            <a:noFill/>
          </a:ln>
        </p:spPr>
        <p:txBody>
          <a:bodyPr anchorCtr="0" anchor="ctr" bIns="100900" lIns="100900" spcFirstLastPara="1" rIns="100900" wrap="square" tIns="100900">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Process decode</a:t>
            </a:r>
            <a:endParaRPr sz="1200">
              <a:latin typeface="Red Hat Display"/>
              <a:ea typeface="Red Hat Display"/>
              <a:cs typeface="Red Hat Display"/>
              <a:sym typeface="Red Hat Display"/>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3" name="Shape 9033"/>
        <p:cNvGrpSpPr/>
        <p:nvPr/>
      </p:nvGrpSpPr>
      <p:grpSpPr>
        <a:xfrm>
          <a:off x="0" y="0"/>
          <a:ext cx="0" cy="0"/>
          <a:chOff x="0" y="0"/>
          <a:chExt cx="0" cy="0"/>
        </a:xfrm>
      </p:grpSpPr>
      <p:sp>
        <p:nvSpPr>
          <p:cNvPr id="9034" name="Google Shape;9034;p64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035" name="Google Shape;9035;p647"/>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Efficient KV Transfer in vLLM via NIXL</a:t>
            </a:r>
            <a:endParaRPr sz="3000">
              <a:latin typeface="Red Hat Display"/>
              <a:ea typeface="Red Hat Display"/>
              <a:cs typeface="Red Hat Display"/>
              <a:sym typeface="Red Hat Display"/>
            </a:endParaRPr>
          </a:p>
        </p:txBody>
      </p:sp>
      <p:sp>
        <p:nvSpPr>
          <p:cNvPr id="9036" name="Google Shape;9036;p647"/>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For high performance KV Transfer, vLLM uses GPU direct RDMA via our NIXL integration</a:t>
            </a:r>
            <a:endParaRPr/>
          </a:p>
        </p:txBody>
      </p:sp>
      <p:sp>
        <p:nvSpPr>
          <p:cNvPr id="9037" name="Google Shape;9037;p647"/>
          <p:cNvSpPr/>
          <p:nvPr/>
        </p:nvSpPr>
        <p:spPr>
          <a:xfrm>
            <a:off x="1545808" y="2702760"/>
            <a:ext cx="2792700" cy="1976700"/>
          </a:xfrm>
          <a:prstGeom prst="rect">
            <a:avLst/>
          </a:prstGeom>
          <a:solidFill>
            <a:srgbClr val="EEEEEE"/>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t/>
            </a:r>
            <a:endParaRPr sz="1600">
              <a:latin typeface="Red Hat Display"/>
              <a:ea typeface="Red Hat Display"/>
              <a:cs typeface="Red Hat Display"/>
              <a:sym typeface="Red Hat Display"/>
            </a:endParaRPr>
          </a:p>
        </p:txBody>
      </p:sp>
      <p:sp>
        <p:nvSpPr>
          <p:cNvPr id="9038" name="Google Shape;9038;p647"/>
          <p:cNvSpPr/>
          <p:nvPr/>
        </p:nvSpPr>
        <p:spPr>
          <a:xfrm>
            <a:off x="7564094" y="2702760"/>
            <a:ext cx="2792700" cy="1976700"/>
          </a:xfrm>
          <a:prstGeom prst="rect">
            <a:avLst/>
          </a:prstGeom>
          <a:solidFill>
            <a:srgbClr val="EEEEEE"/>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t/>
            </a:r>
            <a:endParaRPr sz="1600">
              <a:latin typeface="Red Hat Display"/>
              <a:ea typeface="Red Hat Display"/>
              <a:cs typeface="Red Hat Display"/>
              <a:sym typeface="Red Hat Display"/>
            </a:endParaRPr>
          </a:p>
        </p:txBody>
      </p:sp>
      <p:sp>
        <p:nvSpPr>
          <p:cNvPr id="9039" name="Google Shape;9039;p647"/>
          <p:cNvSpPr txBox="1"/>
          <p:nvPr/>
        </p:nvSpPr>
        <p:spPr>
          <a:xfrm>
            <a:off x="2114965" y="2066786"/>
            <a:ext cx="1654500" cy="320700"/>
          </a:xfrm>
          <a:prstGeom prst="rect">
            <a:avLst/>
          </a:prstGeom>
          <a:noFill/>
          <a:ln>
            <a:noFill/>
          </a:ln>
        </p:spPr>
        <p:txBody>
          <a:bodyPr anchorCtr="0" anchor="ctr" bIns="100425" lIns="100425" spcFirstLastPara="1" rIns="100425" wrap="square" tIns="100425">
            <a:noAutofit/>
          </a:bodyPr>
          <a:lstStyle/>
          <a:p>
            <a:pPr indent="0" lvl="0" marL="0" rtl="0" algn="ctr">
              <a:spcBef>
                <a:spcPts val="0"/>
              </a:spcBef>
              <a:spcAft>
                <a:spcPts val="0"/>
              </a:spcAft>
              <a:buNone/>
            </a:pPr>
            <a:r>
              <a:rPr b="1" lang="en" sz="2100">
                <a:solidFill>
                  <a:srgbClr val="000000"/>
                </a:solidFill>
                <a:latin typeface="Red Hat Display"/>
                <a:ea typeface="Red Hat Display"/>
                <a:cs typeface="Red Hat Display"/>
                <a:sym typeface="Red Hat Display"/>
              </a:rPr>
              <a:t>D Worker</a:t>
            </a:r>
            <a:endParaRPr b="1" sz="2100">
              <a:solidFill>
                <a:srgbClr val="000000"/>
              </a:solidFill>
              <a:latin typeface="Red Hat Display"/>
              <a:ea typeface="Red Hat Display"/>
              <a:cs typeface="Red Hat Display"/>
              <a:sym typeface="Red Hat Display"/>
            </a:endParaRPr>
          </a:p>
          <a:p>
            <a:pPr indent="0" lvl="0" marL="0" rtl="0" algn="ctr">
              <a:spcBef>
                <a:spcPts val="0"/>
              </a:spcBef>
              <a:spcAft>
                <a:spcPts val="0"/>
              </a:spcAft>
              <a:buNone/>
            </a:pPr>
            <a:r>
              <a:rPr b="1" lang="en" sz="2100">
                <a:solidFill>
                  <a:srgbClr val="000000"/>
                </a:solidFill>
                <a:latin typeface="Red Hat Display"/>
                <a:ea typeface="Red Hat Display"/>
                <a:cs typeface="Red Hat Display"/>
                <a:sym typeface="Red Hat Display"/>
              </a:rPr>
              <a:t>KV Cache</a:t>
            </a:r>
            <a:endParaRPr b="1" sz="2100">
              <a:solidFill>
                <a:srgbClr val="000000"/>
              </a:solidFill>
              <a:latin typeface="Red Hat Display"/>
              <a:ea typeface="Red Hat Display"/>
              <a:cs typeface="Red Hat Display"/>
              <a:sym typeface="Red Hat Display"/>
            </a:endParaRPr>
          </a:p>
        </p:txBody>
      </p:sp>
      <p:sp>
        <p:nvSpPr>
          <p:cNvPr id="9040" name="Google Shape;9040;p647"/>
          <p:cNvSpPr txBox="1"/>
          <p:nvPr/>
        </p:nvSpPr>
        <p:spPr>
          <a:xfrm>
            <a:off x="8133259" y="2066786"/>
            <a:ext cx="1654500" cy="320700"/>
          </a:xfrm>
          <a:prstGeom prst="rect">
            <a:avLst/>
          </a:prstGeom>
          <a:noFill/>
          <a:ln>
            <a:noFill/>
          </a:ln>
        </p:spPr>
        <p:txBody>
          <a:bodyPr anchorCtr="0" anchor="ctr" bIns="100425" lIns="100425" spcFirstLastPara="1" rIns="100425" wrap="square" tIns="100425">
            <a:noAutofit/>
          </a:bodyPr>
          <a:lstStyle/>
          <a:p>
            <a:pPr indent="0" lvl="0" marL="0" rtl="0" algn="ctr">
              <a:spcBef>
                <a:spcPts val="0"/>
              </a:spcBef>
              <a:spcAft>
                <a:spcPts val="0"/>
              </a:spcAft>
              <a:buNone/>
            </a:pPr>
            <a:r>
              <a:rPr b="1" lang="en" sz="2100">
                <a:solidFill>
                  <a:srgbClr val="000000"/>
                </a:solidFill>
                <a:latin typeface="Red Hat Display"/>
                <a:ea typeface="Red Hat Display"/>
                <a:cs typeface="Red Hat Display"/>
                <a:sym typeface="Red Hat Display"/>
              </a:rPr>
              <a:t>P Worker KV Cache</a:t>
            </a:r>
            <a:endParaRPr b="1" sz="2100">
              <a:solidFill>
                <a:srgbClr val="000000"/>
              </a:solidFill>
              <a:latin typeface="Red Hat Display"/>
              <a:ea typeface="Red Hat Display"/>
              <a:cs typeface="Red Hat Display"/>
              <a:sym typeface="Red Hat Display"/>
            </a:endParaRPr>
          </a:p>
        </p:txBody>
      </p:sp>
      <p:sp>
        <p:nvSpPr>
          <p:cNvPr id="9041" name="Google Shape;9041;p647"/>
          <p:cNvSpPr/>
          <p:nvPr/>
        </p:nvSpPr>
        <p:spPr>
          <a:xfrm>
            <a:off x="7700398" y="2927306"/>
            <a:ext cx="795600" cy="397500"/>
          </a:xfrm>
          <a:prstGeom prst="rect">
            <a:avLst/>
          </a:prstGeom>
          <a:solidFill>
            <a:srgbClr val="D9EAD3"/>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0</a:t>
            </a:r>
            <a:endParaRPr sz="1600">
              <a:latin typeface="Red Hat Display"/>
              <a:ea typeface="Red Hat Display"/>
              <a:cs typeface="Red Hat Display"/>
              <a:sym typeface="Red Hat Display"/>
            </a:endParaRPr>
          </a:p>
        </p:txBody>
      </p:sp>
      <p:sp>
        <p:nvSpPr>
          <p:cNvPr id="9042" name="Google Shape;9042;p647"/>
          <p:cNvSpPr/>
          <p:nvPr/>
        </p:nvSpPr>
        <p:spPr>
          <a:xfrm>
            <a:off x="8562521" y="2927306"/>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1</a:t>
            </a:r>
            <a:endParaRPr sz="1600">
              <a:latin typeface="Red Hat Display"/>
              <a:ea typeface="Red Hat Display"/>
              <a:cs typeface="Red Hat Display"/>
              <a:sym typeface="Red Hat Display"/>
            </a:endParaRPr>
          </a:p>
        </p:txBody>
      </p:sp>
      <p:sp>
        <p:nvSpPr>
          <p:cNvPr id="9043" name="Google Shape;9043;p647"/>
          <p:cNvSpPr/>
          <p:nvPr/>
        </p:nvSpPr>
        <p:spPr>
          <a:xfrm>
            <a:off x="9424644" y="2927306"/>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2</a:t>
            </a:r>
            <a:endParaRPr sz="1600">
              <a:latin typeface="Red Hat Display"/>
              <a:ea typeface="Red Hat Display"/>
              <a:cs typeface="Red Hat Display"/>
              <a:sym typeface="Red Hat Display"/>
            </a:endParaRPr>
          </a:p>
        </p:txBody>
      </p:sp>
      <p:sp>
        <p:nvSpPr>
          <p:cNvPr id="9044" name="Google Shape;9044;p647"/>
          <p:cNvSpPr/>
          <p:nvPr/>
        </p:nvSpPr>
        <p:spPr>
          <a:xfrm>
            <a:off x="7700398" y="3492393"/>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3</a:t>
            </a:r>
            <a:endParaRPr sz="1600">
              <a:latin typeface="Red Hat Display"/>
              <a:ea typeface="Red Hat Display"/>
              <a:cs typeface="Red Hat Display"/>
              <a:sym typeface="Red Hat Display"/>
            </a:endParaRPr>
          </a:p>
        </p:txBody>
      </p:sp>
      <p:sp>
        <p:nvSpPr>
          <p:cNvPr id="9045" name="Google Shape;9045;p647"/>
          <p:cNvSpPr/>
          <p:nvPr/>
        </p:nvSpPr>
        <p:spPr>
          <a:xfrm>
            <a:off x="8562521" y="3492393"/>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4</a:t>
            </a:r>
            <a:endParaRPr sz="1600">
              <a:latin typeface="Red Hat Display"/>
              <a:ea typeface="Red Hat Display"/>
              <a:cs typeface="Red Hat Display"/>
              <a:sym typeface="Red Hat Display"/>
            </a:endParaRPr>
          </a:p>
        </p:txBody>
      </p:sp>
      <p:sp>
        <p:nvSpPr>
          <p:cNvPr id="9046" name="Google Shape;9046;p647"/>
          <p:cNvSpPr/>
          <p:nvPr/>
        </p:nvSpPr>
        <p:spPr>
          <a:xfrm>
            <a:off x="9424644" y="3492393"/>
            <a:ext cx="795600" cy="397500"/>
          </a:xfrm>
          <a:prstGeom prst="rect">
            <a:avLst/>
          </a:prstGeom>
          <a:solidFill>
            <a:srgbClr val="D9EAD3"/>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5</a:t>
            </a:r>
            <a:endParaRPr sz="1600">
              <a:latin typeface="Red Hat Display"/>
              <a:ea typeface="Red Hat Display"/>
              <a:cs typeface="Red Hat Display"/>
              <a:sym typeface="Red Hat Display"/>
            </a:endParaRPr>
          </a:p>
        </p:txBody>
      </p:sp>
      <p:sp>
        <p:nvSpPr>
          <p:cNvPr id="9047" name="Google Shape;9047;p647"/>
          <p:cNvSpPr/>
          <p:nvPr/>
        </p:nvSpPr>
        <p:spPr>
          <a:xfrm>
            <a:off x="7700398" y="4057480"/>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6</a:t>
            </a:r>
            <a:endParaRPr sz="1600">
              <a:latin typeface="Red Hat Display"/>
              <a:ea typeface="Red Hat Display"/>
              <a:cs typeface="Red Hat Display"/>
              <a:sym typeface="Red Hat Display"/>
            </a:endParaRPr>
          </a:p>
        </p:txBody>
      </p:sp>
      <p:sp>
        <p:nvSpPr>
          <p:cNvPr id="9048" name="Google Shape;9048;p647"/>
          <p:cNvSpPr/>
          <p:nvPr/>
        </p:nvSpPr>
        <p:spPr>
          <a:xfrm>
            <a:off x="8562521" y="4057480"/>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7</a:t>
            </a:r>
            <a:endParaRPr sz="1600">
              <a:latin typeface="Red Hat Display"/>
              <a:ea typeface="Red Hat Display"/>
              <a:cs typeface="Red Hat Display"/>
              <a:sym typeface="Red Hat Display"/>
            </a:endParaRPr>
          </a:p>
        </p:txBody>
      </p:sp>
      <p:sp>
        <p:nvSpPr>
          <p:cNvPr id="9049" name="Google Shape;9049;p647"/>
          <p:cNvSpPr/>
          <p:nvPr/>
        </p:nvSpPr>
        <p:spPr>
          <a:xfrm>
            <a:off x="9424644" y="4057480"/>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8</a:t>
            </a:r>
            <a:endParaRPr sz="1600">
              <a:latin typeface="Red Hat Display"/>
              <a:ea typeface="Red Hat Display"/>
              <a:cs typeface="Red Hat Display"/>
              <a:sym typeface="Red Hat Display"/>
            </a:endParaRPr>
          </a:p>
        </p:txBody>
      </p:sp>
      <p:sp>
        <p:nvSpPr>
          <p:cNvPr id="9050" name="Google Shape;9050;p647"/>
          <p:cNvSpPr/>
          <p:nvPr/>
        </p:nvSpPr>
        <p:spPr>
          <a:xfrm>
            <a:off x="1682112" y="2927320"/>
            <a:ext cx="795600" cy="397500"/>
          </a:xfrm>
          <a:prstGeom prst="rect">
            <a:avLst/>
          </a:prstGeom>
          <a:solidFill>
            <a:srgbClr val="BFBFBF"/>
          </a:solidFill>
          <a:ln cap="flat" cmpd="sng" w="10475">
            <a:solidFill>
              <a:srgbClr val="808080"/>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0</a:t>
            </a:r>
            <a:endParaRPr sz="1600">
              <a:latin typeface="Red Hat Display"/>
              <a:ea typeface="Red Hat Display"/>
              <a:cs typeface="Red Hat Display"/>
              <a:sym typeface="Red Hat Display"/>
            </a:endParaRPr>
          </a:p>
        </p:txBody>
      </p:sp>
      <p:sp>
        <p:nvSpPr>
          <p:cNvPr id="9051" name="Google Shape;9051;p647"/>
          <p:cNvSpPr/>
          <p:nvPr/>
        </p:nvSpPr>
        <p:spPr>
          <a:xfrm>
            <a:off x="2544235" y="2927320"/>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1</a:t>
            </a:r>
            <a:endParaRPr sz="1600">
              <a:latin typeface="Red Hat Display"/>
              <a:ea typeface="Red Hat Display"/>
              <a:cs typeface="Red Hat Display"/>
              <a:sym typeface="Red Hat Display"/>
            </a:endParaRPr>
          </a:p>
        </p:txBody>
      </p:sp>
      <p:sp>
        <p:nvSpPr>
          <p:cNvPr id="9052" name="Google Shape;9052;p647"/>
          <p:cNvSpPr/>
          <p:nvPr/>
        </p:nvSpPr>
        <p:spPr>
          <a:xfrm>
            <a:off x="3406358" y="2927320"/>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2</a:t>
            </a:r>
            <a:endParaRPr sz="1600">
              <a:latin typeface="Red Hat Display"/>
              <a:ea typeface="Red Hat Display"/>
              <a:cs typeface="Red Hat Display"/>
              <a:sym typeface="Red Hat Display"/>
            </a:endParaRPr>
          </a:p>
        </p:txBody>
      </p:sp>
      <p:sp>
        <p:nvSpPr>
          <p:cNvPr id="9053" name="Google Shape;9053;p647"/>
          <p:cNvSpPr/>
          <p:nvPr/>
        </p:nvSpPr>
        <p:spPr>
          <a:xfrm>
            <a:off x="1682112" y="3492407"/>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3</a:t>
            </a:r>
            <a:endParaRPr sz="1600">
              <a:latin typeface="Red Hat Display"/>
              <a:ea typeface="Red Hat Display"/>
              <a:cs typeface="Red Hat Display"/>
              <a:sym typeface="Red Hat Display"/>
            </a:endParaRPr>
          </a:p>
        </p:txBody>
      </p:sp>
      <p:sp>
        <p:nvSpPr>
          <p:cNvPr id="9054" name="Google Shape;9054;p647"/>
          <p:cNvSpPr/>
          <p:nvPr/>
        </p:nvSpPr>
        <p:spPr>
          <a:xfrm>
            <a:off x="2544235" y="3492407"/>
            <a:ext cx="795600" cy="397500"/>
          </a:xfrm>
          <a:prstGeom prst="rect">
            <a:avLst/>
          </a:prstGeom>
          <a:solidFill>
            <a:srgbClr val="D9EAD3"/>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4</a:t>
            </a:r>
            <a:endParaRPr sz="1600">
              <a:latin typeface="Red Hat Display"/>
              <a:ea typeface="Red Hat Display"/>
              <a:cs typeface="Red Hat Display"/>
              <a:sym typeface="Red Hat Display"/>
            </a:endParaRPr>
          </a:p>
        </p:txBody>
      </p:sp>
      <p:sp>
        <p:nvSpPr>
          <p:cNvPr id="9055" name="Google Shape;9055;p647"/>
          <p:cNvSpPr/>
          <p:nvPr/>
        </p:nvSpPr>
        <p:spPr>
          <a:xfrm>
            <a:off x="3406358" y="3492407"/>
            <a:ext cx="795600" cy="397500"/>
          </a:xfrm>
          <a:prstGeom prst="rect">
            <a:avLst/>
          </a:prstGeom>
          <a:solidFill>
            <a:srgbClr val="BFBFBF"/>
          </a:solidFill>
          <a:ln cap="flat" cmpd="sng" w="10475">
            <a:solidFill>
              <a:srgbClr val="808080"/>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5</a:t>
            </a:r>
            <a:endParaRPr sz="1600">
              <a:latin typeface="Red Hat Display"/>
              <a:ea typeface="Red Hat Display"/>
              <a:cs typeface="Red Hat Display"/>
              <a:sym typeface="Red Hat Display"/>
            </a:endParaRPr>
          </a:p>
        </p:txBody>
      </p:sp>
      <p:sp>
        <p:nvSpPr>
          <p:cNvPr id="9056" name="Google Shape;9056;p647"/>
          <p:cNvSpPr/>
          <p:nvPr/>
        </p:nvSpPr>
        <p:spPr>
          <a:xfrm>
            <a:off x="1682112" y="4057494"/>
            <a:ext cx="795600" cy="397500"/>
          </a:xfrm>
          <a:prstGeom prst="rect">
            <a:avLst/>
          </a:prstGeom>
          <a:solidFill>
            <a:srgbClr val="D9EAD3"/>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6</a:t>
            </a:r>
            <a:endParaRPr sz="1600">
              <a:latin typeface="Red Hat Display"/>
              <a:ea typeface="Red Hat Display"/>
              <a:cs typeface="Red Hat Display"/>
              <a:sym typeface="Red Hat Display"/>
            </a:endParaRPr>
          </a:p>
        </p:txBody>
      </p:sp>
      <p:sp>
        <p:nvSpPr>
          <p:cNvPr id="9057" name="Google Shape;9057;p647"/>
          <p:cNvSpPr/>
          <p:nvPr/>
        </p:nvSpPr>
        <p:spPr>
          <a:xfrm>
            <a:off x="2544235" y="4057494"/>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7</a:t>
            </a:r>
            <a:endParaRPr sz="1600">
              <a:latin typeface="Red Hat Display"/>
              <a:ea typeface="Red Hat Display"/>
              <a:cs typeface="Red Hat Display"/>
              <a:sym typeface="Red Hat Display"/>
            </a:endParaRPr>
          </a:p>
        </p:txBody>
      </p:sp>
      <p:sp>
        <p:nvSpPr>
          <p:cNvPr id="9058" name="Google Shape;9058;p647"/>
          <p:cNvSpPr/>
          <p:nvPr/>
        </p:nvSpPr>
        <p:spPr>
          <a:xfrm>
            <a:off x="3406358" y="4057494"/>
            <a:ext cx="795600" cy="397500"/>
          </a:xfrm>
          <a:prstGeom prst="rect">
            <a:avLst/>
          </a:prstGeom>
          <a:solidFill>
            <a:srgbClr val="BFBFBF"/>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8</a:t>
            </a:r>
            <a:endParaRPr sz="1600">
              <a:latin typeface="Red Hat Display"/>
              <a:ea typeface="Red Hat Display"/>
              <a:cs typeface="Red Hat Display"/>
              <a:sym typeface="Red Hat Display"/>
            </a:endParaRPr>
          </a:p>
        </p:txBody>
      </p:sp>
      <p:sp>
        <p:nvSpPr>
          <p:cNvPr id="9059" name="Google Shape;9059;p647"/>
          <p:cNvSpPr/>
          <p:nvPr/>
        </p:nvSpPr>
        <p:spPr>
          <a:xfrm>
            <a:off x="4735809" y="3167506"/>
            <a:ext cx="2430900" cy="320700"/>
          </a:xfrm>
          <a:prstGeom prst="rect">
            <a:avLst/>
          </a:prstGeom>
          <a:solidFill>
            <a:srgbClr val="EEEEEE"/>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NIXL</a:t>
            </a:r>
            <a:endParaRPr sz="1600">
              <a:latin typeface="Red Hat Display"/>
              <a:ea typeface="Red Hat Display"/>
              <a:cs typeface="Red Hat Display"/>
              <a:sym typeface="Red Hat Display"/>
            </a:endParaRPr>
          </a:p>
        </p:txBody>
      </p:sp>
      <p:sp>
        <p:nvSpPr>
          <p:cNvPr id="9060" name="Google Shape;9060;p647"/>
          <p:cNvSpPr/>
          <p:nvPr/>
        </p:nvSpPr>
        <p:spPr>
          <a:xfrm>
            <a:off x="4735946" y="3588475"/>
            <a:ext cx="2430900" cy="320700"/>
          </a:xfrm>
          <a:prstGeom prst="rect">
            <a:avLst/>
          </a:prstGeom>
          <a:solidFill>
            <a:srgbClr val="EEEEEE"/>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UCX</a:t>
            </a:r>
            <a:endParaRPr sz="1600">
              <a:latin typeface="Red Hat Display"/>
              <a:ea typeface="Red Hat Display"/>
              <a:cs typeface="Red Hat Display"/>
              <a:sym typeface="Red Hat Display"/>
            </a:endParaRPr>
          </a:p>
        </p:txBody>
      </p:sp>
      <p:sp>
        <p:nvSpPr>
          <p:cNvPr id="9061" name="Google Shape;9061;p647"/>
          <p:cNvSpPr/>
          <p:nvPr/>
        </p:nvSpPr>
        <p:spPr>
          <a:xfrm>
            <a:off x="4735878" y="4009444"/>
            <a:ext cx="2430900" cy="320700"/>
          </a:xfrm>
          <a:prstGeom prst="rect">
            <a:avLst/>
          </a:prstGeom>
          <a:solidFill>
            <a:srgbClr val="EEEEEE"/>
          </a:solidFill>
          <a:ln cap="flat" cmpd="sng" w="10475">
            <a:solidFill>
              <a:srgbClr val="595959"/>
            </a:solidFill>
            <a:prstDash val="solid"/>
            <a:round/>
            <a:headEnd len="sm" w="sm" type="none"/>
            <a:tailEnd len="sm" w="sm" type="none"/>
          </a:ln>
        </p:spPr>
        <p:txBody>
          <a:bodyPr anchorCtr="0" anchor="ctr" bIns="100425" lIns="100425" spcFirstLastPara="1" rIns="100425" wrap="square" tIns="10042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IB / RoCE / TCP</a:t>
            </a:r>
            <a:endParaRPr sz="1600">
              <a:latin typeface="Red Hat Display"/>
              <a:ea typeface="Red Hat Display"/>
              <a:cs typeface="Red Hat Display"/>
              <a:sym typeface="Red Hat Display"/>
            </a:endParaRPr>
          </a:p>
        </p:txBody>
      </p:sp>
      <p:cxnSp>
        <p:nvCxnSpPr>
          <p:cNvPr id="9062" name="Google Shape;9062;p647"/>
          <p:cNvCxnSpPr/>
          <p:nvPr/>
        </p:nvCxnSpPr>
        <p:spPr>
          <a:xfrm rot="10800000">
            <a:off x="4440601" y="2927340"/>
            <a:ext cx="3021300" cy="0"/>
          </a:xfrm>
          <a:prstGeom prst="straightConnector1">
            <a:avLst/>
          </a:prstGeom>
          <a:noFill/>
          <a:ln cap="flat" cmpd="sng" w="10475">
            <a:solidFill>
              <a:srgbClr val="595959"/>
            </a:solidFill>
            <a:prstDash val="solid"/>
            <a:round/>
            <a:headEnd len="med" w="med" type="none"/>
            <a:tailEnd len="med" w="med" type="triangle"/>
          </a:ln>
        </p:spPr>
      </p:cxnSp>
      <p:sp>
        <p:nvSpPr>
          <p:cNvPr id="9063" name="Google Shape;9063;p647"/>
          <p:cNvSpPr txBox="1"/>
          <p:nvPr/>
        </p:nvSpPr>
        <p:spPr>
          <a:xfrm>
            <a:off x="2329375" y="5137675"/>
            <a:ext cx="7352400" cy="607500"/>
          </a:xfrm>
          <a:prstGeom prst="rect">
            <a:avLst/>
          </a:prstGeom>
          <a:noFill/>
          <a:ln>
            <a:noFill/>
          </a:ln>
        </p:spPr>
        <p:txBody>
          <a:bodyPr anchorCtr="0" anchor="t" bIns="100425" lIns="100425" spcFirstLastPara="1" rIns="100425" wrap="square" tIns="100425">
            <a:noAutofit/>
          </a:bodyPr>
          <a:lstStyle/>
          <a:p>
            <a:pPr indent="0" lvl="0" marL="0" rtl="0" algn="ctr">
              <a:spcBef>
                <a:spcPts val="0"/>
              </a:spcBef>
              <a:spcAft>
                <a:spcPts val="0"/>
              </a:spcAft>
              <a:buNone/>
            </a:pPr>
            <a:r>
              <a:rPr b="1" lang="en" sz="2100">
                <a:latin typeface="Red Hat Display"/>
                <a:ea typeface="Red Hat Display"/>
                <a:cs typeface="Red Hat Display"/>
                <a:sym typeface="Red Hat Display"/>
              </a:rPr>
              <a:t>Async, Zero Copy, GPU Direct, Zero Memory Overhead</a:t>
            </a:r>
            <a:endParaRPr b="1" sz="2100">
              <a:latin typeface="Red Hat Display"/>
              <a:ea typeface="Red Hat Display"/>
              <a:cs typeface="Red Hat Display"/>
              <a:sym typeface="Red Hat Display"/>
            </a:endParaRPr>
          </a:p>
        </p:txBody>
      </p:sp>
      <p:sp>
        <p:nvSpPr>
          <p:cNvPr id="9064" name="Google Shape;9064;p647"/>
          <p:cNvSpPr txBox="1"/>
          <p:nvPr/>
        </p:nvSpPr>
        <p:spPr>
          <a:xfrm>
            <a:off x="4661766" y="2529544"/>
            <a:ext cx="2729100" cy="397500"/>
          </a:xfrm>
          <a:prstGeom prst="rect">
            <a:avLst/>
          </a:prstGeom>
          <a:noFill/>
          <a:ln>
            <a:noFill/>
          </a:ln>
        </p:spPr>
        <p:txBody>
          <a:bodyPr anchorCtr="0" anchor="t" bIns="100425" lIns="100425" spcFirstLastPara="1" rIns="100425" wrap="square" tIns="100425">
            <a:noAutofit/>
          </a:bodyPr>
          <a:lstStyle/>
          <a:p>
            <a:pPr indent="0" lvl="0" marL="0" rtl="0" algn="ctr">
              <a:spcBef>
                <a:spcPts val="0"/>
              </a:spcBef>
              <a:spcAft>
                <a:spcPts val="0"/>
              </a:spcAft>
              <a:buNone/>
            </a:pPr>
            <a:r>
              <a:rPr i="1" lang="en" sz="1600">
                <a:latin typeface="Red Hat Display"/>
                <a:ea typeface="Red Hat Display"/>
                <a:cs typeface="Red Hat Display"/>
                <a:sym typeface="Red Hat Display"/>
              </a:rPr>
              <a:t>“RDMA [0,5] to [4,6]”</a:t>
            </a:r>
            <a:endParaRPr i="1" sz="1200">
              <a:latin typeface="Red Hat Display"/>
              <a:ea typeface="Red Hat Display"/>
              <a:cs typeface="Red Hat Display"/>
              <a:sym typeface="Red Hat Display"/>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8" name="Shape 9068"/>
        <p:cNvGrpSpPr/>
        <p:nvPr/>
      </p:nvGrpSpPr>
      <p:grpSpPr>
        <a:xfrm>
          <a:off x="0" y="0"/>
          <a:ext cx="0" cy="0"/>
          <a:chOff x="0" y="0"/>
          <a:chExt cx="0" cy="0"/>
        </a:xfrm>
      </p:grpSpPr>
      <p:sp>
        <p:nvSpPr>
          <p:cNvPr id="9069" name="Google Shape;9069;p64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070" name="Google Shape;9070;p648"/>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Flexible, Configurable Deployments</a:t>
            </a:r>
            <a:endParaRPr sz="3000">
              <a:latin typeface="Red Hat Display"/>
              <a:ea typeface="Red Hat Display"/>
              <a:cs typeface="Red Hat Display"/>
              <a:sym typeface="Red Hat Display"/>
            </a:endParaRPr>
          </a:p>
        </p:txBody>
      </p:sp>
      <p:sp>
        <p:nvSpPr>
          <p:cNvPr id="9071" name="Google Shape;9071;p648"/>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vLLM’s flexible support for P/D disagg allows us to specialize the deployment architecture</a:t>
            </a:r>
            <a:endParaRPr/>
          </a:p>
        </p:txBody>
      </p:sp>
      <p:sp>
        <p:nvSpPr>
          <p:cNvPr id="9072" name="Google Shape;9072;p648"/>
          <p:cNvSpPr/>
          <p:nvPr/>
        </p:nvSpPr>
        <p:spPr>
          <a:xfrm>
            <a:off x="3485649" y="2918735"/>
            <a:ext cx="1718400" cy="3664800"/>
          </a:xfrm>
          <a:prstGeom prst="rect">
            <a:avLst/>
          </a:prstGeom>
          <a:solidFill>
            <a:srgbClr val="EEEEEE"/>
          </a:solidFill>
          <a:ln cap="flat" cmpd="sng" w="10625">
            <a:solidFill>
              <a:srgbClr val="595959"/>
            </a:solidFill>
            <a:prstDash val="solid"/>
            <a:round/>
            <a:headEnd len="sm" w="sm" type="none"/>
            <a:tailEnd len="sm" w="sm" type="none"/>
          </a:ln>
        </p:spPr>
        <p:txBody>
          <a:bodyPr anchorCtr="0" anchor="ctr" bIns="101975" lIns="101975" spcFirstLastPara="1" rIns="101975" wrap="square" tIns="101975">
            <a:noAutofit/>
          </a:bodyPr>
          <a:lstStyle/>
          <a:p>
            <a:pPr indent="0" lvl="0" marL="0" rtl="0" algn="ctr">
              <a:spcBef>
                <a:spcPts val="0"/>
              </a:spcBef>
              <a:spcAft>
                <a:spcPts val="0"/>
              </a:spcAft>
              <a:buNone/>
            </a:pPr>
            <a:r>
              <a:t/>
            </a:r>
            <a:endParaRPr sz="1600">
              <a:latin typeface="Red Hat Display"/>
              <a:ea typeface="Red Hat Display"/>
              <a:cs typeface="Red Hat Display"/>
              <a:sym typeface="Red Hat Display"/>
            </a:endParaRPr>
          </a:p>
        </p:txBody>
      </p:sp>
      <p:sp>
        <p:nvSpPr>
          <p:cNvPr id="9073" name="Google Shape;9073;p648"/>
          <p:cNvSpPr/>
          <p:nvPr/>
        </p:nvSpPr>
        <p:spPr>
          <a:xfrm>
            <a:off x="1083899" y="2910066"/>
            <a:ext cx="1718400" cy="3664800"/>
          </a:xfrm>
          <a:prstGeom prst="rect">
            <a:avLst/>
          </a:prstGeom>
          <a:solidFill>
            <a:srgbClr val="EEEEEE"/>
          </a:solidFill>
          <a:ln cap="flat" cmpd="sng" w="10625">
            <a:solidFill>
              <a:srgbClr val="595959"/>
            </a:solidFill>
            <a:prstDash val="solid"/>
            <a:round/>
            <a:headEnd len="sm" w="sm" type="none"/>
            <a:tailEnd len="sm" w="sm" type="none"/>
          </a:ln>
        </p:spPr>
        <p:txBody>
          <a:bodyPr anchorCtr="0" anchor="ctr" bIns="101975" lIns="101975" spcFirstLastPara="1" rIns="101975" wrap="square" tIns="101975">
            <a:noAutofit/>
          </a:bodyPr>
          <a:lstStyle/>
          <a:p>
            <a:pPr indent="0" lvl="0" marL="0" rtl="0" algn="ctr">
              <a:spcBef>
                <a:spcPts val="0"/>
              </a:spcBef>
              <a:spcAft>
                <a:spcPts val="0"/>
              </a:spcAft>
              <a:buNone/>
            </a:pPr>
            <a:r>
              <a:t/>
            </a:r>
            <a:endParaRPr sz="1600">
              <a:latin typeface="Red Hat Display"/>
              <a:ea typeface="Red Hat Display"/>
              <a:cs typeface="Red Hat Display"/>
              <a:sym typeface="Red Hat Display"/>
            </a:endParaRPr>
          </a:p>
        </p:txBody>
      </p:sp>
      <p:sp>
        <p:nvSpPr>
          <p:cNvPr id="9074" name="Google Shape;9074;p648"/>
          <p:cNvSpPr/>
          <p:nvPr/>
        </p:nvSpPr>
        <p:spPr>
          <a:xfrm>
            <a:off x="1336160" y="3496559"/>
            <a:ext cx="1214100" cy="541200"/>
          </a:xfrm>
          <a:prstGeom prst="rect">
            <a:avLst/>
          </a:prstGeom>
          <a:solidFill>
            <a:srgbClr val="EEEEEE"/>
          </a:solidFill>
          <a:ln>
            <a:noFill/>
          </a:ln>
          <a:effectLst>
            <a:outerShdw blurRad="63727" rotWithShape="0" algn="bl" dir="5400000" dist="21242">
              <a:srgbClr val="000000">
                <a:alpha val="50000"/>
              </a:srgbClr>
            </a:outerShdw>
          </a:effectLst>
        </p:spPr>
        <p:txBody>
          <a:bodyPr anchorCtr="0" anchor="ctr" bIns="101975" lIns="101975" spcFirstLastPara="1" rIns="101975" wrap="square" tIns="101975">
            <a:noAutofit/>
          </a:bodyPr>
          <a:lstStyle/>
          <a:p>
            <a:pPr indent="0" lvl="0" marL="0" rtl="0" algn="ctr">
              <a:spcBef>
                <a:spcPts val="0"/>
              </a:spcBef>
              <a:spcAft>
                <a:spcPts val="0"/>
              </a:spcAft>
              <a:buNone/>
            </a:pPr>
            <a:r>
              <a:rPr b="1" lang="en" sz="1500">
                <a:solidFill>
                  <a:srgbClr val="000000"/>
                </a:solidFill>
                <a:latin typeface="Red Hat Display"/>
                <a:ea typeface="Red Hat Display"/>
                <a:cs typeface="Red Hat Display"/>
                <a:sym typeface="Red Hat Display"/>
              </a:rPr>
              <a:t>Rank 0</a:t>
            </a:r>
            <a:endParaRPr b="1" sz="1500">
              <a:solidFill>
                <a:srgbClr val="000000"/>
              </a:solidFill>
              <a:latin typeface="Red Hat Display"/>
              <a:ea typeface="Red Hat Display"/>
              <a:cs typeface="Red Hat Display"/>
              <a:sym typeface="Red Hat Display"/>
            </a:endParaRPr>
          </a:p>
        </p:txBody>
      </p:sp>
      <p:pic>
        <p:nvPicPr>
          <p:cNvPr id="9075" name="Google Shape;9075;p648"/>
          <p:cNvPicPr preferRelativeResize="0"/>
          <p:nvPr/>
        </p:nvPicPr>
        <p:blipFill>
          <a:blip r:embed="rId3">
            <a:alphaModFix/>
          </a:blip>
          <a:stretch>
            <a:fillRect/>
          </a:stretch>
        </p:blipFill>
        <p:spPr>
          <a:xfrm>
            <a:off x="1440520" y="3073069"/>
            <a:ext cx="1005225" cy="288122"/>
          </a:xfrm>
          <a:prstGeom prst="rect">
            <a:avLst/>
          </a:prstGeom>
          <a:noFill/>
          <a:ln>
            <a:noFill/>
          </a:ln>
        </p:spPr>
      </p:pic>
      <p:sp>
        <p:nvSpPr>
          <p:cNvPr id="9076" name="Google Shape;9076;p648"/>
          <p:cNvSpPr/>
          <p:nvPr/>
        </p:nvSpPr>
        <p:spPr>
          <a:xfrm>
            <a:off x="1336160" y="4279821"/>
            <a:ext cx="1214100" cy="541200"/>
          </a:xfrm>
          <a:prstGeom prst="rect">
            <a:avLst/>
          </a:prstGeom>
          <a:solidFill>
            <a:srgbClr val="EEEEEE"/>
          </a:solidFill>
          <a:ln>
            <a:noFill/>
          </a:ln>
          <a:effectLst>
            <a:outerShdw blurRad="63727" rotWithShape="0" algn="bl" dir="5400000" dist="21242">
              <a:srgbClr val="000000">
                <a:alpha val="50000"/>
              </a:srgbClr>
            </a:outerShdw>
          </a:effectLst>
        </p:spPr>
        <p:txBody>
          <a:bodyPr anchorCtr="0" anchor="ctr" bIns="101975" lIns="101975" spcFirstLastPara="1" rIns="101975" wrap="square" tIns="101975">
            <a:noAutofit/>
          </a:bodyPr>
          <a:lstStyle/>
          <a:p>
            <a:pPr indent="0" lvl="0" marL="0" rtl="0" algn="ctr">
              <a:spcBef>
                <a:spcPts val="0"/>
              </a:spcBef>
              <a:spcAft>
                <a:spcPts val="0"/>
              </a:spcAft>
              <a:buNone/>
            </a:pPr>
            <a:r>
              <a:rPr b="1" lang="en" sz="1500">
                <a:solidFill>
                  <a:srgbClr val="000000"/>
                </a:solidFill>
                <a:latin typeface="Red Hat Display"/>
                <a:ea typeface="Red Hat Display"/>
                <a:cs typeface="Red Hat Display"/>
                <a:sym typeface="Red Hat Display"/>
              </a:rPr>
              <a:t>Rank 1</a:t>
            </a:r>
            <a:endParaRPr b="1" sz="1500">
              <a:solidFill>
                <a:srgbClr val="000000"/>
              </a:solidFill>
              <a:latin typeface="Red Hat Display"/>
              <a:ea typeface="Red Hat Display"/>
              <a:cs typeface="Red Hat Display"/>
              <a:sym typeface="Red Hat Display"/>
            </a:endParaRPr>
          </a:p>
        </p:txBody>
      </p:sp>
      <p:sp>
        <p:nvSpPr>
          <p:cNvPr id="9077" name="Google Shape;9077;p648"/>
          <p:cNvSpPr/>
          <p:nvPr/>
        </p:nvSpPr>
        <p:spPr>
          <a:xfrm>
            <a:off x="1336160" y="5063083"/>
            <a:ext cx="1214100" cy="541200"/>
          </a:xfrm>
          <a:prstGeom prst="rect">
            <a:avLst/>
          </a:prstGeom>
          <a:solidFill>
            <a:srgbClr val="EEEEEE"/>
          </a:solidFill>
          <a:ln>
            <a:noFill/>
          </a:ln>
          <a:effectLst>
            <a:outerShdw blurRad="63727" rotWithShape="0" algn="bl" dir="5400000" dist="21242">
              <a:srgbClr val="000000">
                <a:alpha val="50000"/>
              </a:srgbClr>
            </a:outerShdw>
          </a:effectLst>
        </p:spPr>
        <p:txBody>
          <a:bodyPr anchorCtr="0" anchor="ctr" bIns="101975" lIns="101975" spcFirstLastPara="1" rIns="101975" wrap="square" tIns="101975">
            <a:noAutofit/>
          </a:bodyPr>
          <a:lstStyle/>
          <a:p>
            <a:pPr indent="0" lvl="0" marL="0" rtl="0" algn="ctr">
              <a:spcBef>
                <a:spcPts val="0"/>
              </a:spcBef>
              <a:spcAft>
                <a:spcPts val="0"/>
              </a:spcAft>
              <a:buNone/>
            </a:pPr>
            <a:r>
              <a:rPr b="1" lang="en" sz="1500">
                <a:solidFill>
                  <a:srgbClr val="000000"/>
                </a:solidFill>
                <a:latin typeface="Red Hat Display"/>
                <a:ea typeface="Red Hat Display"/>
                <a:cs typeface="Red Hat Display"/>
                <a:sym typeface="Red Hat Display"/>
              </a:rPr>
              <a:t>Rank 2</a:t>
            </a:r>
            <a:endParaRPr b="1" sz="1500">
              <a:solidFill>
                <a:srgbClr val="000000"/>
              </a:solidFill>
              <a:latin typeface="Red Hat Display"/>
              <a:ea typeface="Red Hat Display"/>
              <a:cs typeface="Red Hat Display"/>
              <a:sym typeface="Red Hat Display"/>
            </a:endParaRPr>
          </a:p>
        </p:txBody>
      </p:sp>
      <p:sp>
        <p:nvSpPr>
          <p:cNvPr id="9078" name="Google Shape;9078;p648"/>
          <p:cNvSpPr/>
          <p:nvPr/>
        </p:nvSpPr>
        <p:spPr>
          <a:xfrm>
            <a:off x="1336160" y="5846345"/>
            <a:ext cx="1214100" cy="541200"/>
          </a:xfrm>
          <a:prstGeom prst="rect">
            <a:avLst/>
          </a:prstGeom>
          <a:solidFill>
            <a:srgbClr val="EEEEEE"/>
          </a:solidFill>
          <a:ln>
            <a:noFill/>
          </a:ln>
          <a:effectLst>
            <a:outerShdw blurRad="63727" rotWithShape="0" algn="bl" dir="5400000" dist="21242">
              <a:srgbClr val="000000">
                <a:alpha val="50000"/>
              </a:srgbClr>
            </a:outerShdw>
          </a:effectLst>
        </p:spPr>
        <p:txBody>
          <a:bodyPr anchorCtr="0" anchor="ctr" bIns="101975" lIns="101975" spcFirstLastPara="1" rIns="101975" wrap="square" tIns="101975">
            <a:noAutofit/>
          </a:bodyPr>
          <a:lstStyle/>
          <a:p>
            <a:pPr indent="0" lvl="0" marL="0" rtl="0" algn="ctr">
              <a:spcBef>
                <a:spcPts val="0"/>
              </a:spcBef>
              <a:spcAft>
                <a:spcPts val="0"/>
              </a:spcAft>
              <a:buNone/>
            </a:pPr>
            <a:r>
              <a:rPr b="1" lang="en" sz="1500">
                <a:solidFill>
                  <a:srgbClr val="000000"/>
                </a:solidFill>
                <a:latin typeface="Red Hat Display"/>
                <a:ea typeface="Red Hat Display"/>
                <a:cs typeface="Red Hat Display"/>
                <a:sym typeface="Red Hat Display"/>
              </a:rPr>
              <a:t>Rank 3</a:t>
            </a:r>
            <a:endParaRPr b="1" sz="1500">
              <a:solidFill>
                <a:srgbClr val="000000"/>
              </a:solidFill>
              <a:latin typeface="Red Hat Display"/>
              <a:ea typeface="Red Hat Display"/>
              <a:cs typeface="Red Hat Display"/>
              <a:sym typeface="Red Hat Display"/>
            </a:endParaRPr>
          </a:p>
        </p:txBody>
      </p:sp>
      <p:sp>
        <p:nvSpPr>
          <p:cNvPr id="9079" name="Google Shape;9079;p648"/>
          <p:cNvSpPr txBox="1"/>
          <p:nvPr/>
        </p:nvSpPr>
        <p:spPr>
          <a:xfrm>
            <a:off x="500864" y="2322824"/>
            <a:ext cx="2884500" cy="616800"/>
          </a:xfrm>
          <a:prstGeom prst="rect">
            <a:avLst/>
          </a:prstGeom>
          <a:noFill/>
          <a:ln>
            <a:noFill/>
          </a:ln>
        </p:spPr>
        <p:txBody>
          <a:bodyPr anchorCtr="0" anchor="t" bIns="101975" lIns="101975" spcFirstLastPara="1" rIns="101975" wrap="square" tIns="101975">
            <a:noAutofit/>
          </a:bodyPr>
          <a:lstStyle/>
          <a:p>
            <a:pPr indent="0" lvl="0" marL="0" rtl="0" algn="ctr">
              <a:spcBef>
                <a:spcPts val="0"/>
              </a:spcBef>
              <a:spcAft>
                <a:spcPts val="0"/>
              </a:spcAft>
              <a:buNone/>
            </a:pPr>
            <a:r>
              <a:rPr lang="en" sz="2100">
                <a:latin typeface="Red Hat Display"/>
                <a:ea typeface="Red Hat Display"/>
                <a:cs typeface="Red Hat Display"/>
                <a:sym typeface="Red Hat Display"/>
              </a:rPr>
              <a:t>TP=4 Decode </a:t>
            </a:r>
            <a:endParaRPr sz="2100">
              <a:latin typeface="Red Hat Display"/>
              <a:ea typeface="Red Hat Display"/>
              <a:cs typeface="Red Hat Display"/>
              <a:sym typeface="Red Hat Display"/>
            </a:endParaRPr>
          </a:p>
        </p:txBody>
      </p:sp>
      <p:sp>
        <p:nvSpPr>
          <p:cNvPr id="9080" name="Google Shape;9080;p648"/>
          <p:cNvSpPr/>
          <p:nvPr/>
        </p:nvSpPr>
        <p:spPr>
          <a:xfrm>
            <a:off x="3737883" y="4681515"/>
            <a:ext cx="1214100" cy="541200"/>
          </a:xfrm>
          <a:prstGeom prst="rect">
            <a:avLst/>
          </a:prstGeom>
          <a:solidFill>
            <a:srgbClr val="EEEEEE"/>
          </a:solidFill>
          <a:ln>
            <a:noFill/>
          </a:ln>
          <a:effectLst>
            <a:outerShdw blurRad="63727" rotWithShape="0" algn="bl" dir="5400000" dist="21242">
              <a:srgbClr val="000000">
                <a:alpha val="50000"/>
              </a:srgbClr>
            </a:outerShdw>
          </a:effectLst>
        </p:spPr>
        <p:txBody>
          <a:bodyPr anchorCtr="0" anchor="ctr" bIns="101975" lIns="101975" spcFirstLastPara="1" rIns="101975" wrap="square" tIns="101975">
            <a:noAutofit/>
          </a:bodyPr>
          <a:lstStyle/>
          <a:p>
            <a:pPr indent="0" lvl="0" marL="0" rtl="0" algn="ctr">
              <a:spcBef>
                <a:spcPts val="0"/>
              </a:spcBef>
              <a:spcAft>
                <a:spcPts val="0"/>
              </a:spcAft>
              <a:buNone/>
            </a:pPr>
            <a:r>
              <a:rPr b="1" lang="en" sz="1500">
                <a:solidFill>
                  <a:srgbClr val="000000"/>
                </a:solidFill>
                <a:latin typeface="Red Hat Display"/>
                <a:ea typeface="Red Hat Display"/>
                <a:cs typeface="Red Hat Display"/>
                <a:sym typeface="Red Hat Display"/>
              </a:rPr>
              <a:t>Rank 0</a:t>
            </a:r>
            <a:endParaRPr b="1" sz="1500">
              <a:solidFill>
                <a:srgbClr val="000000"/>
              </a:solidFill>
              <a:latin typeface="Red Hat Display"/>
              <a:ea typeface="Red Hat Display"/>
              <a:cs typeface="Red Hat Display"/>
              <a:sym typeface="Red Hat Display"/>
            </a:endParaRPr>
          </a:p>
        </p:txBody>
      </p:sp>
      <p:sp>
        <p:nvSpPr>
          <p:cNvPr id="9081" name="Google Shape;9081;p648"/>
          <p:cNvSpPr txBox="1"/>
          <p:nvPr/>
        </p:nvSpPr>
        <p:spPr>
          <a:xfrm>
            <a:off x="3086394" y="2322824"/>
            <a:ext cx="2516700" cy="616800"/>
          </a:xfrm>
          <a:prstGeom prst="rect">
            <a:avLst/>
          </a:prstGeom>
          <a:noFill/>
          <a:ln>
            <a:noFill/>
          </a:ln>
        </p:spPr>
        <p:txBody>
          <a:bodyPr anchorCtr="0" anchor="t" bIns="101975" lIns="101975" spcFirstLastPara="1" rIns="101975" wrap="square" tIns="101975">
            <a:noAutofit/>
          </a:bodyPr>
          <a:lstStyle/>
          <a:p>
            <a:pPr indent="0" lvl="0" marL="0" rtl="0" algn="ctr">
              <a:spcBef>
                <a:spcPts val="0"/>
              </a:spcBef>
              <a:spcAft>
                <a:spcPts val="0"/>
              </a:spcAft>
              <a:buNone/>
            </a:pPr>
            <a:r>
              <a:rPr lang="en" sz="2100">
                <a:latin typeface="Red Hat Display"/>
                <a:ea typeface="Red Hat Display"/>
                <a:cs typeface="Red Hat Display"/>
                <a:sym typeface="Red Hat Display"/>
              </a:rPr>
              <a:t>TP=1 Prefill </a:t>
            </a:r>
            <a:endParaRPr sz="2100">
              <a:latin typeface="Red Hat Display"/>
              <a:ea typeface="Red Hat Display"/>
              <a:cs typeface="Red Hat Display"/>
              <a:sym typeface="Red Hat Display"/>
            </a:endParaRPr>
          </a:p>
        </p:txBody>
      </p:sp>
      <p:pic>
        <p:nvPicPr>
          <p:cNvPr id="9082" name="Google Shape;9082;p648"/>
          <p:cNvPicPr preferRelativeResize="0"/>
          <p:nvPr/>
        </p:nvPicPr>
        <p:blipFill>
          <a:blip r:embed="rId3">
            <a:alphaModFix/>
          </a:blip>
          <a:stretch>
            <a:fillRect/>
          </a:stretch>
        </p:blipFill>
        <p:spPr>
          <a:xfrm>
            <a:off x="3842271" y="3104092"/>
            <a:ext cx="1005225" cy="288122"/>
          </a:xfrm>
          <a:prstGeom prst="rect">
            <a:avLst/>
          </a:prstGeom>
          <a:noFill/>
          <a:ln>
            <a:noFill/>
          </a:ln>
        </p:spPr>
      </p:pic>
      <p:cxnSp>
        <p:nvCxnSpPr>
          <p:cNvPr id="9083" name="Google Shape;9083;p648"/>
          <p:cNvCxnSpPr>
            <a:stCxn id="9080" idx="1"/>
            <a:endCxn id="9074" idx="3"/>
          </p:cNvCxnSpPr>
          <p:nvPr/>
        </p:nvCxnSpPr>
        <p:spPr>
          <a:xfrm rot="10800000">
            <a:off x="2550183" y="3767115"/>
            <a:ext cx="1187700" cy="1185000"/>
          </a:xfrm>
          <a:prstGeom prst="straightConnector1">
            <a:avLst/>
          </a:prstGeom>
          <a:noFill/>
          <a:ln cap="flat" cmpd="sng" w="10625">
            <a:solidFill>
              <a:srgbClr val="595959"/>
            </a:solidFill>
            <a:prstDash val="solid"/>
            <a:round/>
            <a:headEnd len="med" w="med" type="none"/>
            <a:tailEnd len="med" w="med" type="triangle"/>
          </a:ln>
        </p:spPr>
      </p:cxnSp>
      <p:cxnSp>
        <p:nvCxnSpPr>
          <p:cNvPr id="9084" name="Google Shape;9084;p648"/>
          <p:cNvCxnSpPr>
            <a:stCxn id="9080" idx="1"/>
            <a:endCxn id="9076" idx="3"/>
          </p:cNvCxnSpPr>
          <p:nvPr/>
        </p:nvCxnSpPr>
        <p:spPr>
          <a:xfrm rot="10800000">
            <a:off x="2550183" y="4550415"/>
            <a:ext cx="1187700" cy="401700"/>
          </a:xfrm>
          <a:prstGeom prst="straightConnector1">
            <a:avLst/>
          </a:prstGeom>
          <a:noFill/>
          <a:ln cap="flat" cmpd="sng" w="10625">
            <a:solidFill>
              <a:srgbClr val="595959"/>
            </a:solidFill>
            <a:prstDash val="solid"/>
            <a:round/>
            <a:headEnd len="med" w="med" type="none"/>
            <a:tailEnd len="med" w="med" type="triangle"/>
          </a:ln>
        </p:spPr>
      </p:cxnSp>
      <p:cxnSp>
        <p:nvCxnSpPr>
          <p:cNvPr id="9085" name="Google Shape;9085;p648"/>
          <p:cNvCxnSpPr>
            <a:stCxn id="9080" idx="1"/>
            <a:endCxn id="9077" idx="3"/>
          </p:cNvCxnSpPr>
          <p:nvPr/>
        </p:nvCxnSpPr>
        <p:spPr>
          <a:xfrm flipH="1">
            <a:off x="2550183" y="4952115"/>
            <a:ext cx="1187700" cy="381600"/>
          </a:xfrm>
          <a:prstGeom prst="straightConnector1">
            <a:avLst/>
          </a:prstGeom>
          <a:noFill/>
          <a:ln cap="flat" cmpd="sng" w="10625">
            <a:solidFill>
              <a:srgbClr val="595959"/>
            </a:solidFill>
            <a:prstDash val="solid"/>
            <a:round/>
            <a:headEnd len="med" w="med" type="none"/>
            <a:tailEnd len="med" w="med" type="triangle"/>
          </a:ln>
        </p:spPr>
      </p:cxnSp>
      <p:cxnSp>
        <p:nvCxnSpPr>
          <p:cNvPr id="9086" name="Google Shape;9086;p648"/>
          <p:cNvCxnSpPr>
            <a:stCxn id="9080" idx="1"/>
            <a:endCxn id="9078" idx="3"/>
          </p:cNvCxnSpPr>
          <p:nvPr/>
        </p:nvCxnSpPr>
        <p:spPr>
          <a:xfrm flipH="1">
            <a:off x="2550183" y="4952115"/>
            <a:ext cx="1187700" cy="1164900"/>
          </a:xfrm>
          <a:prstGeom prst="straightConnector1">
            <a:avLst/>
          </a:prstGeom>
          <a:noFill/>
          <a:ln cap="flat" cmpd="sng" w="10625">
            <a:solidFill>
              <a:srgbClr val="595959"/>
            </a:solidFill>
            <a:prstDash val="solid"/>
            <a:round/>
            <a:headEnd len="med" w="med" type="none"/>
            <a:tailEnd len="med" w="med" type="triangle"/>
          </a:ln>
        </p:spPr>
      </p:cxnSp>
      <p:sp>
        <p:nvSpPr>
          <p:cNvPr id="9087" name="Google Shape;9087;p648"/>
          <p:cNvSpPr txBox="1"/>
          <p:nvPr/>
        </p:nvSpPr>
        <p:spPr>
          <a:xfrm>
            <a:off x="1432014" y="1913601"/>
            <a:ext cx="3423900" cy="3255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600"/>
              </a:spcAft>
              <a:buNone/>
            </a:pPr>
            <a:r>
              <a:rPr b="1" lang="en" sz="2100" u="sng">
                <a:solidFill>
                  <a:srgbClr val="EE0000"/>
                </a:solidFill>
                <a:latin typeface="Red Hat Display"/>
                <a:ea typeface="Red Hat Display"/>
                <a:cs typeface="Red Hat Display"/>
                <a:sym typeface="Red Hat Display"/>
              </a:rPr>
              <a:t>Heterogeneous TP</a:t>
            </a:r>
            <a:endParaRPr b="1" sz="2100" u="sng">
              <a:solidFill>
                <a:srgbClr val="EE0000"/>
              </a:solidFill>
              <a:latin typeface="Red Hat Display"/>
              <a:ea typeface="Red Hat Display"/>
              <a:cs typeface="Red Hat Display"/>
              <a:sym typeface="Red Hat Display"/>
            </a:endParaRPr>
          </a:p>
        </p:txBody>
      </p:sp>
      <p:sp>
        <p:nvSpPr>
          <p:cNvPr id="9088" name="Google Shape;9088;p648"/>
          <p:cNvSpPr txBox="1"/>
          <p:nvPr/>
        </p:nvSpPr>
        <p:spPr>
          <a:xfrm>
            <a:off x="7273059" y="1913601"/>
            <a:ext cx="3423900" cy="3255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600"/>
              </a:spcAft>
              <a:buNone/>
            </a:pPr>
            <a:r>
              <a:rPr b="1" lang="en" sz="2100" u="sng">
                <a:solidFill>
                  <a:srgbClr val="EE0000"/>
                </a:solidFill>
                <a:latin typeface="Red Hat Display"/>
                <a:ea typeface="Red Hat Display"/>
                <a:cs typeface="Red Hat Display"/>
                <a:sym typeface="Red Hat Display"/>
              </a:rPr>
              <a:t>Dynamic Lazy xPyD</a:t>
            </a:r>
            <a:endParaRPr b="1" sz="2100" u="sng">
              <a:solidFill>
                <a:srgbClr val="EE0000"/>
              </a:solidFill>
              <a:latin typeface="Red Hat Display"/>
              <a:ea typeface="Red Hat Display"/>
              <a:cs typeface="Red Hat Display"/>
              <a:sym typeface="Red Hat Display"/>
            </a:endParaRPr>
          </a:p>
        </p:txBody>
      </p:sp>
      <p:sp>
        <p:nvSpPr>
          <p:cNvPr id="9089" name="Google Shape;9089;p648"/>
          <p:cNvSpPr/>
          <p:nvPr/>
        </p:nvSpPr>
        <p:spPr>
          <a:xfrm>
            <a:off x="6890548" y="3319097"/>
            <a:ext cx="1214100" cy="541200"/>
          </a:xfrm>
          <a:prstGeom prst="rect">
            <a:avLst/>
          </a:prstGeom>
          <a:solidFill>
            <a:srgbClr val="EEEEEE"/>
          </a:solidFill>
          <a:ln>
            <a:noFill/>
          </a:ln>
          <a:effectLst>
            <a:outerShdw blurRad="63727" rotWithShape="0" algn="bl" dir="5400000" dist="21242">
              <a:srgbClr val="000000">
                <a:alpha val="50000"/>
              </a:srgbClr>
            </a:outerShdw>
          </a:effectLst>
        </p:spPr>
        <p:txBody>
          <a:bodyPr anchorCtr="0" anchor="ctr" bIns="101975" lIns="101975" spcFirstLastPara="1" rIns="101975" wrap="square" tIns="101975">
            <a:noAutofit/>
          </a:bodyPr>
          <a:lstStyle/>
          <a:p>
            <a:pPr indent="0" lvl="0" marL="0" rtl="0" algn="ctr">
              <a:spcBef>
                <a:spcPts val="0"/>
              </a:spcBef>
              <a:spcAft>
                <a:spcPts val="0"/>
              </a:spcAft>
              <a:buNone/>
            </a:pPr>
            <a:r>
              <a:t/>
            </a:r>
            <a:endParaRPr b="1" sz="1500">
              <a:solidFill>
                <a:srgbClr val="000000"/>
              </a:solidFill>
              <a:latin typeface="Red Hat Display"/>
              <a:ea typeface="Red Hat Display"/>
              <a:cs typeface="Red Hat Display"/>
              <a:sym typeface="Red Hat Display"/>
            </a:endParaRPr>
          </a:p>
        </p:txBody>
      </p:sp>
      <p:pic>
        <p:nvPicPr>
          <p:cNvPr id="9090" name="Google Shape;9090;p648"/>
          <p:cNvPicPr preferRelativeResize="0"/>
          <p:nvPr/>
        </p:nvPicPr>
        <p:blipFill>
          <a:blip r:embed="rId3">
            <a:alphaModFix/>
          </a:blip>
          <a:stretch>
            <a:fillRect/>
          </a:stretch>
        </p:blipFill>
        <p:spPr>
          <a:xfrm>
            <a:off x="6994950" y="3445496"/>
            <a:ext cx="1005225" cy="288122"/>
          </a:xfrm>
          <a:prstGeom prst="rect">
            <a:avLst/>
          </a:prstGeom>
          <a:noFill/>
          <a:ln>
            <a:noFill/>
          </a:ln>
        </p:spPr>
      </p:pic>
      <p:sp>
        <p:nvSpPr>
          <p:cNvPr id="9091" name="Google Shape;9091;p648"/>
          <p:cNvSpPr/>
          <p:nvPr/>
        </p:nvSpPr>
        <p:spPr>
          <a:xfrm>
            <a:off x="9466181" y="3733629"/>
            <a:ext cx="1214100" cy="541200"/>
          </a:xfrm>
          <a:prstGeom prst="rect">
            <a:avLst/>
          </a:prstGeom>
          <a:solidFill>
            <a:srgbClr val="EEEEEE"/>
          </a:solidFill>
          <a:ln>
            <a:noFill/>
          </a:ln>
          <a:effectLst>
            <a:outerShdw blurRad="63727" rotWithShape="0" algn="bl" dir="5400000" dist="21242">
              <a:srgbClr val="000000">
                <a:alpha val="50000"/>
              </a:srgbClr>
            </a:outerShdw>
          </a:effectLst>
        </p:spPr>
        <p:txBody>
          <a:bodyPr anchorCtr="0" anchor="ctr" bIns="101975" lIns="101975" spcFirstLastPara="1" rIns="101975" wrap="square" tIns="101975">
            <a:noAutofit/>
          </a:bodyPr>
          <a:lstStyle/>
          <a:p>
            <a:pPr indent="0" lvl="0" marL="0" rtl="0" algn="ctr">
              <a:spcBef>
                <a:spcPts val="0"/>
              </a:spcBef>
              <a:spcAft>
                <a:spcPts val="0"/>
              </a:spcAft>
              <a:buNone/>
            </a:pPr>
            <a:r>
              <a:t/>
            </a:r>
            <a:endParaRPr b="1" sz="1500">
              <a:solidFill>
                <a:srgbClr val="000000"/>
              </a:solidFill>
              <a:latin typeface="Red Hat Display"/>
              <a:ea typeface="Red Hat Display"/>
              <a:cs typeface="Red Hat Display"/>
              <a:sym typeface="Red Hat Display"/>
            </a:endParaRPr>
          </a:p>
        </p:txBody>
      </p:sp>
      <p:pic>
        <p:nvPicPr>
          <p:cNvPr id="9092" name="Google Shape;9092;p648"/>
          <p:cNvPicPr preferRelativeResize="0"/>
          <p:nvPr/>
        </p:nvPicPr>
        <p:blipFill>
          <a:blip r:embed="rId3">
            <a:alphaModFix/>
          </a:blip>
          <a:stretch>
            <a:fillRect/>
          </a:stretch>
        </p:blipFill>
        <p:spPr>
          <a:xfrm>
            <a:off x="9570576" y="3833434"/>
            <a:ext cx="1005225" cy="288122"/>
          </a:xfrm>
          <a:prstGeom prst="rect">
            <a:avLst/>
          </a:prstGeom>
          <a:noFill/>
          <a:ln>
            <a:noFill/>
          </a:ln>
        </p:spPr>
      </p:pic>
      <p:sp>
        <p:nvSpPr>
          <p:cNvPr id="9093" name="Google Shape;9093;p648"/>
          <p:cNvSpPr/>
          <p:nvPr/>
        </p:nvSpPr>
        <p:spPr>
          <a:xfrm>
            <a:off x="6890548" y="4371652"/>
            <a:ext cx="1214100" cy="541200"/>
          </a:xfrm>
          <a:prstGeom prst="rect">
            <a:avLst/>
          </a:prstGeom>
          <a:solidFill>
            <a:srgbClr val="EEEEEE"/>
          </a:solidFill>
          <a:ln>
            <a:noFill/>
          </a:ln>
          <a:effectLst>
            <a:outerShdw blurRad="63727" rotWithShape="0" algn="bl" dir="5400000" dist="21242">
              <a:srgbClr val="000000">
                <a:alpha val="50000"/>
              </a:srgbClr>
            </a:outerShdw>
          </a:effectLst>
        </p:spPr>
        <p:txBody>
          <a:bodyPr anchorCtr="0" anchor="ctr" bIns="101975" lIns="101975" spcFirstLastPara="1" rIns="101975" wrap="square" tIns="101975">
            <a:noAutofit/>
          </a:bodyPr>
          <a:lstStyle/>
          <a:p>
            <a:pPr indent="0" lvl="0" marL="0" rtl="0" algn="ctr">
              <a:spcBef>
                <a:spcPts val="0"/>
              </a:spcBef>
              <a:spcAft>
                <a:spcPts val="0"/>
              </a:spcAft>
              <a:buNone/>
            </a:pPr>
            <a:r>
              <a:t/>
            </a:r>
            <a:endParaRPr b="1" sz="1500">
              <a:solidFill>
                <a:srgbClr val="000000"/>
              </a:solidFill>
              <a:latin typeface="Red Hat Display"/>
              <a:ea typeface="Red Hat Display"/>
              <a:cs typeface="Red Hat Display"/>
              <a:sym typeface="Red Hat Display"/>
            </a:endParaRPr>
          </a:p>
        </p:txBody>
      </p:sp>
      <p:pic>
        <p:nvPicPr>
          <p:cNvPr id="9094" name="Google Shape;9094;p648"/>
          <p:cNvPicPr preferRelativeResize="0"/>
          <p:nvPr/>
        </p:nvPicPr>
        <p:blipFill>
          <a:blip r:embed="rId3">
            <a:alphaModFix/>
          </a:blip>
          <a:stretch>
            <a:fillRect/>
          </a:stretch>
        </p:blipFill>
        <p:spPr>
          <a:xfrm>
            <a:off x="6994950" y="4498051"/>
            <a:ext cx="1005225" cy="288122"/>
          </a:xfrm>
          <a:prstGeom prst="rect">
            <a:avLst/>
          </a:prstGeom>
          <a:noFill/>
          <a:ln>
            <a:noFill/>
          </a:ln>
        </p:spPr>
      </p:pic>
      <p:sp>
        <p:nvSpPr>
          <p:cNvPr id="9095" name="Google Shape;9095;p648"/>
          <p:cNvSpPr/>
          <p:nvPr/>
        </p:nvSpPr>
        <p:spPr>
          <a:xfrm>
            <a:off x="9466181" y="4912579"/>
            <a:ext cx="1214100" cy="541200"/>
          </a:xfrm>
          <a:prstGeom prst="rect">
            <a:avLst/>
          </a:prstGeom>
          <a:solidFill>
            <a:srgbClr val="EEEEEE"/>
          </a:solidFill>
          <a:ln>
            <a:noFill/>
          </a:ln>
          <a:effectLst>
            <a:outerShdw blurRad="63727" rotWithShape="0" algn="bl" dir="5400000" dist="21242">
              <a:srgbClr val="000000">
                <a:alpha val="50000"/>
              </a:srgbClr>
            </a:outerShdw>
          </a:effectLst>
        </p:spPr>
        <p:txBody>
          <a:bodyPr anchorCtr="0" anchor="ctr" bIns="101975" lIns="101975" spcFirstLastPara="1" rIns="101975" wrap="square" tIns="101975">
            <a:noAutofit/>
          </a:bodyPr>
          <a:lstStyle/>
          <a:p>
            <a:pPr indent="0" lvl="0" marL="0" rtl="0" algn="ctr">
              <a:spcBef>
                <a:spcPts val="0"/>
              </a:spcBef>
              <a:spcAft>
                <a:spcPts val="0"/>
              </a:spcAft>
              <a:buNone/>
            </a:pPr>
            <a:r>
              <a:t/>
            </a:r>
            <a:endParaRPr b="1" sz="1500">
              <a:solidFill>
                <a:srgbClr val="000000"/>
              </a:solidFill>
              <a:latin typeface="Red Hat Display"/>
              <a:ea typeface="Red Hat Display"/>
              <a:cs typeface="Red Hat Display"/>
              <a:sym typeface="Red Hat Display"/>
            </a:endParaRPr>
          </a:p>
        </p:txBody>
      </p:sp>
      <p:pic>
        <p:nvPicPr>
          <p:cNvPr id="9096" name="Google Shape;9096;p648"/>
          <p:cNvPicPr preferRelativeResize="0"/>
          <p:nvPr/>
        </p:nvPicPr>
        <p:blipFill>
          <a:blip r:embed="rId3">
            <a:alphaModFix/>
          </a:blip>
          <a:stretch>
            <a:fillRect/>
          </a:stretch>
        </p:blipFill>
        <p:spPr>
          <a:xfrm>
            <a:off x="9570562" y="5038978"/>
            <a:ext cx="1005225" cy="288122"/>
          </a:xfrm>
          <a:prstGeom prst="rect">
            <a:avLst/>
          </a:prstGeom>
          <a:noFill/>
          <a:ln>
            <a:noFill/>
          </a:ln>
        </p:spPr>
      </p:pic>
      <p:sp>
        <p:nvSpPr>
          <p:cNvPr id="9097" name="Google Shape;9097;p648"/>
          <p:cNvSpPr/>
          <p:nvPr/>
        </p:nvSpPr>
        <p:spPr>
          <a:xfrm>
            <a:off x="6890562" y="5424206"/>
            <a:ext cx="1214100" cy="541200"/>
          </a:xfrm>
          <a:prstGeom prst="rect">
            <a:avLst/>
          </a:prstGeom>
          <a:solidFill>
            <a:srgbClr val="EEEEEE"/>
          </a:solidFill>
          <a:ln>
            <a:noFill/>
          </a:ln>
          <a:effectLst>
            <a:outerShdw blurRad="63727" rotWithShape="0" algn="bl" dir="5400000" dist="21242">
              <a:srgbClr val="000000">
                <a:alpha val="50000"/>
              </a:srgbClr>
            </a:outerShdw>
          </a:effectLst>
        </p:spPr>
        <p:txBody>
          <a:bodyPr anchorCtr="0" anchor="ctr" bIns="101975" lIns="101975" spcFirstLastPara="1" rIns="101975" wrap="square" tIns="101975">
            <a:noAutofit/>
          </a:bodyPr>
          <a:lstStyle/>
          <a:p>
            <a:pPr indent="0" lvl="0" marL="0" rtl="0" algn="ctr">
              <a:spcBef>
                <a:spcPts val="0"/>
              </a:spcBef>
              <a:spcAft>
                <a:spcPts val="0"/>
              </a:spcAft>
              <a:buNone/>
            </a:pPr>
            <a:r>
              <a:t/>
            </a:r>
            <a:endParaRPr b="1" sz="1500">
              <a:solidFill>
                <a:srgbClr val="000000"/>
              </a:solidFill>
              <a:latin typeface="Red Hat Display"/>
              <a:ea typeface="Red Hat Display"/>
              <a:cs typeface="Red Hat Display"/>
              <a:sym typeface="Red Hat Display"/>
            </a:endParaRPr>
          </a:p>
        </p:txBody>
      </p:sp>
      <p:pic>
        <p:nvPicPr>
          <p:cNvPr id="9098" name="Google Shape;9098;p648"/>
          <p:cNvPicPr preferRelativeResize="0"/>
          <p:nvPr/>
        </p:nvPicPr>
        <p:blipFill>
          <a:blip r:embed="rId3">
            <a:alphaModFix/>
          </a:blip>
          <a:stretch>
            <a:fillRect/>
          </a:stretch>
        </p:blipFill>
        <p:spPr>
          <a:xfrm>
            <a:off x="6994964" y="5550606"/>
            <a:ext cx="1005225" cy="288122"/>
          </a:xfrm>
          <a:prstGeom prst="rect">
            <a:avLst/>
          </a:prstGeom>
          <a:noFill/>
          <a:ln>
            <a:noFill/>
          </a:ln>
        </p:spPr>
      </p:pic>
      <p:sp>
        <p:nvSpPr>
          <p:cNvPr id="9099" name="Google Shape;9099;p648"/>
          <p:cNvSpPr txBox="1"/>
          <p:nvPr/>
        </p:nvSpPr>
        <p:spPr>
          <a:xfrm>
            <a:off x="5949409" y="2397845"/>
            <a:ext cx="3096300" cy="213600"/>
          </a:xfrm>
          <a:prstGeom prst="rect">
            <a:avLst/>
          </a:prstGeom>
          <a:noFill/>
          <a:ln>
            <a:noFill/>
          </a:ln>
        </p:spPr>
        <p:txBody>
          <a:bodyPr anchorCtr="0" anchor="ctr" bIns="101975" lIns="101975" spcFirstLastPara="1" rIns="101975" wrap="square" tIns="101975">
            <a:noAutofit/>
          </a:bodyPr>
          <a:lstStyle/>
          <a:p>
            <a:pPr indent="0" lvl="0" marL="0" rtl="0" algn="ctr">
              <a:spcBef>
                <a:spcPts val="0"/>
              </a:spcBef>
              <a:spcAft>
                <a:spcPts val="0"/>
              </a:spcAft>
              <a:buNone/>
            </a:pPr>
            <a:r>
              <a:rPr lang="en" sz="2100">
                <a:solidFill>
                  <a:srgbClr val="000000"/>
                </a:solidFill>
                <a:latin typeface="Red Hat Display"/>
                <a:ea typeface="Red Hat Display"/>
                <a:cs typeface="Red Hat Display"/>
                <a:sym typeface="Red Hat Display"/>
              </a:rPr>
              <a:t>D Workers</a:t>
            </a:r>
            <a:endParaRPr sz="2100">
              <a:solidFill>
                <a:srgbClr val="000000"/>
              </a:solidFill>
              <a:latin typeface="Red Hat Display"/>
              <a:ea typeface="Red Hat Display"/>
              <a:cs typeface="Red Hat Display"/>
              <a:sym typeface="Red Hat Display"/>
            </a:endParaRPr>
          </a:p>
        </p:txBody>
      </p:sp>
      <p:sp>
        <p:nvSpPr>
          <p:cNvPr id="9100" name="Google Shape;9100;p648"/>
          <p:cNvSpPr txBox="1"/>
          <p:nvPr/>
        </p:nvSpPr>
        <p:spPr>
          <a:xfrm>
            <a:off x="8525001" y="2397845"/>
            <a:ext cx="3096300" cy="213600"/>
          </a:xfrm>
          <a:prstGeom prst="rect">
            <a:avLst/>
          </a:prstGeom>
          <a:noFill/>
          <a:ln>
            <a:noFill/>
          </a:ln>
        </p:spPr>
        <p:txBody>
          <a:bodyPr anchorCtr="0" anchor="ctr" bIns="101975" lIns="101975" spcFirstLastPara="1" rIns="101975" wrap="square" tIns="101975">
            <a:noAutofit/>
          </a:bodyPr>
          <a:lstStyle/>
          <a:p>
            <a:pPr indent="0" lvl="0" marL="0" rtl="0" algn="ctr">
              <a:spcBef>
                <a:spcPts val="0"/>
              </a:spcBef>
              <a:spcAft>
                <a:spcPts val="0"/>
              </a:spcAft>
              <a:buNone/>
            </a:pPr>
            <a:r>
              <a:rPr lang="en" sz="2100">
                <a:solidFill>
                  <a:srgbClr val="000000"/>
                </a:solidFill>
                <a:latin typeface="Red Hat Display"/>
                <a:ea typeface="Red Hat Display"/>
                <a:cs typeface="Red Hat Display"/>
                <a:sym typeface="Red Hat Display"/>
              </a:rPr>
              <a:t>P Workers</a:t>
            </a:r>
            <a:endParaRPr sz="2100">
              <a:solidFill>
                <a:srgbClr val="000000"/>
              </a:solidFill>
              <a:latin typeface="Red Hat Display"/>
              <a:ea typeface="Red Hat Display"/>
              <a:cs typeface="Red Hat Display"/>
              <a:sym typeface="Red Hat Display"/>
            </a:endParaRPr>
          </a:p>
        </p:txBody>
      </p:sp>
      <p:cxnSp>
        <p:nvCxnSpPr>
          <p:cNvPr id="9101" name="Google Shape;9101;p648"/>
          <p:cNvCxnSpPr>
            <a:stCxn id="9089" idx="3"/>
            <a:endCxn id="9091" idx="1"/>
          </p:cNvCxnSpPr>
          <p:nvPr/>
        </p:nvCxnSpPr>
        <p:spPr>
          <a:xfrm>
            <a:off x="8104648" y="3589697"/>
            <a:ext cx="1361400" cy="414600"/>
          </a:xfrm>
          <a:prstGeom prst="straightConnector1">
            <a:avLst/>
          </a:prstGeom>
          <a:noFill/>
          <a:ln cap="flat" cmpd="sng" w="10625">
            <a:solidFill>
              <a:srgbClr val="595959"/>
            </a:solidFill>
            <a:prstDash val="solid"/>
            <a:round/>
            <a:headEnd len="med" w="med" type="none"/>
            <a:tailEnd len="med" w="med" type="none"/>
          </a:ln>
        </p:spPr>
      </p:cxnSp>
      <p:cxnSp>
        <p:nvCxnSpPr>
          <p:cNvPr id="9102" name="Google Shape;9102;p648"/>
          <p:cNvCxnSpPr>
            <a:stCxn id="9089" idx="3"/>
            <a:endCxn id="9095" idx="1"/>
          </p:cNvCxnSpPr>
          <p:nvPr/>
        </p:nvCxnSpPr>
        <p:spPr>
          <a:xfrm>
            <a:off x="8104648" y="3589697"/>
            <a:ext cx="1361400" cy="1593600"/>
          </a:xfrm>
          <a:prstGeom prst="straightConnector1">
            <a:avLst/>
          </a:prstGeom>
          <a:noFill/>
          <a:ln cap="flat" cmpd="sng" w="10625">
            <a:solidFill>
              <a:srgbClr val="595959"/>
            </a:solidFill>
            <a:prstDash val="solid"/>
            <a:round/>
            <a:headEnd len="med" w="med" type="none"/>
            <a:tailEnd len="med" w="med" type="none"/>
          </a:ln>
        </p:spPr>
      </p:cxnSp>
      <p:cxnSp>
        <p:nvCxnSpPr>
          <p:cNvPr id="9103" name="Google Shape;9103;p648"/>
          <p:cNvCxnSpPr>
            <a:stCxn id="9093" idx="3"/>
            <a:endCxn id="9091" idx="1"/>
          </p:cNvCxnSpPr>
          <p:nvPr/>
        </p:nvCxnSpPr>
        <p:spPr>
          <a:xfrm flipH="1" rot="10800000">
            <a:off x="8104648" y="4004152"/>
            <a:ext cx="1361400" cy="638100"/>
          </a:xfrm>
          <a:prstGeom prst="straightConnector1">
            <a:avLst/>
          </a:prstGeom>
          <a:noFill/>
          <a:ln cap="flat" cmpd="sng" w="10625">
            <a:solidFill>
              <a:srgbClr val="595959"/>
            </a:solidFill>
            <a:prstDash val="solid"/>
            <a:round/>
            <a:headEnd len="med" w="med" type="none"/>
            <a:tailEnd len="med" w="med" type="none"/>
          </a:ln>
        </p:spPr>
      </p:cxnSp>
      <p:cxnSp>
        <p:nvCxnSpPr>
          <p:cNvPr id="9104" name="Google Shape;9104;p648"/>
          <p:cNvCxnSpPr>
            <a:stCxn id="9093" idx="3"/>
            <a:endCxn id="9095" idx="1"/>
          </p:cNvCxnSpPr>
          <p:nvPr/>
        </p:nvCxnSpPr>
        <p:spPr>
          <a:xfrm>
            <a:off x="8104648" y="4642252"/>
            <a:ext cx="1361400" cy="540900"/>
          </a:xfrm>
          <a:prstGeom prst="straightConnector1">
            <a:avLst/>
          </a:prstGeom>
          <a:noFill/>
          <a:ln cap="flat" cmpd="sng" w="10625">
            <a:solidFill>
              <a:srgbClr val="595959"/>
            </a:solidFill>
            <a:prstDash val="solid"/>
            <a:round/>
            <a:headEnd len="med" w="med" type="none"/>
            <a:tailEnd len="med" w="med" type="none"/>
          </a:ln>
        </p:spPr>
      </p:cxnSp>
      <p:cxnSp>
        <p:nvCxnSpPr>
          <p:cNvPr id="9105" name="Google Shape;9105;p648"/>
          <p:cNvCxnSpPr>
            <a:stCxn id="9097" idx="3"/>
            <a:endCxn id="9091" idx="1"/>
          </p:cNvCxnSpPr>
          <p:nvPr/>
        </p:nvCxnSpPr>
        <p:spPr>
          <a:xfrm flipH="1" rot="10800000">
            <a:off x="8104662" y="4004306"/>
            <a:ext cx="1361400" cy="1690500"/>
          </a:xfrm>
          <a:prstGeom prst="straightConnector1">
            <a:avLst/>
          </a:prstGeom>
          <a:noFill/>
          <a:ln cap="flat" cmpd="sng" w="10625">
            <a:solidFill>
              <a:srgbClr val="595959"/>
            </a:solidFill>
            <a:prstDash val="solid"/>
            <a:round/>
            <a:headEnd len="med" w="med" type="none"/>
            <a:tailEnd len="med" w="med" type="none"/>
          </a:ln>
        </p:spPr>
      </p:cxnSp>
      <p:cxnSp>
        <p:nvCxnSpPr>
          <p:cNvPr id="9106" name="Google Shape;9106;p648"/>
          <p:cNvCxnSpPr>
            <a:stCxn id="9097" idx="3"/>
            <a:endCxn id="9095" idx="1"/>
          </p:cNvCxnSpPr>
          <p:nvPr/>
        </p:nvCxnSpPr>
        <p:spPr>
          <a:xfrm flipH="1" rot="10800000">
            <a:off x="8104662" y="5183306"/>
            <a:ext cx="1361400" cy="511500"/>
          </a:xfrm>
          <a:prstGeom prst="straightConnector1">
            <a:avLst/>
          </a:prstGeom>
          <a:noFill/>
          <a:ln cap="flat" cmpd="sng" w="10625">
            <a:solidFill>
              <a:srgbClr val="595959"/>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4" name="Shape 7154"/>
        <p:cNvGrpSpPr/>
        <p:nvPr/>
      </p:nvGrpSpPr>
      <p:grpSpPr>
        <a:xfrm>
          <a:off x="0" y="0"/>
          <a:ext cx="0" cy="0"/>
          <a:chOff x="0" y="0"/>
          <a:chExt cx="0" cy="0"/>
        </a:xfrm>
      </p:grpSpPr>
      <p:sp>
        <p:nvSpPr>
          <p:cNvPr id="7155" name="Google Shape;7155;p5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156" name="Google Shape;7156;p523"/>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vLLM API (2): OpenAI-compatible server</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157" name="Google Shape;7157;p523"/>
          <p:cNvSpPr txBox="1"/>
          <p:nvPr/>
        </p:nvSpPr>
        <p:spPr>
          <a:xfrm>
            <a:off x="969367" y="2795200"/>
            <a:ext cx="108072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solidFill>
                  <a:srgbClr val="AA0000"/>
                </a:solidFill>
                <a:highlight>
                  <a:srgbClr val="FFFFFF"/>
                </a:highlight>
                <a:latin typeface="Red Hat Display"/>
                <a:ea typeface="Red Hat Display"/>
                <a:cs typeface="Red Hat Display"/>
                <a:sym typeface="Red Hat Display"/>
              </a:rPr>
              <a:t>$ </a:t>
            </a:r>
            <a:r>
              <a:rPr lang="en" sz="1900">
                <a:solidFill>
                  <a:srgbClr val="333333"/>
                </a:solidFill>
                <a:highlight>
                  <a:srgbClr val="FFFFFF"/>
                </a:highlight>
                <a:latin typeface="Red Hat Display"/>
                <a:ea typeface="Red Hat Display"/>
                <a:cs typeface="Red Hat Display"/>
                <a:sym typeface="Red Hat Display"/>
              </a:rPr>
              <a:t>vllm serve openai/gpt-oss-20b</a:t>
            </a:r>
            <a:endParaRPr sz="1900">
              <a:solidFill>
                <a:srgbClr val="996633"/>
              </a:solidFill>
              <a:highlight>
                <a:srgbClr val="FFFFFF"/>
              </a:highlight>
              <a:latin typeface="Red Hat Display"/>
              <a:ea typeface="Red Hat Display"/>
              <a:cs typeface="Red Hat Display"/>
              <a:sym typeface="Red Hat Display"/>
            </a:endParaRPr>
          </a:p>
        </p:txBody>
      </p:sp>
      <p:sp>
        <p:nvSpPr>
          <p:cNvPr id="7158" name="Google Shape;7158;p523"/>
          <p:cNvSpPr txBox="1"/>
          <p:nvPr/>
        </p:nvSpPr>
        <p:spPr>
          <a:xfrm>
            <a:off x="969365" y="3920633"/>
            <a:ext cx="7834800" cy="2158800"/>
          </a:xfrm>
          <a:prstGeom prst="rect">
            <a:avLst/>
          </a:prstGeom>
          <a:noFill/>
          <a:ln>
            <a:noFill/>
          </a:ln>
        </p:spPr>
        <p:txBody>
          <a:bodyPr anchorCtr="0" anchor="t" bIns="121900" lIns="121900" spcFirstLastPara="1" rIns="121900" wrap="square" tIns="121900">
            <a:spAutoFit/>
          </a:bodyPr>
          <a:lstStyle/>
          <a:p>
            <a:pPr indent="0" lvl="0" marL="0" rtl="0" algn="l">
              <a:lnSpc>
                <a:spcPct val="110795"/>
              </a:lnSpc>
              <a:spcBef>
                <a:spcPts val="0"/>
              </a:spcBef>
              <a:spcAft>
                <a:spcPts val="0"/>
              </a:spcAft>
              <a:buNone/>
            </a:pPr>
            <a:r>
              <a:rPr lang="en" sz="1900">
                <a:solidFill>
                  <a:srgbClr val="AA0000"/>
                </a:solidFill>
                <a:latin typeface="Red Hat Display"/>
                <a:ea typeface="Red Hat Display"/>
                <a:cs typeface="Red Hat Display"/>
                <a:sym typeface="Red Hat Display"/>
              </a:rPr>
              <a:t>$ </a:t>
            </a:r>
            <a:r>
              <a:rPr lang="en" sz="1900">
                <a:solidFill>
                  <a:srgbClr val="333333"/>
                </a:solidFill>
                <a:latin typeface="Red Hat Display"/>
                <a:ea typeface="Red Hat Display"/>
                <a:cs typeface="Red Hat Display"/>
                <a:sym typeface="Red Hat Display"/>
              </a:rPr>
              <a:t>curl http://localhost:8000/v1/responses \</a:t>
            </a:r>
            <a:endParaRPr sz="1900">
              <a:solidFill>
                <a:srgbClr val="333333"/>
              </a:solidFill>
              <a:latin typeface="Red Hat Display"/>
              <a:ea typeface="Red Hat Display"/>
              <a:cs typeface="Red Hat Display"/>
              <a:sym typeface="Red Hat Display"/>
            </a:endParaRPr>
          </a:p>
          <a:p>
            <a:pPr indent="0" lvl="0" marL="0" rtl="0" algn="l">
              <a:lnSpc>
                <a:spcPct val="110795"/>
              </a:lnSpc>
              <a:spcBef>
                <a:spcPts val="0"/>
              </a:spcBef>
              <a:spcAft>
                <a:spcPts val="0"/>
              </a:spcAft>
              <a:buNone/>
            </a:pPr>
            <a:r>
              <a:rPr lang="en" sz="1900">
                <a:solidFill>
                  <a:srgbClr val="333333"/>
                </a:solidFill>
                <a:latin typeface="Red Hat Display"/>
                <a:ea typeface="Red Hat Display"/>
                <a:cs typeface="Red Hat Display"/>
                <a:sym typeface="Red Hat Display"/>
              </a:rPr>
              <a:t>    -H </a:t>
            </a:r>
            <a:r>
              <a:rPr lang="en" sz="1900">
                <a:solidFill>
                  <a:srgbClr val="AA5500"/>
                </a:solidFill>
                <a:latin typeface="Red Hat Display"/>
                <a:ea typeface="Red Hat Display"/>
                <a:cs typeface="Red Hat Display"/>
                <a:sym typeface="Red Hat Display"/>
              </a:rPr>
              <a:t>"Content-Type: application/json"</a:t>
            </a:r>
            <a:r>
              <a:rPr lang="en" sz="1900">
                <a:solidFill>
                  <a:srgbClr val="333333"/>
                </a:solidFill>
                <a:latin typeface="Red Hat Display"/>
                <a:ea typeface="Red Hat Display"/>
                <a:cs typeface="Red Hat Display"/>
                <a:sym typeface="Red Hat Display"/>
              </a:rPr>
              <a:t> \</a:t>
            </a:r>
            <a:endParaRPr sz="1900">
              <a:solidFill>
                <a:srgbClr val="333333"/>
              </a:solidFill>
              <a:latin typeface="Red Hat Display"/>
              <a:ea typeface="Red Hat Display"/>
              <a:cs typeface="Red Hat Display"/>
              <a:sym typeface="Red Hat Display"/>
            </a:endParaRPr>
          </a:p>
          <a:p>
            <a:pPr indent="0" lvl="0" marL="0" rtl="0" algn="l">
              <a:lnSpc>
                <a:spcPct val="110795"/>
              </a:lnSpc>
              <a:spcBef>
                <a:spcPts val="0"/>
              </a:spcBef>
              <a:spcAft>
                <a:spcPts val="0"/>
              </a:spcAft>
              <a:buNone/>
            </a:pPr>
            <a:r>
              <a:rPr lang="en" sz="1900">
                <a:solidFill>
                  <a:srgbClr val="333333"/>
                </a:solidFill>
                <a:latin typeface="Red Hat Display"/>
                <a:ea typeface="Red Hat Display"/>
                <a:cs typeface="Red Hat Display"/>
                <a:sym typeface="Red Hat Display"/>
              </a:rPr>
              <a:t>    -d </a:t>
            </a:r>
            <a:r>
              <a:rPr lang="en" sz="1900">
                <a:solidFill>
                  <a:srgbClr val="AA5500"/>
                </a:solidFill>
                <a:latin typeface="Red Hat Display"/>
                <a:ea typeface="Red Hat Display"/>
                <a:cs typeface="Red Hat Display"/>
                <a:sym typeface="Red Hat Display"/>
              </a:rPr>
              <a:t>'{</a:t>
            </a:r>
            <a:endParaRPr sz="1900">
              <a:solidFill>
                <a:srgbClr val="333333"/>
              </a:solidFill>
              <a:latin typeface="Red Hat Display"/>
              <a:ea typeface="Red Hat Display"/>
              <a:cs typeface="Red Hat Display"/>
              <a:sym typeface="Red Hat Display"/>
            </a:endParaRPr>
          </a:p>
          <a:p>
            <a:pPr indent="0" lvl="0" marL="0" rtl="0" algn="l">
              <a:lnSpc>
                <a:spcPct val="110795"/>
              </a:lnSpc>
              <a:spcBef>
                <a:spcPts val="0"/>
              </a:spcBef>
              <a:spcAft>
                <a:spcPts val="0"/>
              </a:spcAft>
              <a:buNone/>
            </a:pPr>
            <a:r>
              <a:rPr lang="en" sz="1900">
                <a:solidFill>
                  <a:srgbClr val="AA5500"/>
                </a:solidFill>
                <a:latin typeface="Red Hat Display"/>
                <a:ea typeface="Red Hat Display"/>
                <a:cs typeface="Red Hat Display"/>
                <a:sym typeface="Red Hat Display"/>
              </a:rPr>
              <a:t>        "model": "openai/gpt-oss-20b",</a:t>
            </a:r>
            <a:endParaRPr sz="1900">
              <a:solidFill>
                <a:srgbClr val="333333"/>
              </a:solidFill>
              <a:latin typeface="Red Hat Display"/>
              <a:ea typeface="Red Hat Display"/>
              <a:cs typeface="Red Hat Display"/>
              <a:sym typeface="Red Hat Display"/>
            </a:endParaRPr>
          </a:p>
          <a:p>
            <a:pPr indent="0" lvl="0" marL="0" rtl="0" algn="l">
              <a:lnSpc>
                <a:spcPct val="110795"/>
              </a:lnSpc>
              <a:spcBef>
                <a:spcPts val="0"/>
              </a:spcBef>
              <a:spcAft>
                <a:spcPts val="0"/>
              </a:spcAft>
              <a:buNone/>
            </a:pPr>
            <a:r>
              <a:rPr lang="en" sz="1900">
                <a:solidFill>
                  <a:srgbClr val="AA5500"/>
                </a:solidFill>
                <a:latin typeface="Red Hat Display"/>
                <a:ea typeface="Red Hat Display"/>
                <a:cs typeface="Red Hat Display"/>
                <a:sym typeface="Red Hat Display"/>
              </a:rPr>
              <a:t>        "input": "tell me a 20 words story about a cat",</a:t>
            </a:r>
            <a:endParaRPr sz="1900">
              <a:solidFill>
                <a:srgbClr val="333333"/>
              </a:solidFill>
              <a:latin typeface="Red Hat Display"/>
              <a:ea typeface="Red Hat Display"/>
              <a:cs typeface="Red Hat Display"/>
              <a:sym typeface="Red Hat Display"/>
            </a:endParaRPr>
          </a:p>
          <a:p>
            <a:pPr indent="0" lvl="0" marL="0" rtl="0" algn="l">
              <a:lnSpc>
                <a:spcPct val="110795"/>
              </a:lnSpc>
              <a:spcBef>
                <a:spcPts val="0"/>
              </a:spcBef>
              <a:spcAft>
                <a:spcPts val="0"/>
              </a:spcAft>
              <a:buNone/>
            </a:pPr>
            <a:r>
              <a:rPr lang="en" sz="1900">
                <a:solidFill>
                  <a:srgbClr val="AA5500"/>
                </a:solidFill>
                <a:latin typeface="Red Hat Display"/>
                <a:ea typeface="Red Hat Display"/>
                <a:cs typeface="Red Hat Display"/>
                <a:sym typeface="Red Hat Display"/>
              </a:rPr>
              <a:t>    }'</a:t>
            </a:r>
            <a:endParaRPr sz="1900">
              <a:solidFill>
                <a:srgbClr val="996633"/>
              </a:solidFill>
              <a:latin typeface="Red Hat Display"/>
              <a:ea typeface="Red Hat Display"/>
              <a:cs typeface="Red Hat Display"/>
              <a:sym typeface="Red Hat Display"/>
            </a:endParaRPr>
          </a:p>
        </p:txBody>
      </p:sp>
      <p:sp>
        <p:nvSpPr>
          <p:cNvPr id="7159" name="Google Shape;7159;p523"/>
          <p:cNvSpPr/>
          <p:nvPr/>
        </p:nvSpPr>
        <p:spPr>
          <a:xfrm>
            <a:off x="1119600" y="1319200"/>
            <a:ext cx="9952800" cy="834900"/>
          </a:xfrm>
          <a:prstGeom prst="roundRect">
            <a:avLst>
              <a:gd fmla="val 16667" name="adj"/>
            </a:avLst>
          </a:prstGeom>
          <a:solidFill>
            <a:srgbClr val="D5D5D5"/>
          </a:solidFill>
          <a:ln cap="flat" cmpd="sng" w="25400">
            <a:solidFill>
              <a:schemeClr val="dk2"/>
            </a:solidFill>
            <a:prstDash val="solid"/>
            <a:round/>
            <a:headEnd len="sm" w="sm" type="none"/>
            <a:tailEnd len="sm" w="sm" type="none"/>
          </a:ln>
        </p:spPr>
        <p:txBody>
          <a:bodyPr anchorCtr="0" anchor="ctr" bIns="0" lIns="121900" spcFirstLastPara="1" rIns="0" wrap="square" tIns="0">
            <a:noAutofit/>
          </a:bodyPr>
          <a:lstStyle/>
          <a:p>
            <a:pPr indent="0" lvl="0" marL="0" rtl="0" algn="l">
              <a:lnSpc>
                <a:spcPct val="115000"/>
              </a:lnSpc>
              <a:spcBef>
                <a:spcPts val="0"/>
              </a:spcBef>
              <a:spcAft>
                <a:spcPts val="0"/>
              </a:spcAft>
              <a:buNone/>
            </a:pPr>
            <a:r>
              <a:rPr lang="en" sz="2400">
                <a:latin typeface="Red Hat Display"/>
                <a:ea typeface="Red Hat Display"/>
                <a:cs typeface="Red Hat Display"/>
                <a:sym typeface="Red Hat Display"/>
              </a:rPr>
              <a:t>A FastAPI-based server for online serving</a:t>
            </a:r>
            <a:endParaRPr sz="2400">
              <a:latin typeface="Red Hat Display"/>
              <a:ea typeface="Red Hat Display"/>
              <a:cs typeface="Red Hat Display"/>
              <a:sym typeface="Red Hat Display"/>
            </a:endParaRPr>
          </a:p>
        </p:txBody>
      </p:sp>
      <p:sp>
        <p:nvSpPr>
          <p:cNvPr id="7160" name="Google Shape;7160;p523"/>
          <p:cNvSpPr/>
          <p:nvPr/>
        </p:nvSpPr>
        <p:spPr>
          <a:xfrm>
            <a:off x="1098998" y="2363767"/>
            <a:ext cx="1382400" cy="440700"/>
          </a:xfrm>
          <a:prstGeom prst="roundRect">
            <a:avLst>
              <a:gd fmla="val 16667" name="adj"/>
            </a:avLst>
          </a:prstGeom>
          <a:solidFill>
            <a:srgbClr val="F4CCCC"/>
          </a:solidFill>
          <a:ln cap="flat" cmpd="sng" w="25400">
            <a:solidFill>
              <a:srgbClr val="990000"/>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2400">
                <a:latin typeface="Red Hat Display"/>
                <a:ea typeface="Red Hat Display"/>
                <a:cs typeface="Red Hat Display"/>
                <a:sym typeface="Red Hat Display"/>
              </a:rPr>
              <a:t>Server</a:t>
            </a:r>
            <a:endParaRPr sz="2400">
              <a:latin typeface="Red Hat Display"/>
              <a:ea typeface="Red Hat Display"/>
              <a:cs typeface="Red Hat Display"/>
              <a:sym typeface="Red Hat Display"/>
            </a:endParaRPr>
          </a:p>
        </p:txBody>
      </p:sp>
      <p:sp>
        <p:nvSpPr>
          <p:cNvPr id="7161" name="Google Shape;7161;p523"/>
          <p:cNvSpPr/>
          <p:nvPr/>
        </p:nvSpPr>
        <p:spPr>
          <a:xfrm>
            <a:off x="1098998" y="3530600"/>
            <a:ext cx="1382400" cy="440700"/>
          </a:xfrm>
          <a:prstGeom prst="roundRect">
            <a:avLst>
              <a:gd fmla="val 16667" name="adj"/>
            </a:avLst>
          </a:prstGeom>
          <a:solidFill>
            <a:srgbClr val="CFE2F3"/>
          </a:solidFill>
          <a:ln cap="flat" cmpd="sng" w="25400">
            <a:solidFill>
              <a:srgbClr val="3C78D8"/>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2400">
                <a:latin typeface="Red Hat Display"/>
                <a:ea typeface="Red Hat Display"/>
                <a:cs typeface="Red Hat Display"/>
                <a:sym typeface="Red Hat Display"/>
              </a:rPr>
              <a:t>Client</a:t>
            </a:r>
            <a:endParaRPr sz="2400">
              <a:latin typeface="Red Hat Display"/>
              <a:ea typeface="Red Hat Display"/>
              <a:cs typeface="Red Hat Display"/>
              <a:sym typeface="Red Hat Display"/>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0" name="Shape 9110"/>
        <p:cNvGrpSpPr/>
        <p:nvPr/>
      </p:nvGrpSpPr>
      <p:grpSpPr>
        <a:xfrm>
          <a:off x="0" y="0"/>
          <a:ext cx="0" cy="0"/>
          <a:chOff x="0" y="0"/>
          <a:chExt cx="0" cy="0"/>
        </a:xfrm>
      </p:grpSpPr>
      <p:sp>
        <p:nvSpPr>
          <p:cNvPr id="9111" name="Google Shape;9111;p64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112" name="Google Shape;9112;p649"/>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P/D Disaggregation</a:t>
            </a:r>
            <a:endParaRPr sz="3000">
              <a:latin typeface="Red Hat Display"/>
              <a:ea typeface="Red Hat Display"/>
              <a:cs typeface="Red Hat Display"/>
              <a:sym typeface="Red Hat Display"/>
            </a:endParaRPr>
          </a:p>
        </p:txBody>
      </p:sp>
      <p:sp>
        <p:nvSpPr>
          <p:cNvPr id="9113" name="Google Shape;9113;p649"/>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P/D disaggregation drives significant performance improvements for long context workloads</a:t>
            </a:r>
            <a:endParaRPr/>
          </a:p>
        </p:txBody>
      </p:sp>
      <p:pic>
        <p:nvPicPr>
          <p:cNvPr id="9114" name="Google Shape;9114;p649"/>
          <p:cNvPicPr preferRelativeResize="0"/>
          <p:nvPr/>
        </p:nvPicPr>
        <p:blipFill>
          <a:blip r:embed="rId3">
            <a:alphaModFix/>
          </a:blip>
          <a:stretch>
            <a:fillRect/>
          </a:stretch>
        </p:blipFill>
        <p:spPr>
          <a:xfrm>
            <a:off x="989650" y="1919325"/>
            <a:ext cx="5521401" cy="4090800"/>
          </a:xfrm>
          <a:prstGeom prst="rect">
            <a:avLst/>
          </a:prstGeom>
          <a:noFill/>
          <a:ln>
            <a:noFill/>
          </a:ln>
          <a:effectLst>
            <a:outerShdw blurRad="57150" rotWithShape="0" algn="bl" dir="5400000" dist="19050">
              <a:srgbClr val="000000">
                <a:alpha val="50000"/>
              </a:srgbClr>
            </a:outerShdw>
          </a:effectLst>
        </p:spPr>
      </p:pic>
      <p:sp>
        <p:nvSpPr>
          <p:cNvPr id="9115" name="Google Shape;9115;p649"/>
          <p:cNvSpPr txBox="1"/>
          <p:nvPr/>
        </p:nvSpPr>
        <p:spPr>
          <a:xfrm>
            <a:off x="6895025" y="2169850"/>
            <a:ext cx="4797300" cy="3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u="sng">
                <a:latin typeface="Red Hat Display"/>
                <a:ea typeface="Red Hat Display"/>
                <a:cs typeface="Red Hat Display"/>
                <a:sym typeface="Red Hat Display"/>
              </a:rPr>
              <a:t>Key Insights</a:t>
            </a:r>
            <a:endParaRPr b="1" sz="1900" u="sng">
              <a:latin typeface="Red Hat Display"/>
              <a:ea typeface="Red Hat Display"/>
              <a:cs typeface="Red Hat Display"/>
              <a:sym typeface="Red Hat Display"/>
            </a:endParaRPr>
          </a:p>
          <a:p>
            <a:pPr indent="-336550" lvl="0" marL="457200" rtl="0" algn="l">
              <a:spcBef>
                <a:spcPts val="0"/>
              </a:spcBef>
              <a:spcAft>
                <a:spcPts val="0"/>
              </a:spcAft>
              <a:buSzPts val="1900"/>
              <a:buFont typeface="Red Hat Display"/>
              <a:buChar char="●"/>
            </a:pPr>
            <a:r>
              <a:rPr lang="en" sz="1900">
                <a:latin typeface="Red Hat Display"/>
                <a:ea typeface="Red Hat Display"/>
                <a:cs typeface="Red Hat Display"/>
                <a:sym typeface="Red Hat Display"/>
              </a:rPr>
              <a:t>Long context workloads</a:t>
            </a:r>
            <a:endParaRPr sz="1900">
              <a:latin typeface="Red Hat Display"/>
              <a:ea typeface="Red Hat Display"/>
              <a:cs typeface="Red Hat Display"/>
              <a:sym typeface="Red Hat Display"/>
            </a:endParaRPr>
          </a:p>
          <a:p>
            <a:pPr indent="-336550" lvl="1" marL="914400" rtl="0" algn="l">
              <a:spcBef>
                <a:spcPts val="0"/>
              </a:spcBef>
              <a:spcAft>
                <a:spcPts val="0"/>
              </a:spcAft>
              <a:buSzPts val="1900"/>
              <a:buFont typeface="Red Hat Display"/>
              <a:buChar char="○"/>
            </a:pPr>
            <a:r>
              <a:rPr lang="en" sz="1900">
                <a:latin typeface="Red Hat Display"/>
                <a:ea typeface="Red Hat Display"/>
                <a:cs typeface="Red Hat Display"/>
                <a:sym typeface="Red Hat Display"/>
              </a:rPr>
              <a:t>5000+ ISL</a:t>
            </a:r>
            <a:endParaRPr sz="1900">
              <a:latin typeface="Red Hat Display"/>
              <a:ea typeface="Red Hat Display"/>
              <a:cs typeface="Red Hat Display"/>
              <a:sym typeface="Red Hat Display"/>
            </a:endParaRPr>
          </a:p>
          <a:p>
            <a:pPr indent="0" lvl="0" marL="0" rtl="0" algn="l">
              <a:spcBef>
                <a:spcPts val="0"/>
              </a:spcBef>
              <a:spcAft>
                <a:spcPts val="0"/>
              </a:spcAft>
              <a:buNone/>
            </a:pPr>
            <a:r>
              <a:t/>
            </a:r>
            <a:endParaRPr sz="1900">
              <a:latin typeface="Red Hat Display"/>
              <a:ea typeface="Red Hat Display"/>
              <a:cs typeface="Red Hat Display"/>
              <a:sym typeface="Red Hat Display"/>
            </a:endParaRPr>
          </a:p>
          <a:p>
            <a:pPr indent="-336550" lvl="0" marL="457200" rtl="0" algn="l">
              <a:spcBef>
                <a:spcPts val="0"/>
              </a:spcBef>
              <a:spcAft>
                <a:spcPts val="0"/>
              </a:spcAft>
              <a:buSzPts val="1900"/>
              <a:buFont typeface="Red Hat Display"/>
              <a:buChar char="●"/>
            </a:pPr>
            <a:r>
              <a:rPr lang="en" sz="1900">
                <a:latin typeface="Red Hat Display"/>
                <a:ea typeface="Red Hat Display"/>
                <a:cs typeface="Red Hat Display"/>
                <a:sym typeface="Red Hat Display"/>
              </a:rPr>
              <a:t>Larger models: Llama-70B+ size</a:t>
            </a:r>
            <a:endParaRPr sz="1900">
              <a:latin typeface="Red Hat Display"/>
              <a:ea typeface="Red Hat Display"/>
              <a:cs typeface="Red Hat Display"/>
              <a:sym typeface="Red Hat Display"/>
            </a:endParaRPr>
          </a:p>
          <a:p>
            <a:pPr indent="0" lvl="0" marL="0" rtl="0" algn="l">
              <a:spcBef>
                <a:spcPts val="0"/>
              </a:spcBef>
              <a:spcAft>
                <a:spcPts val="0"/>
              </a:spcAft>
              <a:buNone/>
            </a:pPr>
            <a:r>
              <a:t/>
            </a:r>
            <a:endParaRPr sz="1900">
              <a:latin typeface="Red Hat Display"/>
              <a:ea typeface="Red Hat Display"/>
              <a:cs typeface="Red Hat Display"/>
              <a:sym typeface="Red Hat Display"/>
            </a:endParaRPr>
          </a:p>
          <a:p>
            <a:pPr indent="-336550" lvl="0" marL="457200" rtl="0" algn="l">
              <a:spcBef>
                <a:spcPts val="0"/>
              </a:spcBef>
              <a:spcAft>
                <a:spcPts val="0"/>
              </a:spcAft>
              <a:buSzPts val="1900"/>
              <a:buFont typeface="Red Hat Display"/>
              <a:buChar char="●"/>
            </a:pPr>
            <a:r>
              <a:rPr lang="en" sz="1900">
                <a:latin typeface="Red Hat Display"/>
                <a:ea typeface="Red Hat Display"/>
                <a:cs typeface="Red Hat Display"/>
                <a:sym typeface="Red Hat Display"/>
              </a:rPr>
              <a:t>Heterogeneous configurations optimized</a:t>
            </a:r>
            <a:endParaRPr sz="1900">
              <a:latin typeface="Red Hat Display"/>
              <a:ea typeface="Red Hat Display"/>
              <a:cs typeface="Red Hat Display"/>
              <a:sym typeface="Red Hat Display"/>
            </a:endParaRPr>
          </a:p>
          <a:p>
            <a:pPr indent="-336550" lvl="1" marL="914400" rtl="0" algn="l">
              <a:spcBef>
                <a:spcPts val="0"/>
              </a:spcBef>
              <a:spcAft>
                <a:spcPts val="0"/>
              </a:spcAft>
              <a:buSzPts val="1900"/>
              <a:buFont typeface="Red Hat Display"/>
              <a:buChar char="○"/>
            </a:pPr>
            <a:r>
              <a:rPr lang="en" sz="1900">
                <a:latin typeface="Red Hat Display"/>
                <a:ea typeface="Red Hat Display"/>
                <a:cs typeface="Red Hat Display"/>
                <a:sym typeface="Red Hat Display"/>
              </a:rPr>
              <a:t>Less parallelism for prefill</a:t>
            </a:r>
            <a:endParaRPr sz="1900">
              <a:latin typeface="Red Hat Display"/>
              <a:ea typeface="Red Hat Display"/>
              <a:cs typeface="Red Hat Display"/>
              <a:sym typeface="Red Hat Display"/>
            </a:endParaRPr>
          </a:p>
          <a:p>
            <a:pPr indent="-336550" lvl="1" marL="914400" rtl="0" algn="l">
              <a:spcBef>
                <a:spcPts val="0"/>
              </a:spcBef>
              <a:spcAft>
                <a:spcPts val="0"/>
              </a:spcAft>
              <a:buSzPts val="1900"/>
              <a:buFont typeface="Red Hat Display"/>
              <a:buChar char="○"/>
            </a:pPr>
            <a:r>
              <a:rPr lang="en" sz="1900">
                <a:latin typeface="Red Hat Display"/>
                <a:ea typeface="Red Hat Display"/>
                <a:cs typeface="Red Hat Display"/>
                <a:sym typeface="Red Hat Display"/>
              </a:rPr>
              <a:t>More parallelism for decode</a:t>
            </a:r>
            <a:endParaRPr sz="1900">
              <a:latin typeface="Red Hat Display"/>
              <a:ea typeface="Red Hat Display"/>
              <a:cs typeface="Red Hat Display"/>
              <a:sym typeface="Red Hat Display"/>
            </a:endParaRPr>
          </a:p>
          <a:p>
            <a:pPr indent="0" lvl="0" marL="0" rtl="0" algn="l">
              <a:spcBef>
                <a:spcPts val="0"/>
              </a:spcBef>
              <a:spcAft>
                <a:spcPts val="0"/>
              </a:spcAft>
              <a:buNone/>
            </a:pPr>
            <a:r>
              <a:t/>
            </a:r>
            <a:endParaRPr sz="1900">
              <a:latin typeface="Red Hat Display"/>
              <a:ea typeface="Red Hat Display"/>
              <a:cs typeface="Red Hat Display"/>
              <a:sym typeface="Red Hat Display"/>
            </a:endParaRPr>
          </a:p>
          <a:p>
            <a:pPr indent="-336550" lvl="0" marL="457200" rtl="0" algn="l">
              <a:spcBef>
                <a:spcPts val="0"/>
              </a:spcBef>
              <a:spcAft>
                <a:spcPts val="0"/>
              </a:spcAft>
              <a:buSzPts val="1900"/>
              <a:buFont typeface="Red Hat Display"/>
              <a:buChar char="●"/>
            </a:pPr>
            <a:r>
              <a:rPr lang="en" sz="1900">
                <a:latin typeface="Red Hat Display"/>
                <a:ea typeface="Red Hat Display"/>
                <a:cs typeface="Red Hat Display"/>
                <a:sym typeface="Red Hat Display"/>
              </a:rPr>
              <a:t>xPyD ratios tuned for workload</a:t>
            </a:r>
            <a:endParaRPr sz="1900">
              <a:latin typeface="Red Hat Display"/>
              <a:ea typeface="Red Hat Display"/>
              <a:cs typeface="Red Hat Display"/>
              <a:sym typeface="Red Hat Display"/>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9" name="Shape 9119"/>
        <p:cNvGrpSpPr/>
        <p:nvPr/>
      </p:nvGrpSpPr>
      <p:grpSpPr>
        <a:xfrm>
          <a:off x="0" y="0"/>
          <a:ext cx="0" cy="0"/>
          <a:chOff x="0" y="0"/>
          <a:chExt cx="0" cy="0"/>
        </a:xfrm>
      </p:grpSpPr>
      <p:sp>
        <p:nvSpPr>
          <p:cNvPr id="9120" name="Google Shape;9120;p6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121" name="Google Shape;9121;p650"/>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“Well-lit” Path: KV Cache Management</a:t>
            </a:r>
            <a:endParaRPr sz="3000">
              <a:latin typeface="Red Hat Display"/>
              <a:ea typeface="Red Hat Display"/>
              <a:cs typeface="Red Hat Display"/>
              <a:sym typeface="Red Hat Display"/>
            </a:endParaRPr>
          </a:p>
        </p:txBody>
      </p:sp>
      <p:sp>
        <p:nvSpPr>
          <p:cNvPr id="9122" name="Google Shape;9122;p650"/>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Leverage all system resources to maximize prefix cache hit rate within the cluster</a:t>
            </a:r>
            <a:endParaRPr/>
          </a:p>
        </p:txBody>
      </p:sp>
      <p:sp>
        <p:nvSpPr>
          <p:cNvPr id="9123" name="Google Shape;9123;p650"/>
          <p:cNvSpPr txBox="1"/>
          <p:nvPr/>
        </p:nvSpPr>
        <p:spPr>
          <a:xfrm>
            <a:off x="6369059" y="5689344"/>
            <a:ext cx="5420400" cy="48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Red Hat Display"/>
                <a:ea typeface="Red Hat Display"/>
                <a:cs typeface="Red Hat Display"/>
                <a:sym typeface="Red Hat Display"/>
              </a:rPr>
              <a:t>Offload KV caches to global shared remote storage</a:t>
            </a:r>
            <a:endParaRPr sz="1600">
              <a:solidFill>
                <a:srgbClr val="000000"/>
              </a:solidFill>
              <a:latin typeface="Red Hat Display"/>
              <a:ea typeface="Red Hat Display"/>
              <a:cs typeface="Red Hat Display"/>
              <a:sym typeface="Red Hat Display"/>
            </a:endParaRPr>
          </a:p>
        </p:txBody>
      </p:sp>
      <p:sp>
        <p:nvSpPr>
          <p:cNvPr id="9124" name="Google Shape;9124;p650"/>
          <p:cNvSpPr/>
          <p:nvPr/>
        </p:nvSpPr>
        <p:spPr>
          <a:xfrm>
            <a:off x="578475" y="2717900"/>
            <a:ext cx="5420400" cy="2884200"/>
          </a:xfrm>
          <a:prstGeom prst="rect">
            <a:avLst/>
          </a:prstGeom>
          <a:solidFill>
            <a:srgbClr val="FFFFFF"/>
          </a:solid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1425" lIns="51425" spcFirstLastPara="1" rIns="51425" wrap="square" tIns="51425">
            <a:noAutofit/>
          </a:bodyPr>
          <a:lstStyle/>
          <a:p>
            <a:pPr indent="0" lvl="0" marL="0" rtl="0" algn="l">
              <a:spcBef>
                <a:spcPts val="0"/>
              </a:spcBef>
              <a:spcAft>
                <a:spcPts val="0"/>
              </a:spcAft>
              <a:buNone/>
            </a:pPr>
            <a:r>
              <a:t/>
            </a:r>
            <a:endParaRPr>
              <a:solidFill>
                <a:srgbClr val="000000"/>
              </a:solidFill>
              <a:latin typeface="Red Hat Display"/>
              <a:ea typeface="Red Hat Display"/>
              <a:cs typeface="Red Hat Display"/>
              <a:sym typeface="Red Hat Display"/>
            </a:endParaRPr>
          </a:p>
        </p:txBody>
      </p:sp>
      <p:sp>
        <p:nvSpPr>
          <p:cNvPr id="9125" name="Google Shape;9125;p650"/>
          <p:cNvSpPr txBox="1"/>
          <p:nvPr/>
        </p:nvSpPr>
        <p:spPr>
          <a:xfrm>
            <a:off x="828215" y="2241850"/>
            <a:ext cx="4920900" cy="3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Red Hat Display"/>
                <a:ea typeface="Red Hat Display"/>
                <a:cs typeface="Red Hat Display"/>
                <a:sym typeface="Red Hat Display"/>
              </a:rPr>
              <a:t>North/South KV Management</a:t>
            </a:r>
            <a:endParaRPr b="1" sz="1800">
              <a:solidFill>
                <a:srgbClr val="000000"/>
              </a:solidFill>
              <a:latin typeface="Red Hat Display"/>
              <a:ea typeface="Red Hat Display"/>
              <a:cs typeface="Red Hat Display"/>
              <a:sym typeface="Red Hat Display"/>
            </a:endParaRPr>
          </a:p>
        </p:txBody>
      </p:sp>
      <p:sp>
        <p:nvSpPr>
          <p:cNvPr id="9126" name="Google Shape;9126;p650"/>
          <p:cNvSpPr/>
          <p:nvPr/>
        </p:nvSpPr>
        <p:spPr>
          <a:xfrm>
            <a:off x="1001111" y="4667057"/>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pic>
        <p:nvPicPr>
          <p:cNvPr id="9127" name="Google Shape;9127;p650"/>
          <p:cNvPicPr preferRelativeResize="0"/>
          <p:nvPr/>
        </p:nvPicPr>
        <p:blipFill>
          <a:blip r:embed="rId3">
            <a:alphaModFix/>
          </a:blip>
          <a:stretch>
            <a:fillRect/>
          </a:stretch>
        </p:blipFill>
        <p:spPr>
          <a:xfrm>
            <a:off x="1094713" y="4794446"/>
            <a:ext cx="901484" cy="258386"/>
          </a:xfrm>
          <a:prstGeom prst="rect">
            <a:avLst/>
          </a:prstGeom>
          <a:noFill/>
          <a:ln>
            <a:noFill/>
          </a:ln>
        </p:spPr>
      </p:pic>
      <p:sp>
        <p:nvSpPr>
          <p:cNvPr id="9128" name="Google Shape;9128;p650"/>
          <p:cNvSpPr/>
          <p:nvPr/>
        </p:nvSpPr>
        <p:spPr>
          <a:xfrm>
            <a:off x="3707161" y="4681089"/>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pic>
        <p:nvPicPr>
          <p:cNvPr id="9129" name="Google Shape;9129;p650"/>
          <p:cNvPicPr preferRelativeResize="0"/>
          <p:nvPr/>
        </p:nvPicPr>
        <p:blipFill>
          <a:blip r:embed="rId3">
            <a:alphaModFix/>
          </a:blip>
          <a:stretch>
            <a:fillRect/>
          </a:stretch>
        </p:blipFill>
        <p:spPr>
          <a:xfrm>
            <a:off x="3800756" y="4794446"/>
            <a:ext cx="901484" cy="258386"/>
          </a:xfrm>
          <a:prstGeom prst="rect">
            <a:avLst/>
          </a:prstGeom>
          <a:noFill/>
          <a:ln>
            <a:noFill/>
          </a:ln>
        </p:spPr>
      </p:pic>
      <p:sp>
        <p:nvSpPr>
          <p:cNvPr id="9130" name="Google Shape;9130;p650"/>
          <p:cNvSpPr/>
          <p:nvPr/>
        </p:nvSpPr>
        <p:spPr>
          <a:xfrm>
            <a:off x="4685561" y="3477307"/>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Red Hat Display"/>
                <a:ea typeface="Red Hat Display"/>
                <a:cs typeface="Red Hat Display"/>
                <a:sym typeface="Red Hat Display"/>
              </a:rPr>
              <a:t>EPP</a:t>
            </a:r>
            <a:endParaRPr b="1" sz="1200">
              <a:solidFill>
                <a:srgbClr val="000000"/>
              </a:solidFill>
              <a:latin typeface="Red Hat Display"/>
              <a:ea typeface="Red Hat Display"/>
              <a:cs typeface="Red Hat Display"/>
              <a:sym typeface="Red Hat Display"/>
            </a:endParaRPr>
          </a:p>
        </p:txBody>
      </p:sp>
      <p:sp>
        <p:nvSpPr>
          <p:cNvPr id="9131" name="Google Shape;9131;p650"/>
          <p:cNvSpPr/>
          <p:nvPr/>
        </p:nvSpPr>
        <p:spPr>
          <a:xfrm>
            <a:off x="2354136" y="3477307"/>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Red Hat Display"/>
                <a:ea typeface="Red Hat Display"/>
                <a:cs typeface="Red Hat Display"/>
                <a:sym typeface="Red Hat Display"/>
              </a:rPr>
              <a:t>Gateway</a:t>
            </a:r>
            <a:endParaRPr sz="1200">
              <a:solidFill>
                <a:srgbClr val="000000"/>
              </a:solidFill>
              <a:latin typeface="Red Hat Display"/>
              <a:ea typeface="Red Hat Display"/>
              <a:cs typeface="Red Hat Display"/>
              <a:sym typeface="Red Hat Display"/>
            </a:endParaRPr>
          </a:p>
        </p:txBody>
      </p:sp>
      <p:sp>
        <p:nvSpPr>
          <p:cNvPr id="9132" name="Google Shape;9132;p650"/>
          <p:cNvSpPr txBox="1"/>
          <p:nvPr/>
        </p:nvSpPr>
        <p:spPr>
          <a:xfrm>
            <a:off x="962715" y="5114588"/>
            <a:ext cx="1165500" cy="4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ed Hat Display"/>
                <a:ea typeface="Red Hat Display"/>
                <a:cs typeface="Red Hat Display"/>
                <a:sym typeface="Red Hat Display"/>
              </a:rPr>
              <a:t>Pod A</a:t>
            </a:r>
            <a:endParaRPr b="1" sz="1000">
              <a:solidFill>
                <a:srgbClr val="000000"/>
              </a:solidFill>
              <a:latin typeface="Red Hat Display"/>
              <a:ea typeface="Red Hat Display"/>
              <a:cs typeface="Red Hat Display"/>
              <a:sym typeface="Red Hat Display"/>
            </a:endParaRPr>
          </a:p>
        </p:txBody>
      </p:sp>
      <p:sp>
        <p:nvSpPr>
          <p:cNvPr id="9133" name="Google Shape;9133;p650"/>
          <p:cNvSpPr txBox="1"/>
          <p:nvPr/>
        </p:nvSpPr>
        <p:spPr>
          <a:xfrm>
            <a:off x="3668740" y="5114588"/>
            <a:ext cx="1165500" cy="4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ed Hat Display"/>
                <a:ea typeface="Red Hat Display"/>
                <a:cs typeface="Red Hat Display"/>
                <a:sym typeface="Red Hat Display"/>
              </a:rPr>
              <a:t>Pod C</a:t>
            </a:r>
            <a:endParaRPr b="1" sz="1000">
              <a:solidFill>
                <a:srgbClr val="000000"/>
              </a:solidFill>
              <a:latin typeface="Red Hat Display"/>
              <a:ea typeface="Red Hat Display"/>
              <a:cs typeface="Red Hat Display"/>
              <a:sym typeface="Red Hat Display"/>
            </a:endParaRPr>
          </a:p>
        </p:txBody>
      </p:sp>
      <p:cxnSp>
        <p:nvCxnSpPr>
          <p:cNvPr id="9134" name="Google Shape;9134;p650"/>
          <p:cNvCxnSpPr/>
          <p:nvPr/>
        </p:nvCxnSpPr>
        <p:spPr>
          <a:xfrm>
            <a:off x="2897875" y="2879600"/>
            <a:ext cx="0" cy="592500"/>
          </a:xfrm>
          <a:prstGeom prst="straightConnector1">
            <a:avLst/>
          </a:prstGeom>
          <a:noFill/>
          <a:ln cap="flat" cmpd="sng" w="9525">
            <a:solidFill>
              <a:srgbClr val="595959"/>
            </a:solidFill>
            <a:prstDash val="solid"/>
            <a:round/>
            <a:headEnd len="med" w="med" type="none"/>
            <a:tailEnd len="med" w="med" type="triangle"/>
          </a:ln>
        </p:spPr>
      </p:cxnSp>
      <p:sp>
        <p:nvSpPr>
          <p:cNvPr id="9135" name="Google Shape;9135;p650"/>
          <p:cNvSpPr txBox="1"/>
          <p:nvPr/>
        </p:nvSpPr>
        <p:spPr>
          <a:xfrm>
            <a:off x="2911550" y="3012300"/>
            <a:ext cx="1525500" cy="4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Red Hat Display"/>
                <a:ea typeface="Red Hat Display"/>
                <a:cs typeface="Red Hat Display"/>
                <a:sym typeface="Red Hat Display"/>
              </a:rPr>
              <a:t>GET completions</a:t>
            </a:r>
            <a:endParaRPr b="1" sz="1000">
              <a:solidFill>
                <a:srgbClr val="000000"/>
              </a:solidFill>
              <a:latin typeface="Red Hat Display"/>
              <a:ea typeface="Red Hat Display"/>
              <a:cs typeface="Red Hat Display"/>
              <a:sym typeface="Red Hat Display"/>
            </a:endParaRPr>
          </a:p>
        </p:txBody>
      </p:sp>
      <p:cxnSp>
        <p:nvCxnSpPr>
          <p:cNvPr id="9136" name="Google Shape;9136;p650"/>
          <p:cNvCxnSpPr/>
          <p:nvPr/>
        </p:nvCxnSpPr>
        <p:spPr>
          <a:xfrm>
            <a:off x="3442824" y="3682077"/>
            <a:ext cx="1242600" cy="0"/>
          </a:xfrm>
          <a:prstGeom prst="straightConnector1">
            <a:avLst/>
          </a:prstGeom>
          <a:noFill/>
          <a:ln cap="flat" cmpd="sng" w="9525">
            <a:solidFill>
              <a:srgbClr val="595959"/>
            </a:solidFill>
            <a:prstDash val="solid"/>
            <a:round/>
            <a:headEnd len="med" w="med" type="none"/>
            <a:tailEnd len="med" w="med" type="triangle"/>
          </a:ln>
        </p:spPr>
      </p:cxnSp>
      <p:cxnSp>
        <p:nvCxnSpPr>
          <p:cNvPr id="9137" name="Google Shape;9137;p650"/>
          <p:cNvCxnSpPr/>
          <p:nvPr/>
        </p:nvCxnSpPr>
        <p:spPr>
          <a:xfrm rot="10800000">
            <a:off x="3442961" y="3787722"/>
            <a:ext cx="1242600" cy="0"/>
          </a:xfrm>
          <a:prstGeom prst="straightConnector1">
            <a:avLst/>
          </a:prstGeom>
          <a:noFill/>
          <a:ln cap="flat" cmpd="sng" w="9525">
            <a:solidFill>
              <a:srgbClr val="595959"/>
            </a:solidFill>
            <a:prstDash val="solid"/>
            <a:round/>
            <a:headEnd len="med" w="med" type="none"/>
            <a:tailEnd len="med" w="med" type="triangle"/>
          </a:ln>
        </p:spPr>
      </p:cxnSp>
      <p:sp>
        <p:nvSpPr>
          <p:cNvPr id="9138" name="Google Shape;9138;p650"/>
          <p:cNvSpPr txBox="1"/>
          <p:nvPr/>
        </p:nvSpPr>
        <p:spPr>
          <a:xfrm>
            <a:off x="6750924" y="2241850"/>
            <a:ext cx="4920900" cy="3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Red Hat Display"/>
                <a:ea typeface="Red Hat Display"/>
                <a:cs typeface="Red Hat Display"/>
                <a:sym typeface="Red Hat Display"/>
              </a:rPr>
              <a:t>East/West KV Management</a:t>
            </a:r>
            <a:endParaRPr b="1" sz="1800">
              <a:solidFill>
                <a:srgbClr val="000000"/>
              </a:solidFill>
              <a:latin typeface="Red Hat Display"/>
              <a:ea typeface="Red Hat Display"/>
              <a:cs typeface="Red Hat Display"/>
              <a:sym typeface="Red Hat Display"/>
            </a:endParaRPr>
          </a:p>
        </p:txBody>
      </p:sp>
      <p:sp>
        <p:nvSpPr>
          <p:cNvPr id="9139" name="Google Shape;9139;p650"/>
          <p:cNvSpPr txBox="1"/>
          <p:nvPr/>
        </p:nvSpPr>
        <p:spPr>
          <a:xfrm>
            <a:off x="578475" y="5659594"/>
            <a:ext cx="5420400" cy="48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Red Hat Display"/>
                <a:ea typeface="Red Hat Display"/>
                <a:cs typeface="Red Hat Display"/>
                <a:sym typeface="Red Hat Display"/>
              </a:rPr>
              <a:t>Offload KV caches to local memory with global index</a:t>
            </a:r>
            <a:endParaRPr sz="1600">
              <a:solidFill>
                <a:srgbClr val="000000"/>
              </a:solidFill>
              <a:latin typeface="Red Hat Display"/>
              <a:ea typeface="Red Hat Display"/>
              <a:cs typeface="Red Hat Display"/>
              <a:sym typeface="Red Hat Display"/>
            </a:endParaRPr>
          </a:p>
        </p:txBody>
      </p:sp>
      <p:sp>
        <p:nvSpPr>
          <p:cNvPr id="9140" name="Google Shape;9140;p650"/>
          <p:cNvSpPr txBox="1"/>
          <p:nvPr/>
        </p:nvSpPr>
        <p:spPr>
          <a:xfrm>
            <a:off x="4594800" y="3982567"/>
            <a:ext cx="1242600" cy="4065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b="1" sz="1000">
              <a:solidFill>
                <a:srgbClr val="000000"/>
              </a:solidFill>
              <a:latin typeface="Red Hat Display"/>
              <a:ea typeface="Red Hat Display"/>
              <a:cs typeface="Red Hat Display"/>
              <a:sym typeface="Red Hat Display"/>
            </a:endParaRPr>
          </a:p>
        </p:txBody>
      </p:sp>
      <p:cxnSp>
        <p:nvCxnSpPr>
          <p:cNvPr id="9141" name="Google Shape;9141;p650"/>
          <p:cNvCxnSpPr>
            <a:stCxn id="9131" idx="2"/>
            <a:endCxn id="9142" idx="0"/>
          </p:cNvCxnSpPr>
          <p:nvPr/>
        </p:nvCxnSpPr>
        <p:spPr>
          <a:xfrm flipH="1">
            <a:off x="1545486" y="3962407"/>
            <a:ext cx="1353000" cy="593700"/>
          </a:xfrm>
          <a:prstGeom prst="straightConnector1">
            <a:avLst/>
          </a:prstGeom>
          <a:noFill/>
          <a:ln cap="flat" cmpd="sng" w="9525">
            <a:solidFill>
              <a:srgbClr val="595959"/>
            </a:solidFill>
            <a:prstDash val="solid"/>
            <a:round/>
            <a:headEnd len="med" w="med" type="none"/>
            <a:tailEnd len="med" w="med" type="triangle"/>
          </a:ln>
        </p:spPr>
      </p:cxnSp>
      <p:sp>
        <p:nvSpPr>
          <p:cNvPr id="9143" name="Google Shape;9143;p650"/>
          <p:cNvSpPr txBox="1"/>
          <p:nvPr/>
        </p:nvSpPr>
        <p:spPr>
          <a:xfrm>
            <a:off x="3481463" y="3474396"/>
            <a:ext cx="1165500" cy="19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ed Hat Display"/>
                <a:ea typeface="Red Hat Display"/>
                <a:cs typeface="Red Hat Display"/>
                <a:sym typeface="Red Hat Display"/>
              </a:rPr>
              <a:t>Prompt</a:t>
            </a:r>
            <a:endParaRPr b="1" sz="1000">
              <a:solidFill>
                <a:srgbClr val="000000"/>
              </a:solidFill>
              <a:latin typeface="Red Hat Display"/>
              <a:ea typeface="Red Hat Display"/>
              <a:cs typeface="Red Hat Display"/>
              <a:sym typeface="Red Hat Display"/>
            </a:endParaRPr>
          </a:p>
        </p:txBody>
      </p:sp>
      <p:sp>
        <p:nvSpPr>
          <p:cNvPr id="9144" name="Google Shape;9144;p650"/>
          <p:cNvSpPr txBox="1"/>
          <p:nvPr/>
        </p:nvSpPr>
        <p:spPr>
          <a:xfrm>
            <a:off x="3481413" y="3790892"/>
            <a:ext cx="1165500" cy="19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ed Hat Display"/>
                <a:ea typeface="Red Hat Display"/>
                <a:cs typeface="Red Hat Display"/>
                <a:sym typeface="Red Hat Display"/>
              </a:rPr>
              <a:t>Pod A</a:t>
            </a:r>
            <a:endParaRPr b="1" sz="1000">
              <a:solidFill>
                <a:srgbClr val="000000"/>
              </a:solidFill>
              <a:latin typeface="Red Hat Display"/>
              <a:ea typeface="Red Hat Display"/>
              <a:cs typeface="Red Hat Display"/>
              <a:sym typeface="Red Hat Display"/>
            </a:endParaRPr>
          </a:p>
        </p:txBody>
      </p:sp>
      <p:sp>
        <p:nvSpPr>
          <p:cNvPr id="9142" name="Google Shape;9142;p650"/>
          <p:cNvSpPr/>
          <p:nvPr/>
        </p:nvSpPr>
        <p:spPr>
          <a:xfrm>
            <a:off x="1057659" y="4556097"/>
            <a:ext cx="975600" cy="188400"/>
          </a:xfrm>
          <a:prstGeom prst="rect">
            <a:avLst/>
          </a:prstGeom>
          <a:solidFill>
            <a:srgbClr val="80808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CPU RAM</a:t>
            </a:r>
            <a:endParaRPr i="1" sz="1200">
              <a:solidFill>
                <a:srgbClr val="FFFFFF"/>
              </a:solidFill>
              <a:latin typeface="Red Hat Display"/>
              <a:ea typeface="Red Hat Display"/>
              <a:cs typeface="Red Hat Display"/>
              <a:sym typeface="Red Hat Display"/>
            </a:endParaRPr>
          </a:p>
        </p:txBody>
      </p:sp>
      <p:sp>
        <p:nvSpPr>
          <p:cNvPr id="9145" name="Google Shape;9145;p650"/>
          <p:cNvSpPr/>
          <p:nvPr/>
        </p:nvSpPr>
        <p:spPr>
          <a:xfrm>
            <a:off x="2354136" y="4681089"/>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pic>
        <p:nvPicPr>
          <p:cNvPr id="9146" name="Google Shape;9146;p650"/>
          <p:cNvPicPr preferRelativeResize="0"/>
          <p:nvPr/>
        </p:nvPicPr>
        <p:blipFill>
          <a:blip r:embed="rId3">
            <a:alphaModFix/>
          </a:blip>
          <a:stretch>
            <a:fillRect/>
          </a:stretch>
        </p:blipFill>
        <p:spPr>
          <a:xfrm>
            <a:off x="2447744" y="4794446"/>
            <a:ext cx="901484" cy="258386"/>
          </a:xfrm>
          <a:prstGeom prst="rect">
            <a:avLst/>
          </a:prstGeom>
          <a:noFill/>
          <a:ln>
            <a:noFill/>
          </a:ln>
        </p:spPr>
      </p:pic>
      <p:sp>
        <p:nvSpPr>
          <p:cNvPr id="9147" name="Google Shape;9147;p650"/>
          <p:cNvSpPr/>
          <p:nvPr/>
        </p:nvSpPr>
        <p:spPr>
          <a:xfrm>
            <a:off x="2410686" y="4556097"/>
            <a:ext cx="975600" cy="188400"/>
          </a:xfrm>
          <a:prstGeom prst="rect">
            <a:avLst/>
          </a:prstGeom>
          <a:solidFill>
            <a:srgbClr val="80808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CPU RAM</a:t>
            </a:r>
            <a:endParaRPr i="1" sz="1200">
              <a:solidFill>
                <a:srgbClr val="FFFFFF"/>
              </a:solidFill>
              <a:latin typeface="Red Hat Display"/>
              <a:ea typeface="Red Hat Display"/>
              <a:cs typeface="Red Hat Display"/>
              <a:sym typeface="Red Hat Display"/>
            </a:endParaRPr>
          </a:p>
        </p:txBody>
      </p:sp>
      <p:sp>
        <p:nvSpPr>
          <p:cNvPr id="9148" name="Google Shape;9148;p650"/>
          <p:cNvSpPr/>
          <p:nvPr/>
        </p:nvSpPr>
        <p:spPr>
          <a:xfrm>
            <a:off x="3770362" y="4556097"/>
            <a:ext cx="975600" cy="188400"/>
          </a:xfrm>
          <a:prstGeom prst="rect">
            <a:avLst/>
          </a:prstGeom>
          <a:solidFill>
            <a:srgbClr val="80808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CPU RAM</a:t>
            </a:r>
            <a:endParaRPr i="1" sz="1200">
              <a:solidFill>
                <a:srgbClr val="FFFFFF"/>
              </a:solidFill>
              <a:latin typeface="Red Hat Display"/>
              <a:ea typeface="Red Hat Display"/>
              <a:cs typeface="Red Hat Display"/>
              <a:sym typeface="Red Hat Display"/>
            </a:endParaRPr>
          </a:p>
        </p:txBody>
      </p:sp>
      <p:sp>
        <p:nvSpPr>
          <p:cNvPr id="9149" name="Google Shape;9149;p650"/>
          <p:cNvSpPr txBox="1"/>
          <p:nvPr/>
        </p:nvSpPr>
        <p:spPr>
          <a:xfrm>
            <a:off x="2315728" y="5114588"/>
            <a:ext cx="1165500" cy="4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ed Hat Display"/>
                <a:ea typeface="Red Hat Display"/>
                <a:cs typeface="Red Hat Display"/>
                <a:sym typeface="Red Hat Display"/>
              </a:rPr>
              <a:t>Pod B</a:t>
            </a:r>
            <a:endParaRPr b="1" sz="1000">
              <a:solidFill>
                <a:srgbClr val="000000"/>
              </a:solidFill>
              <a:latin typeface="Red Hat Display"/>
              <a:ea typeface="Red Hat Display"/>
              <a:cs typeface="Red Hat Display"/>
              <a:sym typeface="Red Hat Display"/>
            </a:endParaRPr>
          </a:p>
        </p:txBody>
      </p:sp>
      <p:sp>
        <p:nvSpPr>
          <p:cNvPr id="9150" name="Google Shape;9150;p650"/>
          <p:cNvSpPr/>
          <p:nvPr/>
        </p:nvSpPr>
        <p:spPr>
          <a:xfrm>
            <a:off x="4671750" y="4079202"/>
            <a:ext cx="1088700" cy="2919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Red Hat Display"/>
                <a:ea typeface="Red Hat Display"/>
                <a:cs typeface="Red Hat Display"/>
                <a:sym typeface="Red Hat Display"/>
              </a:rPr>
              <a:t>KV Index</a:t>
            </a:r>
            <a:endParaRPr b="1" sz="1200">
              <a:solidFill>
                <a:srgbClr val="000000"/>
              </a:solidFill>
              <a:latin typeface="Red Hat Display"/>
              <a:ea typeface="Red Hat Display"/>
              <a:cs typeface="Red Hat Display"/>
              <a:sym typeface="Red Hat Display"/>
            </a:endParaRPr>
          </a:p>
        </p:txBody>
      </p:sp>
      <p:cxnSp>
        <p:nvCxnSpPr>
          <p:cNvPr id="9151" name="Google Shape;9151;p650"/>
          <p:cNvCxnSpPr>
            <a:endCxn id="9150" idx="2"/>
          </p:cNvCxnSpPr>
          <p:nvPr/>
        </p:nvCxnSpPr>
        <p:spPr>
          <a:xfrm rot="-5400000">
            <a:off x="4729650" y="4437252"/>
            <a:ext cx="552600" cy="420300"/>
          </a:xfrm>
          <a:prstGeom prst="bentConnector3">
            <a:avLst>
              <a:gd fmla="val 50000" name="adj1"/>
            </a:avLst>
          </a:prstGeom>
          <a:noFill/>
          <a:ln cap="flat" cmpd="sng" w="9525">
            <a:solidFill>
              <a:srgbClr val="595959"/>
            </a:solidFill>
            <a:prstDash val="solid"/>
            <a:round/>
            <a:headEnd len="med" w="med" type="none"/>
            <a:tailEnd len="med" w="med" type="triangle"/>
          </a:ln>
        </p:spPr>
      </p:cxnSp>
      <p:sp>
        <p:nvSpPr>
          <p:cNvPr id="9152" name="Google Shape;9152;p650"/>
          <p:cNvSpPr txBox="1"/>
          <p:nvPr/>
        </p:nvSpPr>
        <p:spPr>
          <a:xfrm>
            <a:off x="4608600" y="4858308"/>
            <a:ext cx="1242600" cy="4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Red Hat Display"/>
                <a:ea typeface="Red Hat Display"/>
                <a:cs typeface="Red Hat Display"/>
                <a:sym typeface="Red Hat Display"/>
              </a:rPr>
              <a:t>KVEvents</a:t>
            </a:r>
            <a:endParaRPr sz="1000">
              <a:solidFill>
                <a:srgbClr val="000000"/>
              </a:solidFill>
              <a:latin typeface="Red Hat Display"/>
              <a:ea typeface="Red Hat Display"/>
              <a:cs typeface="Red Hat Display"/>
              <a:sym typeface="Red Hat Display"/>
            </a:endParaRPr>
          </a:p>
        </p:txBody>
      </p:sp>
      <p:sp>
        <p:nvSpPr>
          <p:cNvPr id="9153" name="Google Shape;9153;p650"/>
          <p:cNvSpPr/>
          <p:nvPr/>
        </p:nvSpPr>
        <p:spPr>
          <a:xfrm>
            <a:off x="6369050" y="2717900"/>
            <a:ext cx="5420400" cy="2884200"/>
          </a:xfrm>
          <a:prstGeom prst="rect">
            <a:avLst/>
          </a:prstGeom>
          <a:solidFill>
            <a:srgbClr val="FFFFFF"/>
          </a:solid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1425" lIns="51425" spcFirstLastPara="1" rIns="51425" wrap="square" tIns="51425">
            <a:noAutofit/>
          </a:bodyPr>
          <a:lstStyle/>
          <a:p>
            <a:pPr indent="0" lvl="0" marL="0" rtl="0" algn="l">
              <a:spcBef>
                <a:spcPts val="0"/>
              </a:spcBef>
              <a:spcAft>
                <a:spcPts val="0"/>
              </a:spcAft>
              <a:buNone/>
            </a:pPr>
            <a:r>
              <a:t/>
            </a:r>
            <a:endParaRPr>
              <a:solidFill>
                <a:srgbClr val="000000"/>
              </a:solidFill>
              <a:latin typeface="Red Hat Display"/>
              <a:ea typeface="Red Hat Display"/>
              <a:cs typeface="Red Hat Display"/>
              <a:sym typeface="Red Hat Display"/>
            </a:endParaRPr>
          </a:p>
        </p:txBody>
      </p:sp>
      <p:sp>
        <p:nvSpPr>
          <p:cNvPr id="9154" name="Google Shape;9154;p650"/>
          <p:cNvSpPr/>
          <p:nvPr/>
        </p:nvSpPr>
        <p:spPr>
          <a:xfrm>
            <a:off x="6731920" y="4652182"/>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pic>
        <p:nvPicPr>
          <p:cNvPr id="9155" name="Google Shape;9155;p650"/>
          <p:cNvPicPr preferRelativeResize="0"/>
          <p:nvPr/>
        </p:nvPicPr>
        <p:blipFill>
          <a:blip r:embed="rId3">
            <a:alphaModFix/>
          </a:blip>
          <a:stretch>
            <a:fillRect/>
          </a:stretch>
        </p:blipFill>
        <p:spPr>
          <a:xfrm>
            <a:off x="6825522" y="4779571"/>
            <a:ext cx="901484" cy="258386"/>
          </a:xfrm>
          <a:prstGeom prst="rect">
            <a:avLst/>
          </a:prstGeom>
          <a:noFill/>
          <a:ln>
            <a:noFill/>
          </a:ln>
        </p:spPr>
      </p:pic>
      <p:sp>
        <p:nvSpPr>
          <p:cNvPr id="9156" name="Google Shape;9156;p650"/>
          <p:cNvSpPr/>
          <p:nvPr/>
        </p:nvSpPr>
        <p:spPr>
          <a:xfrm>
            <a:off x="9437970" y="4666214"/>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000000"/>
              </a:solidFill>
              <a:latin typeface="Red Hat Display"/>
              <a:ea typeface="Red Hat Display"/>
              <a:cs typeface="Red Hat Display"/>
              <a:sym typeface="Red Hat Display"/>
            </a:endParaRPr>
          </a:p>
        </p:txBody>
      </p:sp>
      <p:pic>
        <p:nvPicPr>
          <p:cNvPr id="9157" name="Google Shape;9157;p650"/>
          <p:cNvPicPr preferRelativeResize="0"/>
          <p:nvPr/>
        </p:nvPicPr>
        <p:blipFill>
          <a:blip r:embed="rId3">
            <a:alphaModFix/>
          </a:blip>
          <a:stretch>
            <a:fillRect/>
          </a:stretch>
        </p:blipFill>
        <p:spPr>
          <a:xfrm>
            <a:off x="9531565" y="4779571"/>
            <a:ext cx="901484" cy="258386"/>
          </a:xfrm>
          <a:prstGeom prst="rect">
            <a:avLst/>
          </a:prstGeom>
          <a:noFill/>
          <a:ln>
            <a:noFill/>
          </a:ln>
        </p:spPr>
      </p:pic>
      <p:sp>
        <p:nvSpPr>
          <p:cNvPr id="9158" name="Google Shape;9158;p650"/>
          <p:cNvSpPr/>
          <p:nvPr/>
        </p:nvSpPr>
        <p:spPr>
          <a:xfrm>
            <a:off x="10416370" y="3462432"/>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Red Hat Display"/>
                <a:ea typeface="Red Hat Display"/>
                <a:cs typeface="Red Hat Display"/>
                <a:sym typeface="Red Hat Display"/>
              </a:rPr>
              <a:t>EPP</a:t>
            </a:r>
            <a:endParaRPr b="1" sz="1200">
              <a:solidFill>
                <a:srgbClr val="000000"/>
              </a:solidFill>
              <a:latin typeface="Red Hat Display"/>
              <a:ea typeface="Red Hat Display"/>
              <a:cs typeface="Red Hat Display"/>
              <a:sym typeface="Red Hat Display"/>
            </a:endParaRPr>
          </a:p>
        </p:txBody>
      </p:sp>
      <p:sp>
        <p:nvSpPr>
          <p:cNvPr id="9159" name="Google Shape;9159;p650"/>
          <p:cNvSpPr/>
          <p:nvPr/>
        </p:nvSpPr>
        <p:spPr>
          <a:xfrm>
            <a:off x="8084945" y="3462432"/>
            <a:ext cx="1088700" cy="4851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Red Hat Display"/>
                <a:ea typeface="Red Hat Display"/>
                <a:cs typeface="Red Hat Display"/>
                <a:sym typeface="Red Hat Display"/>
              </a:rPr>
              <a:t>Gateway</a:t>
            </a:r>
            <a:endParaRPr sz="1200">
              <a:solidFill>
                <a:srgbClr val="000000"/>
              </a:solidFill>
              <a:latin typeface="Red Hat Display"/>
              <a:ea typeface="Red Hat Display"/>
              <a:cs typeface="Red Hat Display"/>
              <a:sym typeface="Red Hat Display"/>
            </a:endParaRPr>
          </a:p>
        </p:txBody>
      </p:sp>
      <p:sp>
        <p:nvSpPr>
          <p:cNvPr id="9160" name="Google Shape;9160;p650"/>
          <p:cNvSpPr txBox="1"/>
          <p:nvPr/>
        </p:nvSpPr>
        <p:spPr>
          <a:xfrm>
            <a:off x="6693524" y="5099713"/>
            <a:ext cx="1165500" cy="4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ed Hat Display"/>
                <a:ea typeface="Red Hat Display"/>
                <a:cs typeface="Red Hat Display"/>
                <a:sym typeface="Red Hat Display"/>
              </a:rPr>
              <a:t>Pod A</a:t>
            </a:r>
            <a:endParaRPr b="1" sz="1000">
              <a:solidFill>
                <a:srgbClr val="000000"/>
              </a:solidFill>
              <a:latin typeface="Red Hat Display"/>
              <a:ea typeface="Red Hat Display"/>
              <a:cs typeface="Red Hat Display"/>
              <a:sym typeface="Red Hat Display"/>
            </a:endParaRPr>
          </a:p>
        </p:txBody>
      </p:sp>
      <p:sp>
        <p:nvSpPr>
          <p:cNvPr id="9161" name="Google Shape;9161;p650"/>
          <p:cNvSpPr txBox="1"/>
          <p:nvPr/>
        </p:nvSpPr>
        <p:spPr>
          <a:xfrm>
            <a:off x="9399549" y="5099713"/>
            <a:ext cx="1165500" cy="4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ed Hat Display"/>
                <a:ea typeface="Red Hat Display"/>
                <a:cs typeface="Red Hat Display"/>
                <a:sym typeface="Red Hat Display"/>
              </a:rPr>
              <a:t>Pod B</a:t>
            </a:r>
            <a:endParaRPr b="1" sz="1000">
              <a:solidFill>
                <a:srgbClr val="000000"/>
              </a:solidFill>
              <a:latin typeface="Red Hat Display"/>
              <a:ea typeface="Red Hat Display"/>
              <a:cs typeface="Red Hat Display"/>
              <a:sym typeface="Red Hat Display"/>
            </a:endParaRPr>
          </a:p>
        </p:txBody>
      </p:sp>
      <p:cxnSp>
        <p:nvCxnSpPr>
          <p:cNvPr id="9162" name="Google Shape;9162;p650"/>
          <p:cNvCxnSpPr/>
          <p:nvPr/>
        </p:nvCxnSpPr>
        <p:spPr>
          <a:xfrm>
            <a:off x="8628684" y="2864725"/>
            <a:ext cx="0" cy="592500"/>
          </a:xfrm>
          <a:prstGeom prst="straightConnector1">
            <a:avLst/>
          </a:prstGeom>
          <a:noFill/>
          <a:ln cap="flat" cmpd="sng" w="9525">
            <a:solidFill>
              <a:srgbClr val="595959"/>
            </a:solidFill>
            <a:prstDash val="solid"/>
            <a:round/>
            <a:headEnd len="med" w="med" type="none"/>
            <a:tailEnd len="med" w="med" type="triangle"/>
          </a:ln>
        </p:spPr>
      </p:cxnSp>
      <p:sp>
        <p:nvSpPr>
          <p:cNvPr id="9163" name="Google Shape;9163;p650"/>
          <p:cNvSpPr txBox="1"/>
          <p:nvPr/>
        </p:nvSpPr>
        <p:spPr>
          <a:xfrm>
            <a:off x="8642359" y="2997425"/>
            <a:ext cx="1525500" cy="4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Red Hat Display"/>
                <a:ea typeface="Red Hat Display"/>
                <a:cs typeface="Red Hat Display"/>
                <a:sym typeface="Red Hat Display"/>
              </a:rPr>
              <a:t>GET completions</a:t>
            </a:r>
            <a:endParaRPr b="1" sz="1000">
              <a:solidFill>
                <a:srgbClr val="000000"/>
              </a:solidFill>
              <a:latin typeface="Red Hat Display"/>
              <a:ea typeface="Red Hat Display"/>
              <a:cs typeface="Red Hat Display"/>
              <a:sym typeface="Red Hat Display"/>
            </a:endParaRPr>
          </a:p>
        </p:txBody>
      </p:sp>
      <p:cxnSp>
        <p:nvCxnSpPr>
          <p:cNvPr id="9164" name="Google Shape;9164;p650"/>
          <p:cNvCxnSpPr/>
          <p:nvPr/>
        </p:nvCxnSpPr>
        <p:spPr>
          <a:xfrm>
            <a:off x="9173633" y="3667202"/>
            <a:ext cx="1242600" cy="0"/>
          </a:xfrm>
          <a:prstGeom prst="straightConnector1">
            <a:avLst/>
          </a:prstGeom>
          <a:noFill/>
          <a:ln cap="flat" cmpd="sng" w="9525">
            <a:solidFill>
              <a:srgbClr val="595959"/>
            </a:solidFill>
            <a:prstDash val="solid"/>
            <a:round/>
            <a:headEnd len="med" w="med" type="none"/>
            <a:tailEnd len="med" w="med" type="triangle"/>
          </a:ln>
        </p:spPr>
      </p:cxnSp>
      <p:cxnSp>
        <p:nvCxnSpPr>
          <p:cNvPr id="9165" name="Google Shape;9165;p650"/>
          <p:cNvCxnSpPr/>
          <p:nvPr/>
        </p:nvCxnSpPr>
        <p:spPr>
          <a:xfrm rot="10800000">
            <a:off x="9173770" y="3772847"/>
            <a:ext cx="1242600" cy="0"/>
          </a:xfrm>
          <a:prstGeom prst="straightConnector1">
            <a:avLst/>
          </a:prstGeom>
          <a:noFill/>
          <a:ln cap="flat" cmpd="sng" w="9525">
            <a:solidFill>
              <a:srgbClr val="595959"/>
            </a:solidFill>
            <a:prstDash val="solid"/>
            <a:round/>
            <a:headEnd len="med" w="med" type="none"/>
            <a:tailEnd len="med" w="med" type="triangle"/>
          </a:ln>
        </p:spPr>
      </p:cxnSp>
      <p:sp>
        <p:nvSpPr>
          <p:cNvPr id="9166" name="Google Shape;9166;p650"/>
          <p:cNvSpPr txBox="1"/>
          <p:nvPr/>
        </p:nvSpPr>
        <p:spPr>
          <a:xfrm>
            <a:off x="10325609" y="3967692"/>
            <a:ext cx="1242600" cy="4065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b="1" sz="1000">
              <a:solidFill>
                <a:srgbClr val="000000"/>
              </a:solidFill>
              <a:latin typeface="Red Hat Display"/>
              <a:ea typeface="Red Hat Display"/>
              <a:cs typeface="Red Hat Display"/>
              <a:sym typeface="Red Hat Display"/>
            </a:endParaRPr>
          </a:p>
        </p:txBody>
      </p:sp>
      <p:cxnSp>
        <p:nvCxnSpPr>
          <p:cNvPr id="9167" name="Google Shape;9167;p650"/>
          <p:cNvCxnSpPr>
            <a:stCxn id="9159" idx="2"/>
            <a:endCxn id="9168" idx="0"/>
          </p:cNvCxnSpPr>
          <p:nvPr/>
        </p:nvCxnSpPr>
        <p:spPr>
          <a:xfrm flipH="1">
            <a:off x="7276295" y="3947532"/>
            <a:ext cx="1353000" cy="608700"/>
          </a:xfrm>
          <a:prstGeom prst="straightConnector1">
            <a:avLst/>
          </a:prstGeom>
          <a:noFill/>
          <a:ln cap="flat" cmpd="sng" w="9525">
            <a:solidFill>
              <a:srgbClr val="595959"/>
            </a:solidFill>
            <a:prstDash val="solid"/>
            <a:round/>
            <a:headEnd len="med" w="med" type="none"/>
            <a:tailEnd len="med" w="med" type="triangle"/>
          </a:ln>
        </p:spPr>
      </p:cxnSp>
      <p:sp>
        <p:nvSpPr>
          <p:cNvPr id="9169" name="Google Shape;9169;p650"/>
          <p:cNvSpPr txBox="1"/>
          <p:nvPr/>
        </p:nvSpPr>
        <p:spPr>
          <a:xfrm>
            <a:off x="9212272" y="3459521"/>
            <a:ext cx="1165500" cy="19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ed Hat Display"/>
                <a:ea typeface="Red Hat Display"/>
                <a:cs typeface="Red Hat Display"/>
                <a:sym typeface="Red Hat Display"/>
              </a:rPr>
              <a:t>Prompt</a:t>
            </a:r>
            <a:endParaRPr b="1" sz="1000">
              <a:solidFill>
                <a:srgbClr val="000000"/>
              </a:solidFill>
              <a:latin typeface="Red Hat Display"/>
              <a:ea typeface="Red Hat Display"/>
              <a:cs typeface="Red Hat Display"/>
              <a:sym typeface="Red Hat Display"/>
            </a:endParaRPr>
          </a:p>
        </p:txBody>
      </p:sp>
      <p:sp>
        <p:nvSpPr>
          <p:cNvPr id="9170" name="Google Shape;9170;p650"/>
          <p:cNvSpPr txBox="1"/>
          <p:nvPr/>
        </p:nvSpPr>
        <p:spPr>
          <a:xfrm>
            <a:off x="9212222" y="3776017"/>
            <a:ext cx="1165500" cy="19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ed Hat Display"/>
                <a:ea typeface="Red Hat Display"/>
                <a:cs typeface="Red Hat Display"/>
                <a:sym typeface="Red Hat Display"/>
              </a:rPr>
              <a:t>Pod A</a:t>
            </a:r>
            <a:endParaRPr b="1" sz="1000">
              <a:solidFill>
                <a:srgbClr val="000000"/>
              </a:solidFill>
              <a:latin typeface="Red Hat Display"/>
              <a:ea typeface="Red Hat Display"/>
              <a:cs typeface="Red Hat Display"/>
              <a:sym typeface="Red Hat Display"/>
            </a:endParaRPr>
          </a:p>
        </p:txBody>
      </p:sp>
      <p:sp>
        <p:nvSpPr>
          <p:cNvPr id="9168" name="Google Shape;9168;p650"/>
          <p:cNvSpPr/>
          <p:nvPr/>
        </p:nvSpPr>
        <p:spPr>
          <a:xfrm>
            <a:off x="6788468" y="4556097"/>
            <a:ext cx="975600" cy="188400"/>
          </a:xfrm>
          <a:prstGeom prst="rect">
            <a:avLst/>
          </a:prstGeom>
          <a:solidFill>
            <a:srgbClr val="80808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CPU RAM</a:t>
            </a:r>
            <a:endParaRPr i="1" sz="1200">
              <a:solidFill>
                <a:srgbClr val="FFFFFF"/>
              </a:solidFill>
              <a:latin typeface="Red Hat Display"/>
              <a:ea typeface="Red Hat Display"/>
              <a:cs typeface="Red Hat Display"/>
              <a:sym typeface="Red Hat Display"/>
            </a:endParaRPr>
          </a:p>
        </p:txBody>
      </p:sp>
      <p:sp>
        <p:nvSpPr>
          <p:cNvPr id="9171" name="Google Shape;9171;p650"/>
          <p:cNvSpPr/>
          <p:nvPr/>
        </p:nvSpPr>
        <p:spPr>
          <a:xfrm>
            <a:off x="9501171" y="4556097"/>
            <a:ext cx="975600" cy="188400"/>
          </a:xfrm>
          <a:prstGeom prst="rect">
            <a:avLst/>
          </a:prstGeom>
          <a:solidFill>
            <a:srgbClr val="80808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CPU RAM</a:t>
            </a:r>
            <a:endParaRPr i="1" sz="1200">
              <a:solidFill>
                <a:srgbClr val="FFFFFF"/>
              </a:solidFill>
              <a:latin typeface="Red Hat Display"/>
              <a:ea typeface="Red Hat Display"/>
              <a:cs typeface="Red Hat Display"/>
              <a:sym typeface="Red Hat Display"/>
            </a:endParaRPr>
          </a:p>
        </p:txBody>
      </p:sp>
      <p:sp>
        <p:nvSpPr>
          <p:cNvPr id="9172" name="Google Shape;9172;p650"/>
          <p:cNvSpPr/>
          <p:nvPr/>
        </p:nvSpPr>
        <p:spPr>
          <a:xfrm>
            <a:off x="10402559" y="4064327"/>
            <a:ext cx="1088700" cy="2919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Red Hat Display"/>
                <a:ea typeface="Red Hat Display"/>
                <a:cs typeface="Red Hat Display"/>
                <a:sym typeface="Red Hat Display"/>
              </a:rPr>
              <a:t>KV Index</a:t>
            </a:r>
            <a:endParaRPr b="1" sz="1200">
              <a:solidFill>
                <a:srgbClr val="000000"/>
              </a:solidFill>
              <a:latin typeface="Red Hat Display"/>
              <a:ea typeface="Red Hat Display"/>
              <a:cs typeface="Red Hat Display"/>
              <a:sym typeface="Red Hat Display"/>
            </a:endParaRPr>
          </a:p>
        </p:txBody>
      </p:sp>
      <p:cxnSp>
        <p:nvCxnSpPr>
          <p:cNvPr id="9173" name="Google Shape;9173;p650"/>
          <p:cNvCxnSpPr>
            <a:endCxn id="9172" idx="2"/>
          </p:cNvCxnSpPr>
          <p:nvPr/>
        </p:nvCxnSpPr>
        <p:spPr>
          <a:xfrm rot="-5400000">
            <a:off x="10460459" y="4422377"/>
            <a:ext cx="552600" cy="420300"/>
          </a:xfrm>
          <a:prstGeom prst="bentConnector3">
            <a:avLst>
              <a:gd fmla="val 50000" name="adj1"/>
            </a:avLst>
          </a:prstGeom>
          <a:noFill/>
          <a:ln cap="flat" cmpd="sng" w="9525">
            <a:solidFill>
              <a:srgbClr val="595959"/>
            </a:solidFill>
            <a:prstDash val="solid"/>
            <a:round/>
            <a:headEnd len="med" w="med" type="none"/>
            <a:tailEnd len="med" w="med" type="triangle"/>
          </a:ln>
        </p:spPr>
      </p:cxnSp>
      <p:sp>
        <p:nvSpPr>
          <p:cNvPr id="9174" name="Google Shape;9174;p650"/>
          <p:cNvSpPr txBox="1"/>
          <p:nvPr/>
        </p:nvSpPr>
        <p:spPr>
          <a:xfrm>
            <a:off x="10339409" y="4843433"/>
            <a:ext cx="1242600" cy="4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Red Hat Display"/>
                <a:ea typeface="Red Hat Display"/>
                <a:cs typeface="Red Hat Display"/>
                <a:sym typeface="Red Hat Display"/>
              </a:rPr>
              <a:t>KVEvents</a:t>
            </a:r>
            <a:endParaRPr sz="1000">
              <a:solidFill>
                <a:srgbClr val="000000"/>
              </a:solidFill>
              <a:latin typeface="Red Hat Display"/>
              <a:ea typeface="Red Hat Display"/>
              <a:cs typeface="Red Hat Display"/>
              <a:sym typeface="Red Hat Display"/>
            </a:endParaRPr>
          </a:p>
        </p:txBody>
      </p:sp>
      <p:sp>
        <p:nvSpPr>
          <p:cNvPr id="9175" name="Google Shape;9175;p650"/>
          <p:cNvSpPr/>
          <p:nvPr/>
        </p:nvSpPr>
        <p:spPr>
          <a:xfrm>
            <a:off x="8141484" y="4455897"/>
            <a:ext cx="975600" cy="388800"/>
          </a:xfrm>
          <a:prstGeom prst="rect">
            <a:avLst/>
          </a:prstGeom>
          <a:solidFill>
            <a:srgbClr val="80808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Remote</a:t>
            </a:r>
            <a:endParaRPr b="1" sz="12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Storage</a:t>
            </a:r>
            <a:endParaRPr b="1" sz="1200">
              <a:solidFill>
                <a:srgbClr val="FFFFFF"/>
              </a:solidFill>
              <a:latin typeface="Red Hat Display"/>
              <a:ea typeface="Red Hat Display"/>
              <a:cs typeface="Red Hat Display"/>
              <a:sym typeface="Red Hat Display"/>
            </a:endParaRPr>
          </a:p>
        </p:txBody>
      </p:sp>
      <p:cxnSp>
        <p:nvCxnSpPr>
          <p:cNvPr id="9176" name="Google Shape;9176;p650"/>
          <p:cNvCxnSpPr>
            <a:stCxn id="9168" idx="3"/>
            <a:endCxn id="9175" idx="1"/>
          </p:cNvCxnSpPr>
          <p:nvPr/>
        </p:nvCxnSpPr>
        <p:spPr>
          <a:xfrm>
            <a:off x="7764068" y="4650297"/>
            <a:ext cx="377400" cy="0"/>
          </a:xfrm>
          <a:prstGeom prst="straightConnector1">
            <a:avLst/>
          </a:prstGeom>
          <a:noFill/>
          <a:ln cap="flat" cmpd="sng" w="9525">
            <a:solidFill>
              <a:srgbClr val="595959"/>
            </a:solidFill>
            <a:prstDash val="solid"/>
            <a:round/>
            <a:headEnd len="med" w="med" type="triangle"/>
            <a:tailEnd len="med" w="med" type="triangle"/>
          </a:ln>
        </p:spPr>
      </p:cxnSp>
      <p:cxnSp>
        <p:nvCxnSpPr>
          <p:cNvPr id="9177" name="Google Shape;9177;p650"/>
          <p:cNvCxnSpPr>
            <a:stCxn id="9175" idx="3"/>
            <a:endCxn id="9171" idx="1"/>
          </p:cNvCxnSpPr>
          <p:nvPr/>
        </p:nvCxnSpPr>
        <p:spPr>
          <a:xfrm>
            <a:off x="9117084" y="4650297"/>
            <a:ext cx="384000" cy="0"/>
          </a:xfrm>
          <a:prstGeom prst="straightConnector1">
            <a:avLst/>
          </a:prstGeom>
          <a:noFill/>
          <a:ln cap="flat" cmpd="sng" w="9525">
            <a:solidFill>
              <a:srgbClr val="595959"/>
            </a:solidFill>
            <a:prstDash val="solid"/>
            <a:round/>
            <a:headEnd len="med" w="med" type="triangle"/>
            <a:tailEnd len="med" w="med" type="triangl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1" name="Shape 9181"/>
        <p:cNvGrpSpPr/>
        <p:nvPr/>
      </p:nvGrpSpPr>
      <p:grpSpPr>
        <a:xfrm>
          <a:off x="0" y="0"/>
          <a:ext cx="0" cy="0"/>
          <a:chOff x="0" y="0"/>
          <a:chExt cx="0" cy="0"/>
        </a:xfrm>
      </p:grpSpPr>
      <p:sp>
        <p:nvSpPr>
          <p:cNvPr id="9182" name="Google Shape;9182;p65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183" name="Google Shape;9183;p651"/>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“Well-lit” Path: Wide Expert Parallelism</a:t>
            </a:r>
            <a:endParaRPr sz="3000">
              <a:latin typeface="Red Hat Display"/>
              <a:ea typeface="Red Hat Display"/>
              <a:cs typeface="Red Hat Display"/>
              <a:sym typeface="Red Hat Display"/>
            </a:endParaRPr>
          </a:p>
        </p:txBody>
      </p:sp>
      <p:sp>
        <p:nvSpPr>
          <p:cNvPr id="9184" name="Google Shape;9184;p651"/>
          <p:cNvSpPr txBox="1"/>
          <p:nvPr>
            <p:ph idx="3" type="subTitle"/>
          </p:nvPr>
        </p:nvSpPr>
        <p:spPr>
          <a:xfrm>
            <a:off x="806150" y="1145725"/>
            <a:ext cx="107505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llm-d’s K8s-native design composes the EP implementation with the rest of the llm-d system</a:t>
            </a:r>
            <a:endParaRPr/>
          </a:p>
        </p:txBody>
      </p:sp>
      <p:sp>
        <p:nvSpPr>
          <p:cNvPr id="9185" name="Google Shape;9185;p651"/>
          <p:cNvSpPr/>
          <p:nvPr/>
        </p:nvSpPr>
        <p:spPr>
          <a:xfrm>
            <a:off x="696714" y="2084459"/>
            <a:ext cx="10478700" cy="3654000"/>
          </a:xfrm>
          <a:prstGeom prst="rect">
            <a:avLst/>
          </a:prstGeom>
          <a:solidFill>
            <a:srgbClr val="FFFFFF"/>
          </a:solidFill>
          <a:ln cap="flat" cmpd="sng" w="10200">
            <a:solidFill>
              <a:srgbClr val="D9D9D9"/>
            </a:solidFill>
            <a:prstDash val="solid"/>
            <a:round/>
            <a:headEnd len="sm" w="sm" type="none"/>
            <a:tailEnd len="sm" w="sm" type="none"/>
          </a:ln>
          <a:effectLst>
            <a:outerShdw blurRad="61177" rotWithShape="0" algn="bl" dir="5400000" dist="20392">
              <a:srgbClr val="000000">
                <a:alpha val="50000"/>
              </a:srgbClr>
            </a:outerShdw>
          </a:effectLst>
        </p:spPr>
        <p:txBody>
          <a:bodyPr anchorCtr="0" anchor="ctr" bIns="55075" lIns="55075" spcFirstLastPara="1" rIns="55075" wrap="square" tIns="55075">
            <a:noAutofit/>
          </a:bodyPr>
          <a:lstStyle/>
          <a:p>
            <a:pPr indent="0" lvl="0" marL="0" rtl="0" algn="l">
              <a:spcBef>
                <a:spcPts val="0"/>
              </a:spcBef>
              <a:spcAft>
                <a:spcPts val="0"/>
              </a:spcAft>
              <a:buNone/>
            </a:pPr>
            <a:r>
              <a:t/>
            </a:r>
            <a:endParaRPr sz="1600">
              <a:solidFill>
                <a:srgbClr val="000000"/>
              </a:solidFill>
              <a:latin typeface="Red Hat Display"/>
              <a:ea typeface="Red Hat Display"/>
              <a:cs typeface="Red Hat Display"/>
              <a:sym typeface="Red Hat Display"/>
            </a:endParaRPr>
          </a:p>
        </p:txBody>
      </p:sp>
      <p:sp>
        <p:nvSpPr>
          <p:cNvPr id="9186" name="Google Shape;9186;p651"/>
          <p:cNvSpPr/>
          <p:nvPr/>
        </p:nvSpPr>
        <p:spPr>
          <a:xfrm>
            <a:off x="1400764" y="3840451"/>
            <a:ext cx="9053100" cy="1593300"/>
          </a:xfrm>
          <a:prstGeom prst="rect">
            <a:avLst/>
          </a:prstGeom>
          <a:solidFill>
            <a:srgbClr val="FFF2CC"/>
          </a:solidFill>
          <a:ln cap="flat" cmpd="sng" w="10200">
            <a:solidFill>
              <a:srgbClr val="D9D9D9"/>
            </a:solidFill>
            <a:prstDash val="solid"/>
            <a:round/>
            <a:headEnd len="sm" w="sm" type="none"/>
            <a:tailEnd len="sm" w="sm" type="none"/>
          </a:ln>
          <a:effectLst>
            <a:outerShdw blurRad="61177" rotWithShape="0" algn="bl" dir="5400000" dist="20392">
              <a:srgbClr val="000000">
                <a:alpha val="50000"/>
              </a:srgbClr>
            </a:outerShdw>
          </a:effectLst>
        </p:spPr>
        <p:txBody>
          <a:bodyPr anchorCtr="0" anchor="b" bIns="97875" lIns="97875" spcFirstLastPara="1" rIns="97875" wrap="square" tIns="97875">
            <a:noAutofit/>
          </a:bodyPr>
          <a:lstStyle/>
          <a:p>
            <a:pPr indent="0" lvl="0" marL="0" rtl="0" algn="ctr">
              <a:spcBef>
                <a:spcPts val="0"/>
              </a:spcBef>
              <a:spcAft>
                <a:spcPts val="0"/>
              </a:spcAft>
              <a:buNone/>
            </a:pPr>
            <a:r>
              <a:rPr lang="en" sz="1600">
                <a:latin typeface="Red Hat Display"/>
                <a:ea typeface="Red Hat Display"/>
                <a:cs typeface="Red Hat Display"/>
                <a:sym typeface="Red Hat Display"/>
              </a:rPr>
              <a:t>LeaderWorkerSet</a:t>
            </a:r>
            <a:endParaRPr sz="1600">
              <a:latin typeface="Red Hat Display"/>
              <a:ea typeface="Red Hat Display"/>
              <a:cs typeface="Red Hat Display"/>
              <a:sym typeface="Red Hat Display"/>
            </a:endParaRPr>
          </a:p>
        </p:txBody>
      </p:sp>
      <p:sp>
        <p:nvSpPr>
          <p:cNvPr id="9187" name="Google Shape;9187;p651"/>
          <p:cNvSpPr/>
          <p:nvPr/>
        </p:nvSpPr>
        <p:spPr>
          <a:xfrm>
            <a:off x="3802671" y="3894536"/>
            <a:ext cx="826800" cy="735600"/>
          </a:xfrm>
          <a:prstGeom prst="rect">
            <a:avLst/>
          </a:prstGeom>
          <a:solidFill>
            <a:srgbClr val="EEEEEE"/>
          </a:solidFill>
          <a:ln>
            <a:noFill/>
          </a:ln>
          <a:effectLst>
            <a:outerShdw blurRad="61177" rotWithShape="0" algn="bl" dir="5400000" dist="20392">
              <a:srgbClr val="000000">
                <a:alpha val="50000"/>
              </a:srgbClr>
            </a:outerShdw>
          </a:effectLst>
        </p:spPr>
        <p:txBody>
          <a:bodyPr anchorCtr="0" anchor="ctr" bIns="97875" lIns="97875" spcFirstLastPara="1" rIns="97875" wrap="square" tIns="97875">
            <a:noAutofit/>
          </a:bodyPr>
          <a:lstStyle/>
          <a:p>
            <a:pPr indent="0" lvl="0" marL="0" rtl="0" algn="ctr">
              <a:spcBef>
                <a:spcPts val="0"/>
              </a:spcBef>
              <a:spcAft>
                <a:spcPts val="0"/>
              </a:spcAft>
              <a:buNone/>
            </a:pPr>
            <a:r>
              <a:t/>
            </a:r>
            <a:endParaRPr b="1" sz="1400">
              <a:solidFill>
                <a:srgbClr val="000000"/>
              </a:solidFill>
              <a:latin typeface="Red Hat Display"/>
              <a:ea typeface="Red Hat Display"/>
              <a:cs typeface="Red Hat Display"/>
              <a:sym typeface="Red Hat Display"/>
            </a:endParaRPr>
          </a:p>
        </p:txBody>
      </p:sp>
      <p:sp>
        <p:nvSpPr>
          <p:cNvPr id="9188" name="Google Shape;9188;p651"/>
          <p:cNvSpPr/>
          <p:nvPr/>
        </p:nvSpPr>
        <p:spPr>
          <a:xfrm>
            <a:off x="4919584" y="3894536"/>
            <a:ext cx="826800" cy="735600"/>
          </a:xfrm>
          <a:prstGeom prst="rect">
            <a:avLst/>
          </a:prstGeom>
          <a:solidFill>
            <a:srgbClr val="EEEEEE"/>
          </a:solidFill>
          <a:ln>
            <a:noFill/>
          </a:ln>
          <a:effectLst>
            <a:outerShdw blurRad="61177" rotWithShape="0" algn="bl" dir="5400000" dist="20392">
              <a:srgbClr val="000000">
                <a:alpha val="50000"/>
              </a:srgbClr>
            </a:outerShdw>
          </a:effectLst>
        </p:spPr>
        <p:txBody>
          <a:bodyPr anchorCtr="0" anchor="ctr" bIns="97875" lIns="97875" spcFirstLastPara="1" rIns="97875" wrap="square" tIns="97875">
            <a:noAutofit/>
          </a:bodyPr>
          <a:lstStyle/>
          <a:p>
            <a:pPr indent="0" lvl="0" marL="0" rtl="0" algn="ctr">
              <a:spcBef>
                <a:spcPts val="0"/>
              </a:spcBef>
              <a:spcAft>
                <a:spcPts val="0"/>
              </a:spcAft>
              <a:buNone/>
            </a:pPr>
            <a:r>
              <a:t/>
            </a:r>
            <a:endParaRPr b="1" sz="1400">
              <a:solidFill>
                <a:srgbClr val="000000"/>
              </a:solidFill>
              <a:latin typeface="Red Hat Display"/>
              <a:ea typeface="Red Hat Display"/>
              <a:cs typeface="Red Hat Display"/>
              <a:sym typeface="Red Hat Display"/>
            </a:endParaRPr>
          </a:p>
        </p:txBody>
      </p:sp>
      <p:sp>
        <p:nvSpPr>
          <p:cNvPr id="9189" name="Google Shape;9189;p651"/>
          <p:cNvSpPr/>
          <p:nvPr/>
        </p:nvSpPr>
        <p:spPr>
          <a:xfrm>
            <a:off x="6036496" y="3894536"/>
            <a:ext cx="826800" cy="735600"/>
          </a:xfrm>
          <a:prstGeom prst="rect">
            <a:avLst/>
          </a:prstGeom>
          <a:solidFill>
            <a:srgbClr val="EEEEEE"/>
          </a:solidFill>
          <a:ln>
            <a:noFill/>
          </a:ln>
          <a:effectLst>
            <a:outerShdw blurRad="61177" rotWithShape="0" algn="bl" dir="5400000" dist="20392">
              <a:srgbClr val="000000">
                <a:alpha val="50000"/>
              </a:srgbClr>
            </a:outerShdw>
          </a:effectLst>
        </p:spPr>
        <p:txBody>
          <a:bodyPr anchorCtr="0" anchor="ctr" bIns="97875" lIns="97875" spcFirstLastPara="1" rIns="97875" wrap="square" tIns="97875">
            <a:noAutofit/>
          </a:bodyPr>
          <a:lstStyle/>
          <a:p>
            <a:pPr indent="0" lvl="0" marL="0" rtl="0" algn="ctr">
              <a:spcBef>
                <a:spcPts val="0"/>
              </a:spcBef>
              <a:spcAft>
                <a:spcPts val="0"/>
              </a:spcAft>
              <a:buNone/>
            </a:pPr>
            <a:r>
              <a:t/>
            </a:r>
            <a:endParaRPr b="1" sz="1400">
              <a:solidFill>
                <a:srgbClr val="000000"/>
              </a:solidFill>
              <a:latin typeface="Red Hat Display"/>
              <a:ea typeface="Red Hat Display"/>
              <a:cs typeface="Red Hat Display"/>
              <a:sym typeface="Red Hat Display"/>
            </a:endParaRPr>
          </a:p>
        </p:txBody>
      </p:sp>
      <p:sp>
        <p:nvSpPr>
          <p:cNvPr id="9190" name="Google Shape;9190;p651"/>
          <p:cNvSpPr/>
          <p:nvPr/>
        </p:nvSpPr>
        <p:spPr>
          <a:xfrm>
            <a:off x="7153409" y="3894536"/>
            <a:ext cx="826800" cy="735600"/>
          </a:xfrm>
          <a:prstGeom prst="rect">
            <a:avLst/>
          </a:prstGeom>
          <a:solidFill>
            <a:srgbClr val="EEEEEE"/>
          </a:solidFill>
          <a:ln>
            <a:noFill/>
          </a:ln>
          <a:effectLst>
            <a:outerShdw blurRad="61177" rotWithShape="0" algn="bl" dir="5400000" dist="20392">
              <a:srgbClr val="000000">
                <a:alpha val="50000"/>
              </a:srgbClr>
            </a:outerShdw>
          </a:effectLst>
        </p:spPr>
        <p:txBody>
          <a:bodyPr anchorCtr="0" anchor="ctr" bIns="97875" lIns="97875" spcFirstLastPara="1" rIns="97875" wrap="square" tIns="97875">
            <a:noAutofit/>
          </a:bodyPr>
          <a:lstStyle/>
          <a:p>
            <a:pPr indent="0" lvl="0" marL="0" rtl="0" algn="ctr">
              <a:spcBef>
                <a:spcPts val="0"/>
              </a:spcBef>
              <a:spcAft>
                <a:spcPts val="0"/>
              </a:spcAft>
              <a:buNone/>
            </a:pPr>
            <a:r>
              <a:t/>
            </a:r>
            <a:endParaRPr b="1" sz="1400">
              <a:solidFill>
                <a:srgbClr val="000000"/>
              </a:solidFill>
              <a:latin typeface="Red Hat Display"/>
              <a:ea typeface="Red Hat Display"/>
              <a:cs typeface="Red Hat Display"/>
              <a:sym typeface="Red Hat Display"/>
            </a:endParaRPr>
          </a:p>
        </p:txBody>
      </p:sp>
      <p:sp>
        <p:nvSpPr>
          <p:cNvPr id="9191" name="Google Shape;9191;p651"/>
          <p:cNvSpPr/>
          <p:nvPr/>
        </p:nvSpPr>
        <p:spPr>
          <a:xfrm>
            <a:off x="2685759" y="3894536"/>
            <a:ext cx="826800" cy="735600"/>
          </a:xfrm>
          <a:prstGeom prst="rect">
            <a:avLst/>
          </a:prstGeom>
          <a:solidFill>
            <a:srgbClr val="EEEEEE"/>
          </a:solidFill>
          <a:ln>
            <a:noFill/>
          </a:ln>
          <a:effectLst>
            <a:outerShdw blurRad="61177" rotWithShape="0" algn="bl" dir="5400000" dist="20392">
              <a:srgbClr val="000000">
                <a:alpha val="50000"/>
              </a:srgbClr>
            </a:outerShdw>
          </a:effectLst>
        </p:spPr>
        <p:txBody>
          <a:bodyPr anchorCtr="0" anchor="ctr" bIns="97875" lIns="97875" spcFirstLastPara="1" rIns="97875" wrap="square" tIns="97875">
            <a:noAutofit/>
          </a:bodyPr>
          <a:lstStyle/>
          <a:p>
            <a:pPr indent="0" lvl="0" marL="0" rtl="0" algn="ctr">
              <a:spcBef>
                <a:spcPts val="0"/>
              </a:spcBef>
              <a:spcAft>
                <a:spcPts val="0"/>
              </a:spcAft>
              <a:buNone/>
            </a:pPr>
            <a:r>
              <a:t/>
            </a:r>
            <a:endParaRPr b="1" sz="1400">
              <a:solidFill>
                <a:srgbClr val="000000"/>
              </a:solidFill>
              <a:latin typeface="Red Hat Display"/>
              <a:ea typeface="Red Hat Display"/>
              <a:cs typeface="Red Hat Display"/>
              <a:sym typeface="Red Hat Display"/>
            </a:endParaRPr>
          </a:p>
        </p:txBody>
      </p:sp>
      <p:sp>
        <p:nvSpPr>
          <p:cNvPr id="9192" name="Google Shape;9192;p651"/>
          <p:cNvSpPr/>
          <p:nvPr/>
        </p:nvSpPr>
        <p:spPr>
          <a:xfrm>
            <a:off x="1568847" y="3894536"/>
            <a:ext cx="826800" cy="735600"/>
          </a:xfrm>
          <a:prstGeom prst="rect">
            <a:avLst/>
          </a:prstGeom>
          <a:solidFill>
            <a:srgbClr val="EEEEEE"/>
          </a:solidFill>
          <a:ln>
            <a:noFill/>
          </a:ln>
          <a:effectLst>
            <a:outerShdw blurRad="61177" rotWithShape="0" algn="bl" dir="5400000" dist="20392">
              <a:srgbClr val="000000">
                <a:alpha val="50000"/>
              </a:srgbClr>
            </a:outerShdw>
          </a:effectLst>
        </p:spPr>
        <p:txBody>
          <a:bodyPr anchorCtr="0" anchor="ctr" bIns="97875" lIns="97875" spcFirstLastPara="1" rIns="97875" wrap="square" tIns="97875">
            <a:noAutofit/>
          </a:bodyPr>
          <a:lstStyle/>
          <a:p>
            <a:pPr indent="0" lvl="0" marL="0" rtl="0" algn="ctr">
              <a:spcBef>
                <a:spcPts val="0"/>
              </a:spcBef>
              <a:spcAft>
                <a:spcPts val="0"/>
              </a:spcAft>
              <a:buNone/>
            </a:pPr>
            <a:r>
              <a:t/>
            </a:r>
            <a:endParaRPr b="1" sz="1400">
              <a:solidFill>
                <a:srgbClr val="000000"/>
              </a:solidFill>
              <a:latin typeface="Red Hat Display"/>
              <a:ea typeface="Red Hat Display"/>
              <a:cs typeface="Red Hat Display"/>
              <a:sym typeface="Red Hat Display"/>
            </a:endParaRPr>
          </a:p>
        </p:txBody>
      </p:sp>
      <p:sp>
        <p:nvSpPr>
          <p:cNvPr id="9193" name="Google Shape;9193;p651"/>
          <p:cNvSpPr/>
          <p:nvPr/>
        </p:nvSpPr>
        <p:spPr>
          <a:xfrm>
            <a:off x="7868246" y="2897378"/>
            <a:ext cx="1165500" cy="519300"/>
          </a:xfrm>
          <a:prstGeom prst="rect">
            <a:avLst/>
          </a:prstGeom>
          <a:solidFill>
            <a:srgbClr val="EEEEEE"/>
          </a:solidFill>
          <a:ln>
            <a:noFill/>
          </a:ln>
          <a:effectLst>
            <a:outerShdw blurRad="61177" rotWithShape="0" algn="bl" dir="5400000" dist="20392">
              <a:srgbClr val="000000">
                <a:alpha val="50000"/>
              </a:srgbClr>
            </a:outerShdw>
          </a:effectLst>
        </p:spPr>
        <p:txBody>
          <a:bodyPr anchorCtr="0" anchor="ctr" bIns="97875" lIns="97875" spcFirstLastPara="1" rIns="97875" wrap="square" tIns="97875">
            <a:noAutofit/>
          </a:bodyPr>
          <a:lstStyle/>
          <a:p>
            <a:pPr indent="0" lvl="0" marL="0" rtl="0" algn="ctr">
              <a:spcBef>
                <a:spcPts val="0"/>
              </a:spcBef>
              <a:spcAft>
                <a:spcPts val="0"/>
              </a:spcAft>
              <a:buNone/>
            </a:pPr>
            <a:r>
              <a:rPr b="1" lang="en" sz="1300">
                <a:solidFill>
                  <a:srgbClr val="000000"/>
                </a:solidFill>
                <a:latin typeface="Red Hat Display"/>
                <a:ea typeface="Red Hat Display"/>
                <a:cs typeface="Red Hat Display"/>
                <a:sym typeface="Red Hat Display"/>
              </a:rPr>
              <a:t>EPP</a:t>
            </a:r>
            <a:endParaRPr b="1" sz="1300">
              <a:solidFill>
                <a:srgbClr val="000000"/>
              </a:solidFill>
              <a:latin typeface="Red Hat Display"/>
              <a:ea typeface="Red Hat Display"/>
              <a:cs typeface="Red Hat Display"/>
              <a:sym typeface="Red Hat Display"/>
            </a:endParaRPr>
          </a:p>
        </p:txBody>
      </p:sp>
      <p:sp>
        <p:nvSpPr>
          <p:cNvPr id="9194" name="Google Shape;9194;p651"/>
          <p:cNvSpPr/>
          <p:nvPr/>
        </p:nvSpPr>
        <p:spPr>
          <a:xfrm>
            <a:off x="5344498" y="2897378"/>
            <a:ext cx="1165500" cy="519300"/>
          </a:xfrm>
          <a:prstGeom prst="rect">
            <a:avLst/>
          </a:prstGeom>
          <a:solidFill>
            <a:srgbClr val="EEEEEE"/>
          </a:solidFill>
          <a:ln>
            <a:noFill/>
          </a:ln>
          <a:effectLst>
            <a:outerShdw blurRad="61177" rotWithShape="0" algn="bl" dir="5400000" dist="20392">
              <a:srgbClr val="000000">
                <a:alpha val="50000"/>
              </a:srgbClr>
            </a:outerShdw>
          </a:effectLst>
        </p:spPr>
        <p:txBody>
          <a:bodyPr anchorCtr="0" anchor="ctr" bIns="97875" lIns="97875" spcFirstLastPara="1" rIns="97875" wrap="square" tIns="97875">
            <a:noAutofit/>
          </a:bodyPr>
          <a:lstStyle/>
          <a:p>
            <a:pPr indent="0" lvl="0" marL="0" rtl="0" algn="ctr">
              <a:spcBef>
                <a:spcPts val="0"/>
              </a:spcBef>
              <a:spcAft>
                <a:spcPts val="0"/>
              </a:spcAft>
              <a:buNone/>
            </a:pPr>
            <a:r>
              <a:t/>
            </a:r>
            <a:endParaRPr sz="1300">
              <a:solidFill>
                <a:srgbClr val="000000"/>
              </a:solidFill>
              <a:latin typeface="Red Hat Display"/>
              <a:ea typeface="Red Hat Display"/>
              <a:cs typeface="Red Hat Display"/>
              <a:sym typeface="Red Hat Display"/>
            </a:endParaRPr>
          </a:p>
        </p:txBody>
      </p:sp>
      <p:sp>
        <p:nvSpPr>
          <p:cNvPr id="9195" name="Google Shape;9195;p651"/>
          <p:cNvSpPr txBox="1"/>
          <p:nvPr/>
        </p:nvSpPr>
        <p:spPr>
          <a:xfrm>
            <a:off x="1364619" y="4640707"/>
            <a:ext cx="1247700" cy="435300"/>
          </a:xfrm>
          <a:prstGeom prst="rect">
            <a:avLst/>
          </a:prstGeom>
          <a:noFill/>
          <a:ln>
            <a:noFill/>
          </a:ln>
        </p:spPr>
        <p:txBody>
          <a:bodyPr anchorCtr="0" anchor="ctr" bIns="97875" lIns="97875" spcFirstLastPara="1" rIns="97875" wrap="square" tIns="9787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Pod A</a:t>
            </a:r>
            <a:endParaRPr b="1" sz="1100">
              <a:solidFill>
                <a:srgbClr val="000000"/>
              </a:solidFill>
              <a:latin typeface="Red Hat Display"/>
              <a:ea typeface="Red Hat Display"/>
              <a:cs typeface="Red Hat Display"/>
              <a:sym typeface="Red Hat Display"/>
            </a:endParaRPr>
          </a:p>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(DP-0)</a:t>
            </a:r>
            <a:endParaRPr b="1" sz="1100">
              <a:solidFill>
                <a:srgbClr val="000000"/>
              </a:solidFill>
              <a:latin typeface="Red Hat Display"/>
              <a:ea typeface="Red Hat Display"/>
              <a:cs typeface="Red Hat Display"/>
              <a:sym typeface="Red Hat Display"/>
            </a:endParaRPr>
          </a:p>
        </p:txBody>
      </p:sp>
      <p:cxnSp>
        <p:nvCxnSpPr>
          <p:cNvPr id="9196" name="Google Shape;9196;p651"/>
          <p:cNvCxnSpPr/>
          <p:nvPr/>
        </p:nvCxnSpPr>
        <p:spPr>
          <a:xfrm>
            <a:off x="5978320" y="2257553"/>
            <a:ext cx="0" cy="633900"/>
          </a:xfrm>
          <a:prstGeom prst="straightConnector1">
            <a:avLst/>
          </a:prstGeom>
          <a:noFill/>
          <a:ln cap="flat" cmpd="sng" w="10200">
            <a:solidFill>
              <a:srgbClr val="595959"/>
            </a:solidFill>
            <a:prstDash val="solid"/>
            <a:round/>
            <a:headEnd len="med" w="med" type="none"/>
            <a:tailEnd len="med" w="med" type="triangle"/>
          </a:ln>
        </p:spPr>
      </p:cxnSp>
      <p:sp>
        <p:nvSpPr>
          <p:cNvPr id="9197" name="Google Shape;9197;p651"/>
          <p:cNvSpPr txBox="1"/>
          <p:nvPr/>
        </p:nvSpPr>
        <p:spPr>
          <a:xfrm>
            <a:off x="5992959" y="2399604"/>
            <a:ext cx="1633200" cy="435300"/>
          </a:xfrm>
          <a:prstGeom prst="rect">
            <a:avLst/>
          </a:prstGeom>
          <a:noFill/>
          <a:ln>
            <a:noFill/>
          </a:ln>
        </p:spPr>
        <p:txBody>
          <a:bodyPr anchorCtr="0" anchor="ctr" bIns="97875" lIns="97875" spcFirstLastPara="1" rIns="97875" wrap="square" tIns="97875">
            <a:noAutofit/>
          </a:bodyPr>
          <a:lstStyle/>
          <a:p>
            <a:pPr indent="0" lvl="0" marL="0" rtl="0" algn="l">
              <a:spcBef>
                <a:spcPts val="0"/>
              </a:spcBef>
              <a:spcAft>
                <a:spcPts val="0"/>
              </a:spcAft>
              <a:buNone/>
            </a:pPr>
            <a:r>
              <a:rPr b="1" lang="en" sz="1100">
                <a:solidFill>
                  <a:srgbClr val="000000"/>
                </a:solidFill>
                <a:latin typeface="Red Hat Display"/>
                <a:ea typeface="Red Hat Display"/>
                <a:cs typeface="Red Hat Display"/>
                <a:sym typeface="Red Hat Display"/>
              </a:rPr>
              <a:t>GET completions</a:t>
            </a:r>
            <a:endParaRPr b="1" sz="1100">
              <a:solidFill>
                <a:srgbClr val="000000"/>
              </a:solidFill>
              <a:latin typeface="Red Hat Display"/>
              <a:ea typeface="Red Hat Display"/>
              <a:cs typeface="Red Hat Display"/>
              <a:sym typeface="Red Hat Display"/>
            </a:endParaRPr>
          </a:p>
        </p:txBody>
      </p:sp>
      <p:cxnSp>
        <p:nvCxnSpPr>
          <p:cNvPr id="9198" name="Google Shape;9198;p651"/>
          <p:cNvCxnSpPr/>
          <p:nvPr/>
        </p:nvCxnSpPr>
        <p:spPr>
          <a:xfrm>
            <a:off x="6537943" y="3116578"/>
            <a:ext cx="1330500" cy="0"/>
          </a:xfrm>
          <a:prstGeom prst="straightConnector1">
            <a:avLst/>
          </a:prstGeom>
          <a:noFill/>
          <a:ln cap="flat" cmpd="sng" w="10200">
            <a:solidFill>
              <a:srgbClr val="595959"/>
            </a:solidFill>
            <a:prstDash val="solid"/>
            <a:round/>
            <a:headEnd len="med" w="med" type="none"/>
            <a:tailEnd len="med" w="med" type="triangle"/>
          </a:ln>
        </p:spPr>
      </p:cxnSp>
      <p:cxnSp>
        <p:nvCxnSpPr>
          <p:cNvPr id="9199" name="Google Shape;9199;p651"/>
          <p:cNvCxnSpPr/>
          <p:nvPr/>
        </p:nvCxnSpPr>
        <p:spPr>
          <a:xfrm rot="10800000">
            <a:off x="6538346" y="3229667"/>
            <a:ext cx="1329900" cy="0"/>
          </a:xfrm>
          <a:prstGeom prst="straightConnector1">
            <a:avLst/>
          </a:prstGeom>
          <a:noFill/>
          <a:ln cap="flat" cmpd="sng" w="10200">
            <a:solidFill>
              <a:srgbClr val="595959"/>
            </a:solidFill>
            <a:prstDash val="solid"/>
            <a:round/>
            <a:headEnd len="med" w="med" type="none"/>
            <a:tailEnd len="med" w="med" type="triangle"/>
          </a:ln>
        </p:spPr>
      </p:cxnSp>
      <p:sp>
        <p:nvSpPr>
          <p:cNvPr id="9200" name="Google Shape;9200;p651"/>
          <p:cNvSpPr/>
          <p:nvPr/>
        </p:nvSpPr>
        <p:spPr>
          <a:xfrm>
            <a:off x="8270321" y="3894536"/>
            <a:ext cx="826800" cy="735600"/>
          </a:xfrm>
          <a:prstGeom prst="rect">
            <a:avLst/>
          </a:prstGeom>
          <a:solidFill>
            <a:srgbClr val="EEEEEE"/>
          </a:solidFill>
          <a:ln>
            <a:noFill/>
          </a:ln>
          <a:effectLst>
            <a:outerShdw blurRad="61177" rotWithShape="0" algn="bl" dir="5400000" dist="20392">
              <a:srgbClr val="000000">
                <a:alpha val="50000"/>
              </a:srgbClr>
            </a:outerShdw>
          </a:effectLst>
        </p:spPr>
        <p:txBody>
          <a:bodyPr anchorCtr="0" anchor="ctr" bIns="97875" lIns="97875" spcFirstLastPara="1" rIns="97875" wrap="square" tIns="97875">
            <a:noAutofit/>
          </a:bodyPr>
          <a:lstStyle/>
          <a:p>
            <a:pPr indent="0" lvl="0" marL="0" rtl="0" algn="ctr">
              <a:spcBef>
                <a:spcPts val="0"/>
              </a:spcBef>
              <a:spcAft>
                <a:spcPts val="0"/>
              </a:spcAft>
              <a:buNone/>
            </a:pPr>
            <a:r>
              <a:t/>
            </a:r>
            <a:endParaRPr b="1" sz="1400">
              <a:solidFill>
                <a:srgbClr val="000000"/>
              </a:solidFill>
              <a:latin typeface="Red Hat Display"/>
              <a:ea typeface="Red Hat Display"/>
              <a:cs typeface="Red Hat Display"/>
              <a:sym typeface="Red Hat Display"/>
            </a:endParaRPr>
          </a:p>
        </p:txBody>
      </p:sp>
      <p:sp>
        <p:nvSpPr>
          <p:cNvPr id="9201" name="Google Shape;9201;p651"/>
          <p:cNvSpPr/>
          <p:nvPr/>
        </p:nvSpPr>
        <p:spPr>
          <a:xfrm>
            <a:off x="9387233" y="3894536"/>
            <a:ext cx="826800" cy="735600"/>
          </a:xfrm>
          <a:prstGeom prst="rect">
            <a:avLst/>
          </a:prstGeom>
          <a:solidFill>
            <a:srgbClr val="EEEEEE"/>
          </a:solidFill>
          <a:ln>
            <a:noFill/>
          </a:ln>
          <a:effectLst>
            <a:outerShdw blurRad="61177" rotWithShape="0" algn="bl" dir="5400000" dist="20392">
              <a:srgbClr val="000000">
                <a:alpha val="50000"/>
              </a:srgbClr>
            </a:outerShdw>
          </a:effectLst>
        </p:spPr>
        <p:txBody>
          <a:bodyPr anchorCtr="0" anchor="ctr" bIns="97875" lIns="97875" spcFirstLastPara="1" rIns="97875" wrap="square" tIns="97875">
            <a:noAutofit/>
          </a:bodyPr>
          <a:lstStyle/>
          <a:p>
            <a:pPr indent="0" lvl="0" marL="0" rtl="0" algn="ctr">
              <a:spcBef>
                <a:spcPts val="0"/>
              </a:spcBef>
              <a:spcAft>
                <a:spcPts val="0"/>
              </a:spcAft>
              <a:buNone/>
            </a:pPr>
            <a:r>
              <a:t/>
            </a:r>
            <a:endParaRPr b="1" sz="1400">
              <a:solidFill>
                <a:srgbClr val="000000"/>
              </a:solidFill>
              <a:latin typeface="Red Hat Display"/>
              <a:ea typeface="Red Hat Display"/>
              <a:cs typeface="Red Hat Display"/>
              <a:sym typeface="Red Hat Display"/>
            </a:endParaRPr>
          </a:p>
        </p:txBody>
      </p:sp>
      <p:pic>
        <p:nvPicPr>
          <p:cNvPr id="9202" name="Google Shape;9202;p651"/>
          <p:cNvPicPr preferRelativeResize="0"/>
          <p:nvPr/>
        </p:nvPicPr>
        <p:blipFill>
          <a:blip r:embed="rId3">
            <a:alphaModFix/>
          </a:blip>
          <a:stretch>
            <a:fillRect/>
          </a:stretch>
        </p:blipFill>
        <p:spPr>
          <a:xfrm>
            <a:off x="9318195" y="4258876"/>
            <a:ext cx="965002" cy="276593"/>
          </a:xfrm>
          <a:prstGeom prst="rect">
            <a:avLst/>
          </a:prstGeom>
          <a:noFill/>
          <a:ln>
            <a:noFill/>
          </a:ln>
        </p:spPr>
      </p:pic>
      <p:pic>
        <p:nvPicPr>
          <p:cNvPr id="9203" name="Google Shape;9203;p651"/>
          <p:cNvPicPr preferRelativeResize="0"/>
          <p:nvPr/>
        </p:nvPicPr>
        <p:blipFill>
          <a:blip r:embed="rId3">
            <a:alphaModFix/>
          </a:blip>
          <a:stretch>
            <a:fillRect/>
          </a:stretch>
        </p:blipFill>
        <p:spPr>
          <a:xfrm>
            <a:off x="7087928" y="4258876"/>
            <a:ext cx="965002" cy="276593"/>
          </a:xfrm>
          <a:prstGeom prst="rect">
            <a:avLst/>
          </a:prstGeom>
          <a:noFill/>
          <a:ln>
            <a:noFill/>
          </a:ln>
        </p:spPr>
      </p:pic>
      <p:pic>
        <p:nvPicPr>
          <p:cNvPr id="9204" name="Google Shape;9204;p651"/>
          <p:cNvPicPr preferRelativeResize="0"/>
          <p:nvPr/>
        </p:nvPicPr>
        <p:blipFill>
          <a:blip r:embed="rId3">
            <a:alphaModFix/>
          </a:blip>
          <a:stretch>
            <a:fillRect/>
          </a:stretch>
        </p:blipFill>
        <p:spPr>
          <a:xfrm>
            <a:off x="2642377" y="4280473"/>
            <a:ext cx="965002" cy="276593"/>
          </a:xfrm>
          <a:prstGeom prst="rect">
            <a:avLst/>
          </a:prstGeom>
          <a:noFill/>
          <a:ln>
            <a:noFill/>
          </a:ln>
        </p:spPr>
      </p:pic>
      <p:pic>
        <p:nvPicPr>
          <p:cNvPr id="9205" name="Google Shape;9205;p651"/>
          <p:cNvPicPr preferRelativeResize="0"/>
          <p:nvPr/>
        </p:nvPicPr>
        <p:blipFill>
          <a:blip r:embed="rId3">
            <a:alphaModFix/>
          </a:blip>
          <a:stretch>
            <a:fillRect/>
          </a:stretch>
        </p:blipFill>
        <p:spPr>
          <a:xfrm>
            <a:off x="1482066" y="4280473"/>
            <a:ext cx="965002" cy="276593"/>
          </a:xfrm>
          <a:prstGeom prst="rect">
            <a:avLst/>
          </a:prstGeom>
          <a:noFill/>
          <a:ln>
            <a:noFill/>
          </a:ln>
        </p:spPr>
      </p:pic>
      <p:sp>
        <p:nvSpPr>
          <p:cNvPr id="9206" name="Google Shape;9206;p651"/>
          <p:cNvSpPr txBox="1"/>
          <p:nvPr/>
        </p:nvSpPr>
        <p:spPr>
          <a:xfrm>
            <a:off x="2475428" y="4640707"/>
            <a:ext cx="1247700" cy="435300"/>
          </a:xfrm>
          <a:prstGeom prst="rect">
            <a:avLst/>
          </a:prstGeom>
          <a:noFill/>
          <a:ln>
            <a:noFill/>
          </a:ln>
        </p:spPr>
        <p:txBody>
          <a:bodyPr anchorCtr="0" anchor="ctr" bIns="97875" lIns="97875" spcFirstLastPara="1" rIns="97875" wrap="square" tIns="9787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Pod B</a:t>
            </a:r>
            <a:endParaRPr b="1" sz="1100">
              <a:solidFill>
                <a:srgbClr val="000000"/>
              </a:solidFill>
              <a:latin typeface="Red Hat Display"/>
              <a:ea typeface="Red Hat Display"/>
              <a:cs typeface="Red Hat Display"/>
              <a:sym typeface="Red Hat Display"/>
            </a:endParaRPr>
          </a:p>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(DP-1)</a:t>
            </a:r>
            <a:endParaRPr b="1" sz="1100">
              <a:solidFill>
                <a:srgbClr val="000000"/>
              </a:solidFill>
              <a:latin typeface="Red Hat Display"/>
              <a:ea typeface="Red Hat Display"/>
              <a:cs typeface="Red Hat Display"/>
              <a:sym typeface="Red Hat Display"/>
            </a:endParaRPr>
          </a:p>
        </p:txBody>
      </p:sp>
      <p:sp>
        <p:nvSpPr>
          <p:cNvPr id="9207" name="Google Shape;9207;p651"/>
          <p:cNvSpPr txBox="1"/>
          <p:nvPr/>
        </p:nvSpPr>
        <p:spPr>
          <a:xfrm>
            <a:off x="8100537" y="4640707"/>
            <a:ext cx="1247700" cy="435300"/>
          </a:xfrm>
          <a:prstGeom prst="rect">
            <a:avLst/>
          </a:prstGeom>
          <a:noFill/>
          <a:ln>
            <a:noFill/>
          </a:ln>
        </p:spPr>
        <p:txBody>
          <a:bodyPr anchorCtr="0" anchor="ctr" bIns="97875" lIns="97875" spcFirstLastPara="1" rIns="97875" wrap="square" tIns="9787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Pod G</a:t>
            </a:r>
            <a:endParaRPr b="1" sz="1100">
              <a:solidFill>
                <a:srgbClr val="000000"/>
              </a:solidFill>
              <a:latin typeface="Red Hat Display"/>
              <a:ea typeface="Red Hat Display"/>
              <a:cs typeface="Red Hat Display"/>
              <a:sym typeface="Red Hat Display"/>
            </a:endParaRPr>
          </a:p>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(DP-6)</a:t>
            </a:r>
            <a:endParaRPr b="1" sz="1100">
              <a:solidFill>
                <a:srgbClr val="000000"/>
              </a:solidFill>
              <a:latin typeface="Red Hat Display"/>
              <a:ea typeface="Red Hat Display"/>
              <a:cs typeface="Red Hat Display"/>
              <a:sym typeface="Red Hat Display"/>
            </a:endParaRPr>
          </a:p>
        </p:txBody>
      </p:sp>
      <p:sp>
        <p:nvSpPr>
          <p:cNvPr id="9208" name="Google Shape;9208;p651"/>
          <p:cNvSpPr txBox="1"/>
          <p:nvPr/>
        </p:nvSpPr>
        <p:spPr>
          <a:xfrm>
            <a:off x="9176904" y="4640707"/>
            <a:ext cx="1247700" cy="435300"/>
          </a:xfrm>
          <a:prstGeom prst="rect">
            <a:avLst/>
          </a:prstGeom>
          <a:noFill/>
          <a:ln>
            <a:noFill/>
          </a:ln>
        </p:spPr>
        <p:txBody>
          <a:bodyPr anchorCtr="0" anchor="ctr" bIns="97875" lIns="97875" spcFirstLastPara="1" rIns="97875" wrap="square" tIns="9787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Pod H</a:t>
            </a:r>
            <a:endParaRPr b="1" sz="1100">
              <a:solidFill>
                <a:srgbClr val="000000"/>
              </a:solidFill>
              <a:latin typeface="Red Hat Display"/>
              <a:ea typeface="Red Hat Display"/>
              <a:cs typeface="Red Hat Display"/>
              <a:sym typeface="Red Hat Display"/>
            </a:endParaRPr>
          </a:p>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(DP-7)</a:t>
            </a:r>
            <a:endParaRPr b="1" sz="1100">
              <a:solidFill>
                <a:srgbClr val="000000"/>
              </a:solidFill>
              <a:latin typeface="Red Hat Display"/>
              <a:ea typeface="Red Hat Display"/>
              <a:cs typeface="Red Hat Display"/>
              <a:sym typeface="Red Hat Display"/>
            </a:endParaRPr>
          </a:p>
        </p:txBody>
      </p:sp>
      <p:sp>
        <p:nvSpPr>
          <p:cNvPr id="9209" name="Google Shape;9209;p651"/>
          <p:cNvSpPr/>
          <p:nvPr/>
        </p:nvSpPr>
        <p:spPr>
          <a:xfrm>
            <a:off x="1660264" y="3961092"/>
            <a:ext cx="8418300" cy="201600"/>
          </a:xfrm>
          <a:prstGeom prst="rect">
            <a:avLst/>
          </a:prstGeom>
          <a:solidFill>
            <a:srgbClr val="EEEEEE"/>
          </a:solidFill>
          <a:ln>
            <a:noFill/>
          </a:ln>
          <a:effectLst>
            <a:outerShdw blurRad="61177" rotWithShape="0" algn="bl" dir="5400000" dist="20392">
              <a:srgbClr val="000000">
                <a:alpha val="50000"/>
              </a:srgbClr>
            </a:outerShdw>
          </a:effectLst>
        </p:spPr>
        <p:txBody>
          <a:bodyPr anchorCtr="0" anchor="ctr" bIns="97875" lIns="97875" spcFirstLastPara="1" rIns="97875" wrap="square" tIns="97875">
            <a:noAutofit/>
          </a:bodyPr>
          <a:lstStyle/>
          <a:p>
            <a:pPr indent="0" lvl="0" marL="0" rtl="0" algn="ctr">
              <a:spcBef>
                <a:spcPts val="0"/>
              </a:spcBef>
              <a:spcAft>
                <a:spcPts val="0"/>
              </a:spcAft>
              <a:buNone/>
            </a:pPr>
            <a:r>
              <a:rPr b="1" lang="en" sz="1300">
                <a:solidFill>
                  <a:srgbClr val="000000"/>
                </a:solidFill>
                <a:latin typeface="Red Hat Display"/>
                <a:ea typeface="Red Hat Display"/>
                <a:cs typeface="Red Hat Display"/>
                <a:sym typeface="Red Hat Display"/>
              </a:rPr>
              <a:t>Expert-Parallel MLP</a:t>
            </a:r>
            <a:endParaRPr i="1" sz="1300">
              <a:solidFill>
                <a:srgbClr val="000000"/>
              </a:solidFill>
              <a:latin typeface="Red Hat Display"/>
              <a:ea typeface="Red Hat Display"/>
              <a:cs typeface="Red Hat Display"/>
              <a:sym typeface="Red Hat Display"/>
            </a:endParaRPr>
          </a:p>
        </p:txBody>
      </p:sp>
      <p:sp>
        <p:nvSpPr>
          <p:cNvPr id="9210" name="Google Shape;9210;p651"/>
          <p:cNvSpPr txBox="1"/>
          <p:nvPr/>
        </p:nvSpPr>
        <p:spPr>
          <a:xfrm>
            <a:off x="9033834" y="2939431"/>
            <a:ext cx="1330500" cy="435300"/>
          </a:xfrm>
          <a:prstGeom prst="rect">
            <a:avLst/>
          </a:prstGeom>
          <a:noFill/>
          <a:ln>
            <a:noFill/>
          </a:ln>
        </p:spPr>
        <p:txBody>
          <a:bodyPr anchorCtr="0" anchor="ctr" bIns="97875" lIns="97875" spcFirstLastPara="1" rIns="97875" wrap="square" tIns="9787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*Composes with other scorers*</a:t>
            </a:r>
            <a:endParaRPr b="1" sz="1100">
              <a:solidFill>
                <a:srgbClr val="000000"/>
              </a:solidFill>
              <a:latin typeface="Red Hat Display"/>
              <a:ea typeface="Red Hat Display"/>
              <a:cs typeface="Red Hat Display"/>
              <a:sym typeface="Red Hat Display"/>
            </a:endParaRPr>
          </a:p>
        </p:txBody>
      </p:sp>
      <p:cxnSp>
        <p:nvCxnSpPr>
          <p:cNvPr id="9211" name="Google Shape;9211;p651"/>
          <p:cNvCxnSpPr>
            <a:stCxn id="9194" idx="2"/>
          </p:cNvCxnSpPr>
          <p:nvPr/>
        </p:nvCxnSpPr>
        <p:spPr>
          <a:xfrm flipH="1">
            <a:off x="5364148" y="3416678"/>
            <a:ext cx="563100" cy="474000"/>
          </a:xfrm>
          <a:prstGeom prst="straightConnector1">
            <a:avLst/>
          </a:prstGeom>
          <a:noFill/>
          <a:ln cap="flat" cmpd="sng" w="10200">
            <a:solidFill>
              <a:srgbClr val="595959"/>
            </a:solidFill>
            <a:prstDash val="solid"/>
            <a:round/>
            <a:headEnd len="med" w="med" type="none"/>
            <a:tailEnd len="med" w="med" type="triangle"/>
          </a:ln>
        </p:spPr>
      </p:cxnSp>
      <p:sp>
        <p:nvSpPr>
          <p:cNvPr id="9212" name="Google Shape;9212;p651"/>
          <p:cNvSpPr txBox="1"/>
          <p:nvPr/>
        </p:nvSpPr>
        <p:spPr>
          <a:xfrm>
            <a:off x="6602988" y="2896198"/>
            <a:ext cx="1247700" cy="205200"/>
          </a:xfrm>
          <a:prstGeom prst="rect">
            <a:avLst/>
          </a:prstGeom>
          <a:noFill/>
          <a:ln>
            <a:noFill/>
          </a:ln>
        </p:spPr>
        <p:txBody>
          <a:bodyPr anchorCtr="0" anchor="ctr" bIns="97875" lIns="97875" spcFirstLastPara="1" rIns="97875" wrap="square" tIns="9787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Prompt</a:t>
            </a:r>
            <a:endParaRPr b="1" sz="1100">
              <a:solidFill>
                <a:srgbClr val="000000"/>
              </a:solidFill>
              <a:latin typeface="Red Hat Display"/>
              <a:ea typeface="Red Hat Display"/>
              <a:cs typeface="Red Hat Display"/>
              <a:sym typeface="Red Hat Display"/>
            </a:endParaRPr>
          </a:p>
        </p:txBody>
      </p:sp>
      <p:sp>
        <p:nvSpPr>
          <p:cNvPr id="9213" name="Google Shape;9213;p651"/>
          <p:cNvSpPr txBox="1"/>
          <p:nvPr/>
        </p:nvSpPr>
        <p:spPr>
          <a:xfrm>
            <a:off x="6579211" y="3234995"/>
            <a:ext cx="1247700" cy="205200"/>
          </a:xfrm>
          <a:prstGeom prst="rect">
            <a:avLst/>
          </a:prstGeom>
          <a:noFill/>
          <a:ln>
            <a:noFill/>
          </a:ln>
        </p:spPr>
        <p:txBody>
          <a:bodyPr anchorCtr="0" anchor="ctr" bIns="97875" lIns="97875" spcFirstLastPara="1" rIns="97875" wrap="square" tIns="9787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Pod D</a:t>
            </a:r>
            <a:endParaRPr b="1" sz="1100">
              <a:solidFill>
                <a:srgbClr val="000000"/>
              </a:solidFill>
              <a:latin typeface="Red Hat Display"/>
              <a:ea typeface="Red Hat Display"/>
              <a:cs typeface="Red Hat Display"/>
              <a:sym typeface="Red Hat Display"/>
            </a:endParaRPr>
          </a:p>
        </p:txBody>
      </p:sp>
      <p:pic>
        <p:nvPicPr>
          <p:cNvPr id="9214" name="Google Shape;9214;p651"/>
          <p:cNvPicPr preferRelativeResize="0"/>
          <p:nvPr/>
        </p:nvPicPr>
        <p:blipFill>
          <a:blip r:embed="rId3">
            <a:alphaModFix/>
          </a:blip>
          <a:stretch>
            <a:fillRect/>
          </a:stretch>
        </p:blipFill>
        <p:spPr>
          <a:xfrm>
            <a:off x="3712163" y="4280473"/>
            <a:ext cx="965002" cy="276593"/>
          </a:xfrm>
          <a:prstGeom prst="rect">
            <a:avLst/>
          </a:prstGeom>
          <a:noFill/>
          <a:ln>
            <a:noFill/>
          </a:ln>
        </p:spPr>
      </p:pic>
      <p:pic>
        <p:nvPicPr>
          <p:cNvPr id="9215" name="Google Shape;9215;p651"/>
          <p:cNvPicPr preferRelativeResize="0"/>
          <p:nvPr/>
        </p:nvPicPr>
        <p:blipFill>
          <a:blip r:embed="rId3">
            <a:alphaModFix/>
          </a:blip>
          <a:stretch>
            <a:fillRect/>
          </a:stretch>
        </p:blipFill>
        <p:spPr>
          <a:xfrm>
            <a:off x="4861598" y="4280473"/>
            <a:ext cx="965002" cy="276593"/>
          </a:xfrm>
          <a:prstGeom prst="rect">
            <a:avLst/>
          </a:prstGeom>
          <a:noFill/>
          <a:ln>
            <a:noFill/>
          </a:ln>
        </p:spPr>
      </p:pic>
      <p:pic>
        <p:nvPicPr>
          <p:cNvPr id="9216" name="Google Shape;9216;p651"/>
          <p:cNvPicPr preferRelativeResize="0"/>
          <p:nvPr/>
        </p:nvPicPr>
        <p:blipFill>
          <a:blip r:embed="rId3">
            <a:alphaModFix/>
          </a:blip>
          <a:stretch>
            <a:fillRect/>
          </a:stretch>
        </p:blipFill>
        <p:spPr>
          <a:xfrm>
            <a:off x="5956540" y="4280473"/>
            <a:ext cx="965002" cy="276593"/>
          </a:xfrm>
          <a:prstGeom prst="rect">
            <a:avLst/>
          </a:prstGeom>
          <a:noFill/>
          <a:ln>
            <a:noFill/>
          </a:ln>
        </p:spPr>
      </p:pic>
      <p:pic>
        <p:nvPicPr>
          <p:cNvPr id="9217" name="Google Shape;9217;p651"/>
          <p:cNvPicPr preferRelativeResize="0"/>
          <p:nvPr/>
        </p:nvPicPr>
        <p:blipFill>
          <a:blip r:embed="rId4">
            <a:alphaModFix/>
          </a:blip>
          <a:stretch>
            <a:fillRect/>
          </a:stretch>
        </p:blipFill>
        <p:spPr>
          <a:xfrm>
            <a:off x="5551148" y="3015949"/>
            <a:ext cx="854344" cy="276582"/>
          </a:xfrm>
          <a:prstGeom prst="rect">
            <a:avLst/>
          </a:prstGeom>
          <a:noFill/>
          <a:ln>
            <a:noFill/>
          </a:ln>
        </p:spPr>
      </p:pic>
      <p:pic>
        <p:nvPicPr>
          <p:cNvPr id="9218" name="Google Shape;9218;p651"/>
          <p:cNvPicPr preferRelativeResize="0"/>
          <p:nvPr/>
        </p:nvPicPr>
        <p:blipFill>
          <a:blip r:embed="rId3">
            <a:alphaModFix/>
          </a:blip>
          <a:stretch>
            <a:fillRect/>
          </a:stretch>
        </p:blipFill>
        <p:spPr>
          <a:xfrm>
            <a:off x="8173851" y="4263439"/>
            <a:ext cx="965002" cy="276593"/>
          </a:xfrm>
          <a:prstGeom prst="rect">
            <a:avLst/>
          </a:prstGeom>
          <a:noFill/>
          <a:ln>
            <a:noFill/>
          </a:ln>
        </p:spPr>
      </p:pic>
      <p:sp>
        <p:nvSpPr>
          <p:cNvPr id="9219" name="Google Shape;9219;p651"/>
          <p:cNvSpPr txBox="1"/>
          <p:nvPr/>
        </p:nvSpPr>
        <p:spPr>
          <a:xfrm>
            <a:off x="3592322" y="4629975"/>
            <a:ext cx="1247700" cy="435300"/>
          </a:xfrm>
          <a:prstGeom prst="rect">
            <a:avLst/>
          </a:prstGeom>
          <a:noFill/>
          <a:ln>
            <a:noFill/>
          </a:ln>
        </p:spPr>
        <p:txBody>
          <a:bodyPr anchorCtr="0" anchor="ctr" bIns="97875" lIns="97875" spcFirstLastPara="1" rIns="97875" wrap="square" tIns="9787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Pod C</a:t>
            </a:r>
            <a:endParaRPr b="1" sz="1100">
              <a:solidFill>
                <a:srgbClr val="000000"/>
              </a:solidFill>
              <a:latin typeface="Red Hat Display"/>
              <a:ea typeface="Red Hat Display"/>
              <a:cs typeface="Red Hat Display"/>
              <a:sym typeface="Red Hat Display"/>
            </a:endParaRPr>
          </a:p>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(DP-2)</a:t>
            </a:r>
            <a:endParaRPr b="1" sz="1100">
              <a:solidFill>
                <a:srgbClr val="000000"/>
              </a:solidFill>
              <a:latin typeface="Red Hat Display"/>
              <a:ea typeface="Red Hat Display"/>
              <a:cs typeface="Red Hat Display"/>
              <a:sym typeface="Red Hat Display"/>
            </a:endParaRPr>
          </a:p>
        </p:txBody>
      </p:sp>
      <p:sp>
        <p:nvSpPr>
          <p:cNvPr id="9220" name="Google Shape;9220;p651"/>
          <p:cNvSpPr txBox="1"/>
          <p:nvPr/>
        </p:nvSpPr>
        <p:spPr>
          <a:xfrm>
            <a:off x="4709242" y="4629975"/>
            <a:ext cx="1247700" cy="435300"/>
          </a:xfrm>
          <a:prstGeom prst="rect">
            <a:avLst/>
          </a:prstGeom>
          <a:noFill/>
          <a:ln>
            <a:noFill/>
          </a:ln>
        </p:spPr>
        <p:txBody>
          <a:bodyPr anchorCtr="0" anchor="ctr" bIns="97875" lIns="97875" spcFirstLastPara="1" rIns="97875" wrap="square" tIns="9787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Pod D</a:t>
            </a:r>
            <a:endParaRPr b="1" sz="1100">
              <a:solidFill>
                <a:srgbClr val="000000"/>
              </a:solidFill>
              <a:latin typeface="Red Hat Display"/>
              <a:ea typeface="Red Hat Display"/>
              <a:cs typeface="Red Hat Display"/>
              <a:sym typeface="Red Hat Display"/>
            </a:endParaRPr>
          </a:p>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(DP-3)</a:t>
            </a:r>
            <a:endParaRPr b="1" sz="1100">
              <a:solidFill>
                <a:srgbClr val="000000"/>
              </a:solidFill>
              <a:latin typeface="Red Hat Display"/>
              <a:ea typeface="Red Hat Display"/>
              <a:cs typeface="Red Hat Display"/>
              <a:sym typeface="Red Hat Display"/>
            </a:endParaRPr>
          </a:p>
        </p:txBody>
      </p:sp>
      <p:sp>
        <p:nvSpPr>
          <p:cNvPr id="9221" name="Google Shape;9221;p651"/>
          <p:cNvSpPr txBox="1"/>
          <p:nvPr/>
        </p:nvSpPr>
        <p:spPr>
          <a:xfrm>
            <a:off x="5846434" y="4631581"/>
            <a:ext cx="1247700" cy="435300"/>
          </a:xfrm>
          <a:prstGeom prst="rect">
            <a:avLst/>
          </a:prstGeom>
          <a:noFill/>
          <a:ln>
            <a:noFill/>
          </a:ln>
        </p:spPr>
        <p:txBody>
          <a:bodyPr anchorCtr="0" anchor="ctr" bIns="97875" lIns="97875" spcFirstLastPara="1" rIns="97875" wrap="square" tIns="9787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Pod E</a:t>
            </a:r>
            <a:endParaRPr b="1" sz="1100">
              <a:solidFill>
                <a:srgbClr val="000000"/>
              </a:solidFill>
              <a:latin typeface="Red Hat Display"/>
              <a:ea typeface="Red Hat Display"/>
              <a:cs typeface="Red Hat Display"/>
              <a:sym typeface="Red Hat Display"/>
            </a:endParaRPr>
          </a:p>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(DP-4)</a:t>
            </a:r>
            <a:endParaRPr b="1" sz="1100">
              <a:solidFill>
                <a:srgbClr val="000000"/>
              </a:solidFill>
              <a:latin typeface="Red Hat Display"/>
              <a:ea typeface="Red Hat Display"/>
              <a:cs typeface="Red Hat Display"/>
              <a:sym typeface="Red Hat Display"/>
            </a:endParaRPr>
          </a:p>
        </p:txBody>
      </p:sp>
      <p:sp>
        <p:nvSpPr>
          <p:cNvPr id="9222" name="Google Shape;9222;p651"/>
          <p:cNvSpPr txBox="1"/>
          <p:nvPr/>
        </p:nvSpPr>
        <p:spPr>
          <a:xfrm>
            <a:off x="6943073" y="4640707"/>
            <a:ext cx="1247700" cy="435300"/>
          </a:xfrm>
          <a:prstGeom prst="rect">
            <a:avLst/>
          </a:prstGeom>
          <a:noFill/>
          <a:ln>
            <a:noFill/>
          </a:ln>
        </p:spPr>
        <p:txBody>
          <a:bodyPr anchorCtr="0" anchor="ctr" bIns="97875" lIns="97875" spcFirstLastPara="1" rIns="97875" wrap="square" tIns="9787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Pod F</a:t>
            </a:r>
            <a:endParaRPr b="1" sz="1100">
              <a:solidFill>
                <a:srgbClr val="000000"/>
              </a:solidFill>
              <a:latin typeface="Red Hat Display"/>
              <a:ea typeface="Red Hat Display"/>
              <a:cs typeface="Red Hat Display"/>
              <a:sym typeface="Red Hat Display"/>
            </a:endParaRPr>
          </a:p>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(DP-5)</a:t>
            </a:r>
            <a:endParaRPr b="1" sz="1100">
              <a:solidFill>
                <a:srgbClr val="000000"/>
              </a:solidFill>
              <a:latin typeface="Red Hat Display"/>
              <a:ea typeface="Red Hat Display"/>
              <a:cs typeface="Red Hat Display"/>
              <a:sym typeface="Red Hat Display"/>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6" name="Shape 9226"/>
        <p:cNvGrpSpPr/>
        <p:nvPr/>
      </p:nvGrpSpPr>
      <p:grpSpPr>
        <a:xfrm>
          <a:off x="0" y="0"/>
          <a:ext cx="0" cy="0"/>
          <a:chOff x="0" y="0"/>
          <a:chExt cx="0" cy="0"/>
        </a:xfrm>
      </p:grpSpPr>
      <p:sp>
        <p:nvSpPr>
          <p:cNvPr id="9227" name="Google Shape;9227;p6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228" name="Google Shape;9228;p652"/>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Mixture of Experts Overview</a:t>
            </a:r>
            <a:endParaRPr sz="3000">
              <a:latin typeface="Red Hat Display"/>
              <a:ea typeface="Red Hat Display"/>
              <a:cs typeface="Red Hat Display"/>
              <a:sym typeface="Red Hat Display"/>
            </a:endParaRPr>
          </a:p>
        </p:txBody>
      </p:sp>
      <p:pic>
        <p:nvPicPr>
          <p:cNvPr id="9229" name="Google Shape;9229;p652"/>
          <p:cNvPicPr preferRelativeResize="0"/>
          <p:nvPr/>
        </p:nvPicPr>
        <p:blipFill>
          <a:blip r:embed="rId3">
            <a:alphaModFix/>
          </a:blip>
          <a:stretch>
            <a:fillRect/>
          </a:stretch>
        </p:blipFill>
        <p:spPr>
          <a:xfrm>
            <a:off x="885050" y="1809611"/>
            <a:ext cx="5523444" cy="4044779"/>
          </a:xfrm>
          <a:prstGeom prst="rect">
            <a:avLst/>
          </a:prstGeom>
          <a:noFill/>
          <a:ln>
            <a:noFill/>
          </a:ln>
          <a:effectLst>
            <a:outerShdw blurRad="53996" rotWithShape="0" algn="bl" dir="5400000" dist="17999">
              <a:srgbClr val="000000">
                <a:alpha val="50000"/>
              </a:srgbClr>
            </a:outerShdw>
          </a:effectLst>
        </p:spPr>
      </p:pic>
      <p:pic>
        <p:nvPicPr>
          <p:cNvPr id="9230" name="Google Shape;9230;p652"/>
          <p:cNvPicPr preferRelativeResize="0"/>
          <p:nvPr/>
        </p:nvPicPr>
        <p:blipFill>
          <a:blip r:embed="rId4">
            <a:alphaModFix/>
          </a:blip>
          <a:stretch>
            <a:fillRect/>
          </a:stretch>
        </p:blipFill>
        <p:spPr>
          <a:xfrm>
            <a:off x="7524031" y="4113705"/>
            <a:ext cx="2574002" cy="774527"/>
          </a:xfrm>
          <a:prstGeom prst="rect">
            <a:avLst/>
          </a:prstGeom>
          <a:noFill/>
          <a:ln>
            <a:noFill/>
          </a:ln>
        </p:spPr>
      </p:pic>
      <p:pic>
        <p:nvPicPr>
          <p:cNvPr id="9231" name="Google Shape;9231;p652"/>
          <p:cNvPicPr preferRelativeResize="0"/>
          <p:nvPr/>
        </p:nvPicPr>
        <p:blipFill>
          <a:blip r:embed="rId5">
            <a:alphaModFix/>
          </a:blip>
          <a:stretch>
            <a:fillRect/>
          </a:stretch>
        </p:blipFill>
        <p:spPr>
          <a:xfrm>
            <a:off x="7426598" y="2060243"/>
            <a:ext cx="2768865" cy="589464"/>
          </a:xfrm>
          <a:prstGeom prst="rect">
            <a:avLst/>
          </a:prstGeom>
          <a:noFill/>
          <a:ln>
            <a:noFill/>
          </a:ln>
        </p:spPr>
      </p:pic>
      <p:pic>
        <p:nvPicPr>
          <p:cNvPr id="9232" name="Google Shape;9232;p652"/>
          <p:cNvPicPr preferRelativeResize="0"/>
          <p:nvPr/>
        </p:nvPicPr>
        <p:blipFill>
          <a:blip r:embed="rId6">
            <a:alphaModFix/>
          </a:blip>
          <a:stretch>
            <a:fillRect/>
          </a:stretch>
        </p:blipFill>
        <p:spPr>
          <a:xfrm>
            <a:off x="7811098" y="3003890"/>
            <a:ext cx="1999867" cy="814469"/>
          </a:xfrm>
          <a:prstGeom prst="rect">
            <a:avLst/>
          </a:prstGeom>
          <a:noFill/>
          <a:ln>
            <a:noFill/>
          </a:ln>
        </p:spPr>
      </p:pic>
      <p:pic>
        <p:nvPicPr>
          <p:cNvPr id="9233" name="Google Shape;9233;p652"/>
          <p:cNvPicPr preferRelativeResize="0"/>
          <p:nvPr/>
        </p:nvPicPr>
        <p:blipFill>
          <a:blip r:embed="rId7">
            <a:alphaModFix/>
          </a:blip>
          <a:stretch>
            <a:fillRect/>
          </a:stretch>
        </p:blipFill>
        <p:spPr>
          <a:xfrm>
            <a:off x="7592854" y="5084719"/>
            <a:ext cx="2436366" cy="888381"/>
          </a:xfrm>
          <a:prstGeom prst="rect">
            <a:avLst/>
          </a:prstGeom>
          <a:noFill/>
          <a:ln>
            <a:noFill/>
          </a:ln>
        </p:spPr>
      </p:pic>
      <p:pic>
        <p:nvPicPr>
          <p:cNvPr id="9234" name="Google Shape;9234;p652"/>
          <p:cNvPicPr preferRelativeResize="0"/>
          <p:nvPr/>
        </p:nvPicPr>
        <p:blipFill>
          <a:blip r:embed="rId8">
            <a:alphaModFix/>
          </a:blip>
          <a:stretch>
            <a:fillRect/>
          </a:stretch>
        </p:blipFill>
        <p:spPr>
          <a:xfrm>
            <a:off x="7481734" y="929498"/>
            <a:ext cx="2658586" cy="119007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8" name="Shape 9238"/>
        <p:cNvGrpSpPr/>
        <p:nvPr/>
      </p:nvGrpSpPr>
      <p:grpSpPr>
        <a:xfrm>
          <a:off x="0" y="0"/>
          <a:ext cx="0" cy="0"/>
          <a:chOff x="0" y="0"/>
          <a:chExt cx="0" cy="0"/>
        </a:xfrm>
      </p:grpSpPr>
      <p:sp>
        <p:nvSpPr>
          <p:cNvPr id="9239" name="Google Shape;9239;p6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240" name="Google Shape;9240;p653"/>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Dense MoE -&gt; Sparse MoE</a:t>
            </a:r>
            <a:endParaRPr sz="3000">
              <a:latin typeface="Red Hat Display"/>
              <a:ea typeface="Red Hat Display"/>
              <a:cs typeface="Red Hat Display"/>
              <a:sym typeface="Red Hat Display"/>
            </a:endParaRPr>
          </a:p>
        </p:txBody>
      </p:sp>
      <p:pic>
        <p:nvPicPr>
          <p:cNvPr id="9241" name="Google Shape;9241;p653"/>
          <p:cNvPicPr preferRelativeResize="0"/>
          <p:nvPr/>
        </p:nvPicPr>
        <p:blipFill>
          <a:blip r:embed="rId3">
            <a:alphaModFix/>
          </a:blip>
          <a:stretch>
            <a:fillRect/>
          </a:stretch>
        </p:blipFill>
        <p:spPr>
          <a:xfrm>
            <a:off x="2132496" y="1052875"/>
            <a:ext cx="7871078" cy="4827191"/>
          </a:xfrm>
          <a:prstGeom prst="rect">
            <a:avLst/>
          </a:prstGeom>
          <a:noFill/>
          <a:ln>
            <a:noFill/>
          </a:ln>
        </p:spPr>
      </p:pic>
      <p:sp>
        <p:nvSpPr>
          <p:cNvPr id="9242" name="Google Shape;9242;p653"/>
          <p:cNvSpPr txBox="1"/>
          <p:nvPr/>
        </p:nvSpPr>
        <p:spPr>
          <a:xfrm>
            <a:off x="2313012" y="5755124"/>
            <a:ext cx="7634400" cy="414600"/>
          </a:xfrm>
          <a:prstGeom prst="rect">
            <a:avLst/>
          </a:prstGeom>
          <a:noFill/>
          <a:ln>
            <a:noFill/>
          </a:ln>
        </p:spPr>
        <p:txBody>
          <a:bodyPr anchorCtr="0" anchor="t" bIns="123100" lIns="123100" spcFirstLastPara="1" rIns="123100" wrap="square" tIns="123100">
            <a:spAutoFit/>
          </a:bodyPr>
          <a:lstStyle/>
          <a:p>
            <a:pPr indent="0" lvl="0" marL="0" rtl="0" algn="l">
              <a:spcBef>
                <a:spcPts val="0"/>
              </a:spcBef>
              <a:spcAft>
                <a:spcPts val="0"/>
              </a:spcAft>
              <a:buNone/>
            </a:pPr>
            <a:r>
              <a:rPr lang="en" sz="1077" u="sng">
                <a:solidFill>
                  <a:srgbClr val="0097A7"/>
                </a:solidFill>
                <a:latin typeface="Inter"/>
                <a:ea typeface="Inter"/>
                <a:cs typeface="Inter"/>
                <a:sym typeface="Inter"/>
                <a:hlinkClick r:id="rId4">
                  <a:extLst>
                    <a:ext uri="{A12FA001-AC4F-418D-AE19-62706E023703}">
                      <ahyp:hlinkClr val="tx"/>
                    </a:ext>
                  </a:extLst>
                </a:hlinkClick>
              </a:rPr>
              <a:t>DeepSeekMoE: Towards Ultimate Expert Specialization in Mixture-of-Experts Language Models - Jan 2024</a:t>
            </a:r>
            <a:endParaRPr sz="1077">
              <a:solidFill>
                <a:srgbClr val="000000"/>
              </a:solidFill>
              <a:latin typeface="Inter"/>
              <a:ea typeface="Inter"/>
              <a:cs typeface="Inter"/>
              <a:sym typeface="Inte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6" name="Shape 9246"/>
        <p:cNvGrpSpPr/>
        <p:nvPr/>
      </p:nvGrpSpPr>
      <p:grpSpPr>
        <a:xfrm>
          <a:off x="0" y="0"/>
          <a:ext cx="0" cy="0"/>
          <a:chOff x="0" y="0"/>
          <a:chExt cx="0" cy="0"/>
        </a:xfrm>
      </p:grpSpPr>
      <p:sp>
        <p:nvSpPr>
          <p:cNvPr id="9247" name="Google Shape;9247;p65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248" name="Google Shape;9248;p654"/>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Dense MoE -&gt; Sparse MoE</a:t>
            </a:r>
            <a:endParaRPr sz="3000">
              <a:latin typeface="Red Hat Display"/>
              <a:ea typeface="Red Hat Display"/>
              <a:cs typeface="Red Hat Display"/>
              <a:sym typeface="Red Hat Display"/>
            </a:endParaRPr>
          </a:p>
        </p:txBody>
      </p:sp>
      <p:sp>
        <p:nvSpPr>
          <p:cNvPr id="9249" name="Google Shape;9249;p654"/>
          <p:cNvSpPr txBox="1"/>
          <p:nvPr>
            <p:ph idx="2" type="body"/>
          </p:nvPr>
        </p:nvSpPr>
        <p:spPr>
          <a:xfrm>
            <a:off x="6369425" y="2062575"/>
            <a:ext cx="4937700" cy="37272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b="1" lang="en" sz="2200">
                <a:solidFill>
                  <a:schemeClr val="dk1"/>
                </a:solidFill>
              </a:rPr>
              <a:t>Sparse MoEs</a:t>
            </a:r>
            <a:endParaRPr b="1" sz="2200">
              <a:solidFill>
                <a:schemeClr val="dk1"/>
              </a:solidFill>
            </a:endParaRPr>
          </a:p>
          <a:p>
            <a:pPr indent="-349250" lvl="0" marL="342900" rtl="0" algn="l">
              <a:lnSpc>
                <a:spcPct val="140000"/>
              </a:lnSpc>
              <a:spcBef>
                <a:spcPts val="1000"/>
              </a:spcBef>
              <a:spcAft>
                <a:spcPts val="0"/>
              </a:spcAft>
              <a:buSzPts val="1900"/>
              <a:buChar char="▸"/>
            </a:pPr>
            <a:r>
              <a:rPr lang="en" sz="1900"/>
              <a:t>TP sharding -&gt; low performance </a:t>
            </a:r>
            <a:endParaRPr sz="1900"/>
          </a:p>
          <a:p>
            <a:pPr indent="-336550" lvl="1" marL="914400" rtl="0" algn="l">
              <a:lnSpc>
                <a:spcPct val="140000"/>
              </a:lnSpc>
              <a:spcBef>
                <a:spcPts val="500"/>
              </a:spcBef>
              <a:spcAft>
                <a:spcPts val="0"/>
              </a:spcAft>
              <a:buClr>
                <a:schemeClr val="dk1"/>
              </a:buClr>
              <a:buSzPts val="1900"/>
              <a:buChar char="･"/>
            </a:pPr>
            <a:r>
              <a:rPr lang="en" sz="1900"/>
              <a:t>Hundreds of small experts</a:t>
            </a:r>
            <a:endParaRPr sz="1900">
              <a:solidFill>
                <a:schemeClr val="dk1"/>
              </a:solidFill>
            </a:endParaRPr>
          </a:p>
          <a:p>
            <a:pPr indent="-349250" lvl="0" marL="342900" rtl="0" algn="l">
              <a:lnSpc>
                <a:spcPct val="140000"/>
              </a:lnSpc>
              <a:spcBef>
                <a:spcPts val="500"/>
              </a:spcBef>
              <a:spcAft>
                <a:spcPts val="0"/>
              </a:spcAft>
              <a:buSzPts val="1900"/>
              <a:buChar char="▸"/>
            </a:pPr>
            <a:r>
              <a:rPr lang="en" sz="1900"/>
              <a:t>Scale-out to multi-node</a:t>
            </a:r>
            <a:endParaRPr sz="1900"/>
          </a:p>
          <a:p>
            <a:pPr indent="-336550" lvl="1" marL="914400" rtl="0" algn="l">
              <a:lnSpc>
                <a:spcPct val="140000"/>
              </a:lnSpc>
              <a:spcBef>
                <a:spcPts val="500"/>
              </a:spcBef>
              <a:spcAft>
                <a:spcPts val="0"/>
              </a:spcAft>
              <a:buClr>
                <a:schemeClr val="dk1"/>
              </a:buClr>
              <a:buSzPts val="1900"/>
              <a:buChar char="･"/>
            </a:pPr>
            <a:r>
              <a:rPr lang="en" sz="1900"/>
              <a:t>➖Large memory footprint</a:t>
            </a:r>
            <a:endParaRPr sz="1900"/>
          </a:p>
          <a:p>
            <a:pPr indent="-336550" lvl="1" marL="914400" rtl="0" algn="l">
              <a:lnSpc>
                <a:spcPct val="140000"/>
              </a:lnSpc>
              <a:spcBef>
                <a:spcPts val="500"/>
              </a:spcBef>
              <a:spcAft>
                <a:spcPts val="0"/>
              </a:spcAft>
              <a:buClr>
                <a:schemeClr val="dk1"/>
              </a:buClr>
              <a:buSzPts val="1900"/>
              <a:buChar char="･"/>
            </a:pPr>
            <a:r>
              <a:rPr lang="en" sz="1900"/>
              <a:t>➕Sparse communication ops</a:t>
            </a:r>
            <a:endParaRPr sz="1900"/>
          </a:p>
          <a:p>
            <a:pPr indent="-349250" lvl="0" marL="342900" rtl="0" algn="l">
              <a:lnSpc>
                <a:spcPct val="140000"/>
              </a:lnSpc>
              <a:spcBef>
                <a:spcPts val="500"/>
              </a:spcBef>
              <a:spcAft>
                <a:spcPts val="0"/>
              </a:spcAft>
              <a:buSzPts val="1900"/>
              <a:buChar char="▸"/>
            </a:pPr>
            <a:r>
              <a:rPr lang="en" sz="1900"/>
              <a:t>❓High sparsity wants high concurrency</a:t>
            </a:r>
            <a:endParaRPr sz="1900"/>
          </a:p>
          <a:p>
            <a:pPr indent="-349250" lvl="0" marL="342900" rtl="0" algn="l">
              <a:lnSpc>
                <a:spcPct val="140000"/>
              </a:lnSpc>
              <a:spcBef>
                <a:spcPts val="500"/>
              </a:spcBef>
              <a:spcAft>
                <a:spcPts val="0"/>
              </a:spcAft>
              <a:buSzPts val="1900"/>
              <a:buChar char="▸"/>
            </a:pPr>
            <a:r>
              <a:rPr lang="en" sz="1900"/>
              <a:t>➖Handle load imbalance across experts</a:t>
            </a:r>
            <a:endParaRPr sz="1900"/>
          </a:p>
          <a:p>
            <a:pPr indent="0" lvl="0" marL="0" rtl="0" algn="l">
              <a:spcBef>
                <a:spcPts val="1000"/>
              </a:spcBef>
              <a:spcAft>
                <a:spcPts val="1000"/>
              </a:spcAft>
              <a:buNone/>
            </a:pPr>
            <a:r>
              <a:t/>
            </a:r>
            <a:endParaRPr/>
          </a:p>
        </p:txBody>
      </p:sp>
      <p:sp>
        <p:nvSpPr>
          <p:cNvPr id="9250" name="Google Shape;9250;p654"/>
          <p:cNvSpPr txBox="1"/>
          <p:nvPr>
            <p:ph idx="1" type="body"/>
          </p:nvPr>
        </p:nvSpPr>
        <p:spPr>
          <a:xfrm>
            <a:off x="885125" y="2062577"/>
            <a:ext cx="4937700" cy="3727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 sz="1900">
                <a:solidFill>
                  <a:schemeClr val="dk1"/>
                </a:solidFill>
              </a:rPr>
              <a:t>Dense MoEs</a:t>
            </a:r>
            <a:endParaRPr b="1" sz="1900">
              <a:solidFill>
                <a:schemeClr val="dk1"/>
              </a:solidFill>
            </a:endParaRPr>
          </a:p>
          <a:p>
            <a:pPr indent="-349250" lvl="0" marL="342900" rtl="0" algn="l">
              <a:lnSpc>
                <a:spcPct val="140000"/>
              </a:lnSpc>
              <a:spcBef>
                <a:spcPts val="1000"/>
              </a:spcBef>
              <a:spcAft>
                <a:spcPts val="0"/>
              </a:spcAft>
              <a:buSzPts val="1900"/>
              <a:buChar char="▸"/>
            </a:pPr>
            <a:r>
              <a:rPr lang="en" sz="1900"/>
              <a:t>Tensor Parallelism shards the inner dimension: </a:t>
            </a:r>
            <a:r>
              <a:rPr lang="en" sz="1900">
                <a:solidFill>
                  <a:srgbClr val="188038"/>
                </a:solidFill>
              </a:rPr>
              <a:t>intermediate_size.</a:t>
            </a:r>
            <a:endParaRPr sz="1900"/>
          </a:p>
          <a:p>
            <a:pPr indent="-349250" lvl="0" marL="342900" rtl="0" algn="l">
              <a:lnSpc>
                <a:spcPct val="140000"/>
              </a:lnSpc>
              <a:spcBef>
                <a:spcPts val="500"/>
              </a:spcBef>
              <a:spcAft>
                <a:spcPts val="0"/>
              </a:spcAft>
              <a:buSzPts val="1900"/>
              <a:buChar char="▸"/>
            </a:pPr>
            <a:r>
              <a:rPr lang="en" sz="1900"/>
              <a:t>One kernel: FusedMoE.</a:t>
            </a:r>
            <a:endParaRPr sz="1900"/>
          </a:p>
          <a:p>
            <a:pPr indent="-349250" lvl="0" marL="342900" rtl="0" algn="l">
              <a:lnSpc>
                <a:spcPct val="140000"/>
              </a:lnSpc>
              <a:spcBef>
                <a:spcPts val="500"/>
              </a:spcBef>
              <a:spcAft>
                <a:spcPts val="0"/>
              </a:spcAft>
              <a:buSzPts val="1900"/>
              <a:buChar char="▸"/>
            </a:pPr>
            <a:r>
              <a:rPr lang="en" sz="1900"/>
              <a:t>➕ simple to implement and tune</a:t>
            </a:r>
            <a:endParaRPr sz="1900"/>
          </a:p>
          <a:p>
            <a:pPr indent="-349250" lvl="0" marL="342900" rtl="0" algn="l">
              <a:lnSpc>
                <a:spcPct val="140000"/>
              </a:lnSpc>
              <a:spcBef>
                <a:spcPts val="500"/>
              </a:spcBef>
              <a:spcAft>
                <a:spcPts val="0"/>
              </a:spcAft>
              <a:buSzPts val="1900"/>
              <a:buChar char="▸"/>
            </a:pPr>
            <a:r>
              <a:rPr lang="en" sz="1900"/>
              <a:t>➖ do not scale well to multi-node</a:t>
            </a:r>
            <a:endParaRPr sz="1900"/>
          </a:p>
          <a:p>
            <a:pPr indent="-349250" lvl="0" marL="342900" rtl="0" algn="l">
              <a:lnSpc>
                <a:spcPct val="140000"/>
              </a:lnSpc>
              <a:spcBef>
                <a:spcPts val="500"/>
              </a:spcBef>
              <a:spcAft>
                <a:spcPts val="500"/>
              </a:spcAft>
              <a:buSzPts val="1900"/>
              <a:buChar char="▸"/>
            </a:pPr>
            <a:r>
              <a:rPr lang="en" sz="1900"/>
              <a:t>❓ ok with expert imbalance</a:t>
            </a:r>
            <a:endParaRPr sz="19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4" name="Shape 9254"/>
        <p:cNvGrpSpPr/>
        <p:nvPr/>
      </p:nvGrpSpPr>
      <p:grpSpPr>
        <a:xfrm>
          <a:off x="0" y="0"/>
          <a:ext cx="0" cy="0"/>
          <a:chOff x="0" y="0"/>
          <a:chExt cx="0" cy="0"/>
        </a:xfrm>
      </p:grpSpPr>
      <p:sp>
        <p:nvSpPr>
          <p:cNvPr id="9255" name="Google Shape;9255;p6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256" name="Google Shape;9256;p655"/>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Dense MoE -&gt; Sparse MoE</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9257" name="Google Shape;9257;p655"/>
          <p:cNvSpPr txBox="1"/>
          <p:nvPr>
            <p:ph idx="2" type="body"/>
          </p:nvPr>
        </p:nvSpPr>
        <p:spPr>
          <a:xfrm>
            <a:off x="821879" y="2346342"/>
            <a:ext cx="5351100" cy="3727200"/>
          </a:xfrm>
          <a:prstGeom prst="rect">
            <a:avLst/>
          </a:prstGeom>
        </p:spPr>
        <p:txBody>
          <a:bodyPr anchorCtr="0" anchor="t" bIns="0" lIns="0" spcFirstLastPara="1" rIns="0" wrap="square" tIns="0">
            <a:noAutofit/>
          </a:bodyPr>
          <a:lstStyle/>
          <a:p>
            <a:pPr indent="-349250" lvl="0" marL="342900" rtl="0" algn="l">
              <a:lnSpc>
                <a:spcPct val="140000"/>
              </a:lnSpc>
              <a:spcBef>
                <a:spcPts val="0"/>
              </a:spcBef>
              <a:spcAft>
                <a:spcPts val="0"/>
              </a:spcAft>
              <a:buSzPts val="1900"/>
              <a:buChar char="▸"/>
            </a:pPr>
            <a:r>
              <a:rPr lang="en" sz="1900"/>
              <a:t>TP → DP Attention and EP MoEs</a:t>
            </a:r>
            <a:endParaRPr sz="1900"/>
          </a:p>
          <a:p>
            <a:pPr indent="-349250" lvl="0" marL="342900" rtl="0" algn="l">
              <a:lnSpc>
                <a:spcPct val="140000"/>
              </a:lnSpc>
              <a:spcBef>
                <a:spcPts val="500"/>
              </a:spcBef>
              <a:spcAft>
                <a:spcPts val="0"/>
              </a:spcAft>
              <a:buSzPts val="1900"/>
              <a:buChar char="▸"/>
            </a:pPr>
            <a:r>
              <a:rPr lang="en" sz="1900"/>
              <a:t>Sparse All2All dispatch &amp; combine</a:t>
            </a:r>
            <a:endParaRPr/>
          </a:p>
          <a:p>
            <a:pPr indent="-349250" lvl="0" marL="342900" rtl="0" algn="l">
              <a:lnSpc>
                <a:spcPct val="140000"/>
              </a:lnSpc>
              <a:spcBef>
                <a:spcPts val="500"/>
              </a:spcBef>
              <a:spcAft>
                <a:spcPts val="0"/>
              </a:spcAft>
              <a:buSzPts val="1900"/>
              <a:buChar char="▸"/>
            </a:pPr>
            <a:r>
              <a:rPr lang="en" sz="1900"/>
              <a:t>Expert Parallel Load Balancing (EPLB)</a:t>
            </a:r>
            <a:endParaRPr sz="1900"/>
          </a:p>
          <a:p>
            <a:pPr indent="-349250" lvl="0" marL="342900" rtl="0" algn="l">
              <a:lnSpc>
                <a:spcPct val="140000"/>
              </a:lnSpc>
              <a:spcBef>
                <a:spcPts val="500"/>
              </a:spcBef>
              <a:spcAft>
                <a:spcPts val="0"/>
              </a:spcAft>
              <a:buSzPts val="1900"/>
              <a:buChar char="▸"/>
            </a:pPr>
            <a:r>
              <a:rPr lang="en" sz="1900"/>
              <a:t>Dual Batch Overlap</a:t>
            </a:r>
            <a:endParaRPr sz="1900"/>
          </a:p>
          <a:p>
            <a:pPr indent="-336550" lvl="1" marL="914400" rtl="0" algn="l">
              <a:lnSpc>
                <a:spcPct val="140000"/>
              </a:lnSpc>
              <a:spcBef>
                <a:spcPts val="500"/>
              </a:spcBef>
              <a:spcAft>
                <a:spcPts val="0"/>
              </a:spcAft>
              <a:buClr>
                <a:schemeClr val="dk1"/>
              </a:buClr>
              <a:buSzPts val="1900"/>
              <a:buChar char="･"/>
            </a:pPr>
            <a:r>
              <a:rPr lang="en" sz="1900"/>
              <a:t>Communication/Computation</a:t>
            </a:r>
            <a:endParaRPr sz="1900"/>
          </a:p>
          <a:p>
            <a:pPr indent="0" lvl="0" marL="0" rtl="0" algn="l">
              <a:spcBef>
                <a:spcPts val="1000"/>
              </a:spcBef>
              <a:spcAft>
                <a:spcPts val="1000"/>
              </a:spcAft>
              <a:buNone/>
            </a:pPr>
            <a:r>
              <a:t/>
            </a:r>
            <a:endParaRPr/>
          </a:p>
        </p:txBody>
      </p:sp>
      <p:sp>
        <p:nvSpPr>
          <p:cNvPr id="9258" name="Google Shape;9258;p655"/>
          <p:cNvSpPr txBox="1"/>
          <p:nvPr>
            <p:ph idx="3" type="subTitle"/>
          </p:nvPr>
        </p:nvSpPr>
        <p:spPr>
          <a:xfrm>
            <a:off x="275879" y="1657075"/>
            <a:ext cx="6240900" cy="6177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b="1" lang="en">
                <a:solidFill>
                  <a:srgbClr val="EE0000"/>
                </a:solidFill>
              </a:rPr>
              <a:t>Key Optimizations</a:t>
            </a:r>
            <a:endParaRPr b="1">
              <a:solidFill>
                <a:srgbClr val="EE0000"/>
              </a:solidFill>
            </a:endParaRPr>
          </a:p>
        </p:txBody>
      </p:sp>
      <p:pic>
        <p:nvPicPr>
          <p:cNvPr id="9259" name="Google Shape;9259;p655"/>
          <p:cNvPicPr preferRelativeResize="0"/>
          <p:nvPr/>
        </p:nvPicPr>
        <p:blipFill>
          <a:blip r:embed="rId3">
            <a:alphaModFix/>
          </a:blip>
          <a:stretch>
            <a:fillRect/>
          </a:stretch>
        </p:blipFill>
        <p:spPr>
          <a:xfrm>
            <a:off x="6173079" y="1771242"/>
            <a:ext cx="5743038" cy="4398302"/>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3" name="Shape 9263"/>
        <p:cNvGrpSpPr/>
        <p:nvPr/>
      </p:nvGrpSpPr>
      <p:grpSpPr>
        <a:xfrm>
          <a:off x="0" y="0"/>
          <a:ext cx="0" cy="0"/>
          <a:chOff x="0" y="0"/>
          <a:chExt cx="0" cy="0"/>
        </a:xfrm>
      </p:grpSpPr>
      <p:sp>
        <p:nvSpPr>
          <p:cNvPr id="9264" name="Google Shape;9264;p6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265" name="Google Shape;9265;p656"/>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Key Optimization: EPLB</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9266" name="Google Shape;9266;p656"/>
          <p:cNvSpPr txBox="1"/>
          <p:nvPr>
            <p:ph idx="1" type="body"/>
          </p:nvPr>
        </p:nvSpPr>
        <p:spPr>
          <a:xfrm>
            <a:off x="475163" y="1588058"/>
            <a:ext cx="11360700" cy="1017900"/>
          </a:xfrm>
          <a:prstGeom prst="rect">
            <a:avLst/>
          </a:prstGeom>
        </p:spPr>
        <p:txBody>
          <a:bodyPr anchorCtr="0" anchor="t" bIns="0" lIns="0" spcFirstLastPara="1" rIns="0" wrap="square" tIns="0">
            <a:noAutofit/>
          </a:bodyPr>
          <a:lstStyle/>
          <a:p>
            <a:pPr indent="-438150" lvl="0" marL="609600" rtl="0" algn="l">
              <a:spcBef>
                <a:spcPts val="1000"/>
              </a:spcBef>
              <a:spcAft>
                <a:spcPts val="0"/>
              </a:spcAft>
              <a:buSzPts val="2100"/>
              <a:buChar char="●"/>
            </a:pPr>
            <a:r>
              <a:rPr lang="en" sz="2100"/>
              <a:t>Replicate heavily-used experts </a:t>
            </a:r>
            <a:endParaRPr sz="2100"/>
          </a:p>
          <a:p>
            <a:pPr indent="-438150" lvl="0" marL="609600" rtl="0" algn="l">
              <a:spcBef>
                <a:spcPts val="1000"/>
              </a:spcBef>
              <a:spcAft>
                <a:spcPts val="1000"/>
              </a:spcAft>
              <a:buSzPts val="2100"/>
              <a:buChar char="●"/>
            </a:pPr>
            <a:r>
              <a:rPr lang="en" sz="2100"/>
              <a:t>Periodically rebalance according to token distribution</a:t>
            </a:r>
            <a:endParaRPr sz="2100"/>
          </a:p>
        </p:txBody>
      </p:sp>
      <p:pic>
        <p:nvPicPr>
          <p:cNvPr id="9267" name="Google Shape;9267;p656"/>
          <p:cNvPicPr preferRelativeResize="0"/>
          <p:nvPr/>
        </p:nvPicPr>
        <p:blipFill>
          <a:blip r:embed="rId3">
            <a:alphaModFix/>
          </a:blip>
          <a:stretch>
            <a:fillRect/>
          </a:stretch>
        </p:blipFill>
        <p:spPr>
          <a:xfrm>
            <a:off x="294596" y="2804958"/>
            <a:ext cx="5716433" cy="2849067"/>
          </a:xfrm>
          <a:prstGeom prst="rect">
            <a:avLst/>
          </a:prstGeom>
          <a:noFill/>
          <a:ln>
            <a:noFill/>
          </a:ln>
        </p:spPr>
      </p:pic>
      <p:pic>
        <p:nvPicPr>
          <p:cNvPr id="9268" name="Google Shape;9268;p656"/>
          <p:cNvPicPr preferRelativeResize="0"/>
          <p:nvPr/>
        </p:nvPicPr>
        <p:blipFill>
          <a:blip r:embed="rId4">
            <a:alphaModFix/>
          </a:blip>
          <a:stretch>
            <a:fillRect/>
          </a:stretch>
        </p:blipFill>
        <p:spPr>
          <a:xfrm>
            <a:off x="6274644" y="2820875"/>
            <a:ext cx="5689219" cy="281723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2" name="Shape 9272"/>
        <p:cNvGrpSpPr/>
        <p:nvPr/>
      </p:nvGrpSpPr>
      <p:grpSpPr>
        <a:xfrm>
          <a:off x="0" y="0"/>
          <a:ext cx="0" cy="0"/>
          <a:chOff x="0" y="0"/>
          <a:chExt cx="0" cy="0"/>
        </a:xfrm>
      </p:grpSpPr>
      <p:sp>
        <p:nvSpPr>
          <p:cNvPr id="9273" name="Google Shape;9273;p6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274" name="Google Shape;9274;p657"/>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Key Optimization: Dual Batch Overlap</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pic>
        <p:nvPicPr>
          <p:cNvPr id="9275" name="Google Shape;9275;p657"/>
          <p:cNvPicPr preferRelativeResize="0"/>
          <p:nvPr/>
        </p:nvPicPr>
        <p:blipFill>
          <a:blip r:embed="rId3">
            <a:alphaModFix/>
          </a:blip>
          <a:stretch>
            <a:fillRect/>
          </a:stretch>
        </p:blipFill>
        <p:spPr>
          <a:xfrm>
            <a:off x="1850113" y="1181475"/>
            <a:ext cx="8491766" cy="498807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9" name="Shape 9279"/>
        <p:cNvGrpSpPr/>
        <p:nvPr/>
      </p:nvGrpSpPr>
      <p:grpSpPr>
        <a:xfrm>
          <a:off x="0" y="0"/>
          <a:ext cx="0" cy="0"/>
          <a:chOff x="0" y="0"/>
          <a:chExt cx="0" cy="0"/>
        </a:xfrm>
      </p:grpSpPr>
      <p:sp>
        <p:nvSpPr>
          <p:cNvPr id="9280" name="Google Shape;9280;p65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281" name="Google Shape;9281;p658"/>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Wide Expert Parallelism Performance</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9282" name="Google Shape;9282;p658"/>
          <p:cNvSpPr txBox="1"/>
          <p:nvPr/>
        </p:nvSpPr>
        <p:spPr>
          <a:xfrm>
            <a:off x="1006088" y="1397850"/>
            <a:ext cx="10024500" cy="472500"/>
          </a:xfrm>
          <a:prstGeom prst="rect">
            <a:avLst/>
          </a:prstGeom>
          <a:noFill/>
          <a:ln>
            <a:noFill/>
          </a:ln>
        </p:spPr>
        <p:txBody>
          <a:bodyPr anchorCtr="0" anchor="t" bIns="106950" lIns="106950" spcFirstLastPara="1" rIns="106950" wrap="square" tIns="106950">
            <a:spAutoFit/>
          </a:bodyPr>
          <a:lstStyle/>
          <a:p>
            <a:pPr indent="0" lvl="0" marL="0" rtl="0" algn="ctr">
              <a:lnSpc>
                <a:spcPct val="115000"/>
              </a:lnSpc>
              <a:spcBef>
                <a:spcPts val="0"/>
              </a:spcBef>
              <a:spcAft>
                <a:spcPts val="1754"/>
              </a:spcAft>
              <a:buNone/>
            </a:pPr>
            <a:r>
              <a:rPr lang="en" sz="1666">
                <a:solidFill>
                  <a:srgbClr val="1C1E21"/>
                </a:solidFill>
                <a:highlight>
                  <a:srgbClr val="FFFFFF"/>
                </a:highlight>
                <a:latin typeface="Red Hat Display"/>
                <a:ea typeface="Red Hat Display"/>
                <a:cs typeface="Red Hat Display"/>
                <a:sym typeface="Red Hat Display"/>
              </a:rPr>
              <a:t>Reached </a:t>
            </a:r>
            <a:r>
              <a:rPr b="1" lang="en" sz="1666">
                <a:solidFill>
                  <a:srgbClr val="1C1E21"/>
                </a:solidFill>
                <a:highlight>
                  <a:srgbClr val="FFFFFF"/>
                </a:highlight>
                <a:latin typeface="Red Hat Display"/>
                <a:ea typeface="Red Hat Display"/>
                <a:cs typeface="Red Hat Display"/>
                <a:sym typeface="Red Hat Display"/>
              </a:rPr>
              <a:t>2.2k tokens/s per H200 GPU</a:t>
            </a:r>
            <a:r>
              <a:rPr lang="en" sz="1666">
                <a:solidFill>
                  <a:srgbClr val="1C1E21"/>
                </a:solidFill>
                <a:highlight>
                  <a:srgbClr val="FFFFFF"/>
                </a:highlight>
                <a:latin typeface="Red Hat Display"/>
                <a:ea typeface="Red Hat Display"/>
                <a:cs typeface="Red Hat Display"/>
                <a:sym typeface="Red Hat Display"/>
              </a:rPr>
              <a:t> for DeepSeek-R1 in community benchmarks on H200 clusters</a:t>
            </a:r>
            <a:endParaRPr sz="1666">
              <a:solidFill>
                <a:schemeClr val="dk1"/>
              </a:solidFill>
              <a:latin typeface="Red Hat Display"/>
              <a:ea typeface="Red Hat Display"/>
              <a:cs typeface="Red Hat Display"/>
              <a:sym typeface="Red Hat Display"/>
            </a:endParaRPr>
          </a:p>
        </p:txBody>
      </p:sp>
      <p:pic>
        <p:nvPicPr>
          <p:cNvPr id="9283" name="Google Shape;9283;p658"/>
          <p:cNvPicPr preferRelativeResize="0"/>
          <p:nvPr/>
        </p:nvPicPr>
        <p:blipFill>
          <a:blip r:embed="rId3">
            <a:alphaModFix/>
          </a:blip>
          <a:stretch>
            <a:fillRect/>
          </a:stretch>
        </p:blipFill>
        <p:spPr>
          <a:xfrm>
            <a:off x="825850" y="1888930"/>
            <a:ext cx="5119149" cy="3165340"/>
          </a:xfrm>
          <a:prstGeom prst="rect">
            <a:avLst/>
          </a:prstGeom>
          <a:noFill/>
          <a:ln>
            <a:noFill/>
          </a:ln>
        </p:spPr>
      </p:pic>
      <p:pic>
        <p:nvPicPr>
          <p:cNvPr id="9284" name="Google Shape;9284;p658"/>
          <p:cNvPicPr preferRelativeResize="0"/>
          <p:nvPr/>
        </p:nvPicPr>
        <p:blipFill>
          <a:blip r:embed="rId4">
            <a:alphaModFix/>
          </a:blip>
          <a:stretch>
            <a:fillRect/>
          </a:stretch>
        </p:blipFill>
        <p:spPr>
          <a:xfrm>
            <a:off x="6035383" y="1854242"/>
            <a:ext cx="5175255" cy="3200057"/>
          </a:xfrm>
          <a:prstGeom prst="rect">
            <a:avLst/>
          </a:prstGeom>
          <a:noFill/>
          <a:ln>
            <a:noFill/>
          </a:ln>
        </p:spPr>
      </p:pic>
      <p:sp>
        <p:nvSpPr>
          <p:cNvPr id="9285" name="Google Shape;9285;p658"/>
          <p:cNvSpPr txBox="1"/>
          <p:nvPr/>
        </p:nvSpPr>
        <p:spPr>
          <a:xfrm>
            <a:off x="967840" y="5084946"/>
            <a:ext cx="10100700" cy="698400"/>
          </a:xfrm>
          <a:prstGeom prst="rect">
            <a:avLst/>
          </a:prstGeom>
          <a:noFill/>
          <a:ln>
            <a:noFill/>
          </a:ln>
        </p:spPr>
        <p:txBody>
          <a:bodyPr anchorCtr="0" anchor="t" bIns="106950" lIns="106950" spcFirstLastPara="1" rIns="106950" wrap="square" tIns="106950">
            <a:spAutoFit/>
          </a:bodyPr>
          <a:lstStyle/>
          <a:p>
            <a:pPr indent="0" lvl="0" marL="0" rtl="0" algn="ctr">
              <a:spcBef>
                <a:spcPts val="0"/>
              </a:spcBef>
              <a:spcAft>
                <a:spcPts val="0"/>
              </a:spcAft>
              <a:buNone/>
            </a:pPr>
            <a:r>
              <a:rPr lang="en" sz="1566">
                <a:solidFill>
                  <a:srgbClr val="1C1E21"/>
                </a:solidFill>
                <a:highlight>
                  <a:srgbClr val="FFFFFF"/>
                </a:highlight>
                <a:latin typeface="Red Hat Display"/>
                <a:ea typeface="Red Hat Display"/>
                <a:cs typeface="Red Hat Display"/>
                <a:sym typeface="Red Hat Display"/>
              </a:rPr>
              <a:t>Confirms that kernel optimizations (silu-mul-quant fusion, custom CUTLASS kernels, MLA attention tuning)</a:t>
            </a:r>
            <a:endParaRPr sz="1566">
              <a:solidFill>
                <a:srgbClr val="1C1E21"/>
              </a:solidFill>
              <a:highlight>
                <a:srgbClr val="FFFFFF"/>
              </a:highlight>
              <a:latin typeface="Red Hat Display"/>
              <a:ea typeface="Red Hat Display"/>
              <a:cs typeface="Red Hat Display"/>
              <a:sym typeface="Red Hat Display"/>
            </a:endParaRPr>
          </a:p>
          <a:p>
            <a:pPr indent="0" lvl="0" marL="0" rtl="0" algn="ctr">
              <a:spcBef>
                <a:spcPts val="0"/>
              </a:spcBef>
              <a:spcAft>
                <a:spcPts val="0"/>
              </a:spcAft>
              <a:buNone/>
            </a:pPr>
            <a:r>
              <a:rPr lang="en" sz="1566">
                <a:solidFill>
                  <a:srgbClr val="1C1E21"/>
                </a:solidFill>
                <a:highlight>
                  <a:srgbClr val="FFFFFF"/>
                </a:highlight>
                <a:latin typeface="Red Hat Display"/>
                <a:ea typeface="Red Hat Display"/>
                <a:cs typeface="Red Hat Display"/>
                <a:sym typeface="Red Hat Display"/>
              </a:rPr>
              <a:t>and the addition of fast EPLB + DBO for decode are delivering compound gains.</a:t>
            </a:r>
            <a:endParaRPr sz="1566">
              <a:latin typeface="Red Hat Display"/>
              <a:ea typeface="Red Hat Display"/>
              <a:cs typeface="Red Hat Display"/>
              <a:sym typeface="Red Hat Display"/>
            </a:endParaRPr>
          </a:p>
        </p:txBody>
      </p:sp>
      <p:sp>
        <p:nvSpPr>
          <p:cNvPr id="9286" name="Google Shape;9286;p658"/>
          <p:cNvSpPr txBox="1"/>
          <p:nvPr/>
        </p:nvSpPr>
        <p:spPr>
          <a:xfrm>
            <a:off x="1006110" y="5916044"/>
            <a:ext cx="10360200" cy="378000"/>
          </a:xfrm>
          <a:prstGeom prst="rect">
            <a:avLst/>
          </a:prstGeom>
          <a:noFill/>
          <a:ln>
            <a:noFill/>
          </a:ln>
        </p:spPr>
        <p:txBody>
          <a:bodyPr anchorCtr="0" anchor="t" bIns="106950" lIns="106950" spcFirstLastPara="1" rIns="106950" wrap="square" tIns="106950">
            <a:spAutoFit/>
          </a:bodyPr>
          <a:lstStyle/>
          <a:p>
            <a:pPr indent="0" lvl="0" marL="0" rtl="0" algn="l">
              <a:spcBef>
                <a:spcPts val="0"/>
              </a:spcBef>
              <a:spcAft>
                <a:spcPts val="0"/>
              </a:spcAft>
              <a:buNone/>
            </a:pPr>
            <a:r>
              <a:rPr lang="en" sz="1052" u="sng">
                <a:solidFill>
                  <a:schemeClr val="hlink"/>
                </a:solidFill>
                <a:hlinkClick r:id="rId5"/>
              </a:rPr>
              <a:t>https://llm-d.ai/blog/llm-d-v0.3-expanded-hardware-faster-perf-and-igw-ga</a:t>
            </a:r>
            <a:endParaRPr sz="105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5" name="Shape 7165"/>
        <p:cNvGrpSpPr/>
        <p:nvPr/>
      </p:nvGrpSpPr>
      <p:grpSpPr>
        <a:xfrm>
          <a:off x="0" y="0"/>
          <a:ext cx="0" cy="0"/>
          <a:chOff x="0" y="0"/>
          <a:chExt cx="0" cy="0"/>
        </a:xfrm>
      </p:grpSpPr>
      <p:sp>
        <p:nvSpPr>
          <p:cNvPr id="7166" name="Google Shape;7166;p5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167" name="Google Shape;7167;p524"/>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vLLM ❤️ PyTorch</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168" name="Google Shape;7168;p524"/>
          <p:cNvSpPr txBox="1"/>
          <p:nvPr>
            <p:ph idx="1" type="body"/>
          </p:nvPr>
        </p:nvSpPr>
        <p:spPr>
          <a:xfrm>
            <a:off x="415600" y="1536633"/>
            <a:ext cx="5333100" cy="4555200"/>
          </a:xfrm>
          <a:prstGeom prst="rect">
            <a:avLst/>
          </a:prstGeom>
        </p:spPr>
        <p:txBody>
          <a:bodyPr anchorCtr="0" anchor="ctr" bIns="0" lIns="0" spcFirstLastPara="1" rIns="0" wrap="square" tIns="0">
            <a:noAutofit/>
          </a:bodyPr>
          <a:lstStyle/>
          <a:p>
            <a:pPr indent="0" lvl="0" marL="0" rtl="0" algn="ctr">
              <a:spcBef>
                <a:spcPts val="1000"/>
              </a:spcBef>
              <a:spcAft>
                <a:spcPts val="0"/>
              </a:spcAft>
              <a:buNone/>
            </a:pPr>
            <a:r>
              <a:rPr lang="en" sz="3700"/>
              <a:t>vLLM </a:t>
            </a:r>
            <a:endParaRPr sz="3700"/>
          </a:p>
          <a:p>
            <a:pPr indent="0" lvl="0" marL="0" rtl="0" algn="ctr">
              <a:spcBef>
                <a:spcPts val="1000"/>
              </a:spcBef>
              <a:spcAft>
                <a:spcPts val="0"/>
              </a:spcAft>
              <a:buNone/>
            </a:pPr>
            <a:r>
              <a:rPr lang="en" sz="3700"/>
              <a:t>enhances</a:t>
            </a:r>
            <a:endParaRPr sz="3700"/>
          </a:p>
          <a:p>
            <a:pPr indent="0" lvl="0" marL="0" rtl="0" algn="ctr">
              <a:spcBef>
                <a:spcPts val="1000"/>
              </a:spcBef>
              <a:spcAft>
                <a:spcPts val="1000"/>
              </a:spcAft>
              <a:buNone/>
            </a:pPr>
            <a:r>
              <a:rPr lang="en" sz="3700"/>
              <a:t>PyTorch</a:t>
            </a:r>
            <a:endParaRPr sz="3700"/>
          </a:p>
        </p:txBody>
      </p:sp>
      <p:sp>
        <p:nvSpPr>
          <p:cNvPr id="7169" name="Google Shape;7169;p524"/>
          <p:cNvSpPr txBox="1"/>
          <p:nvPr>
            <p:ph idx="2" type="body"/>
          </p:nvPr>
        </p:nvSpPr>
        <p:spPr>
          <a:xfrm>
            <a:off x="6443200" y="1536633"/>
            <a:ext cx="5333100" cy="4555200"/>
          </a:xfrm>
          <a:prstGeom prst="rect">
            <a:avLst/>
          </a:prstGeom>
        </p:spPr>
        <p:txBody>
          <a:bodyPr anchorCtr="0" anchor="ctr" bIns="0" lIns="0" spcFirstLastPara="1" rIns="0" wrap="square" tIns="0">
            <a:noAutofit/>
          </a:bodyPr>
          <a:lstStyle/>
          <a:p>
            <a:pPr indent="0" lvl="0" marL="0" rtl="0" algn="ctr">
              <a:spcBef>
                <a:spcPts val="1000"/>
              </a:spcBef>
              <a:spcAft>
                <a:spcPts val="0"/>
              </a:spcAft>
              <a:buNone/>
            </a:pPr>
            <a:r>
              <a:rPr lang="en" sz="3700"/>
              <a:t>PyTorch </a:t>
            </a:r>
            <a:endParaRPr sz="3700"/>
          </a:p>
          <a:p>
            <a:pPr indent="0" lvl="0" marL="0" rtl="0" algn="ctr">
              <a:spcBef>
                <a:spcPts val="1000"/>
              </a:spcBef>
              <a:spcAft>
                <a:spcPts val="0"/>
              </a:spcAft>
              <a:buNone/>
            </a:pPr>
            <a:r>
              <a:rPr lang="en" sz="3700"/>
              <a:t>accelerates </a:t>
            </a:r>
            <a:endParaRPr sz="3700"/>
          </a:p>
          <a:p>
            <a:pPr indent="0" lvl="0" marL="0" rtl="0" algn="ctr">
              <a:spcBef>
                <a:spcPts val="1000"/>
              </a:spcBef>
              <a:spcAft>
                <a:spcPts val="1000"/>
              </a:spcAft>
              <a:buNone/>
            </a:pPr>
            <a:r>
              <a:rPr lang="en" sz="3700"/>
              <a:t>vLLM</a:t>
            </a:r>
            <a:endParaRPr sz="3700"/>
          </a:p>
        </p:txBody>
      </p:sp>
      <p:sp>
        <p:nvSpPr>
          <p:cNvPr id="7170" name="Google Shape;7170;p524"/>
          <p:cNvSpPr txBox="1"/>
          <p:nvPr/>
        </p:nvSpPr>
        <p:spPr>
          <a:xfrm rot="-386">
            <a:off x="4758807" y="1497715"/>
            <a:ext cx="26745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rgbClr val="188038"/>
                </a:solidFill>
                <a:latin typeface="Red Hat Display"/>
                <a:ea typeface="Red Hat Display"/>
                <a:cs typeface="Red Hat Display"/>
                <a:sym typeface="Red Hat Display"/>
              </a:rPr>
              <a:t>torch.compile</a:t>
            </a:r>
            <a:endParaRPr sz="2400">
              <a:solidFill>
                <a:schemeClr val="dk2"/>
              </a:solidFill>
              <a:latin typeface="Red Hat Display"/>
              <a:ea typeface="Red Hat Display"/>
              <a:cs typeface="Red Hat Display"/>
              <a:sym typeface="Red Hat Display"/>
            </a:endParaRPr>
          </a:p>
        </p:txBody>
      </p:sp>
      <p:sp>
        <p:nvSpPr>
          <p:cNvPr id="7171" name="Google Shape;7171;p524"/>
          <p:cNvSpPr txBox="1"/>
          <p:nvPr/>
        </p:nvSpPr>
        <p:spPr>
          <a:xfrm rot="-386">
            <a:off x="4758804" y="2113714"/>
            <a:ext cx="26745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rgbClr val="188038"/>
                </a:solidFill>
                <a:latin typeface="Red Hat Display"/>
                <a:ea typeface="Red Hat Display"/>
                <a:cs typeface="Red Hat Display"/>
                <a:sym typeface="Red Hat Display"/>
              </a:rPr>
              <a:t>flexattention</a:t>
            </a:r>
            <a:endParaRPr sz="2400">
              <a:solidFill>
                <a:schemeClr val="dk2"/>
              </a:solidFill>
              <a:latin typeface="Red Hat Display"/>
              <a:ea typeface="Red Hat Display"/>
              <a:cs typeface="Red Hat Display"/>
              <a:sym typeface="Red Hat Display"/>
            </a:endParaRPr>
          </a:p>
        </p:txBody>
      </p:sp>
      <p:sp>
        <p:nvSpPr>
          <p:cNvPr id="7172" name="Google Shape;7172;p524"/>
          <p:cNvSpPr txBox="1"/>
          <p:nvPr/>
        </p:nvSpPr>
        <p:spPr>
          <a:xfrm rot="-1929">
            <a:off x="4758985" y="3486801"/>
            <a:ext cx="2673900" cy="985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rgbClr val="188038"/>
                </a:solidFill>
                <a:latin typeface="Red Hat Display"/>
                <a:ea typeface="Red Hat Display"/>
                <a:cs typeface="Red Hat Display"/>
                <a:sym typeface="Red Hat Display"/>
              </a:rPr>
              <a:t>accelerator agnostic</a:t>
            </a:r>
            <a:endParaRPr sz="2400">
              <a:solidFill>
                <a:schemeClr val="dk2"/>
              </a:solidFill>
              <a:latin typeface="Red Hat Display"/>
              <a:ea typeface="Red Hat Display"/>
              <a:cs typeface="Red Hat Display"/>
              <a:sym typeface="Red Hat Display"/>
            </a:endParaRPr>
          </a:p>
        </p:txBody>
      </p:sp>
      <p:sp>
        <p:nvSpPr>
          <p:cNvPr id="7173" name="Google Shape;7173;p524"/>
          <p:cNvSpPr txBox="1"/>
          <p:nvPr/>
        </p:nvSpPr>
        <p:spPr>
          <a:xfrm rot="-4270">
            <a:off x="4525988" y="5305008"/>
            <a:ext cx="3140102"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rgbClr val="188038"/>
                </a:solidFill>
                <a:latin typeface="Red Hat Display"/>
                <a:ea typeface="Red Hat Display"/>
                <a:cs typeface="Red Hat Display"/>
                <a:sym typeface="Red Hat Display"/>
              </a:rPr>
              <a:t>piecewise graph</a:t>
            </a:r>
            <a:endParaRPr sz="2400">
              <a:solidFill>
                <a:schemeClr val="dk2"/>
              </a:solidFill>
              <a:latin typeface="Red Hat Display"/>
              <a:ea typeface="Red Hat Display"/>
              <a:cs typeface="Red Hat Display"/>
              <a:sym typeface="Red Hat Display"/>
            </a:endParaRPr>
          </a:p>
        </p:txBody>
      </p:sp>
      <p:sp>
        <p:nvSpPr>
          <p:cNvPr id="7174" name="Google Shape;7174;p524"/>
          <p:cNvSpPr txBox="1"/>
          <p:nvPr/>
        </p:nvSpPr>
        <p:spPr>
          <a:xfrm rot="-3350">
            <a:off x="5326404" y="2812664"/>
            <a:ext cx="1539301"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rgbClr val="188038"/>
                </a:solidFill>
                <a:latin typeface="Red Hat Display"/>
                <a:ea typeface="Red Hat Display"/>
                <a:cs typeface="Red Hat Display"/>
                <a:sym typeface="Red Hat Display"/>
              </a:rPr>
              <a:t>torchao</a:t>
            </a:r>
            <a:endParaRPr sz="2400">
              <a:solidFill>
                <a:schemeClr val="dk2"/>
              </a:solidFill>
              <a:latin typeface="Red Hat Display"/>
              <a:ea typeface="Red Hat Display"/>
              <a:cs typeface="Red Hat Display"/>
              <a:sym typeface="Red Hat Display"/>
            </a:endParaRPr>
          </a:p>
        </p:txBody>
      </p:sp>
      <p:sp>
        <p:nvSpPr>
          <p:cNvPr id="7175" name="Google Shape;7175;p524"/>
          <p:cNvSpPr txBox="1"/>
          <p:nvPr/>
        </p:nvSpPr>
        <p:spPr>
          <a:xfrm rot="-2403">
            <a:off x="4593813" y="4530671"/>
            <a:ext cx="3004501"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rgbClr val="188038"/>
                </a:solidFill>
                <a:latin typeface="Red Hat Display"/>
                <a:ea typeface="Red Hat Display"/>
                <a:cs typeface="Red Hat Display"/>
                <a:sym typeface="Red Hat Display"/>
              </a:rPr>
              <a:t>memory allocator</a:t>
            </a:r>
            <a:endParaRPr sz="2400">
              <a:solidFill>
                <a:schemeClr val="dk2"/>
              </a:solidFill>
              <a:latin typeface="Red Hat Display"/>
              <a:ea typeface="Red Hat Display"/>
              <a:cs typeface="Red Hat Display"/>
              <a:sym typeface="Red Hat Display"/>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0" name="Shape 9290"/>
        <p:cNvGrpSpPr/>
        <p:nvPr/>
      </p:nvGrpSpPr>
      <p:grpSpPr>
        <a:xfrm>
          <a:off x="0" y="0"/>
          <a:ext cx="0" cy="0"/>
          <a:chOff x="0" y="0"/>
          <a:chExt cx="0" cy="0"/>
        </a:xfrm>
      </p:grpSpPr>
      <p:sp>
        <p:nvSpPr>
          <p:cNvPr id="9291" name="Google Shape;9291;p6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292" name="Google Shape;9292;p659"/>
          <p:cNvSpPr txBox="1"/>
          <p:nvPr>
            <p:ph type="title"/>
          </p:nvPr>
        </p:nvSpPr>
        <p:spPr>
          <a:xfrm>
            <a:off x="1321875" y="25"/>
            <a:ext cx="6774000" cy="6858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Closing Remarks</a:t>
            </a:r>
            <a:endParaRPr/>
          </a:p>
        </p:txBody>
      </p:sp>
      <p:sp>
        <p:nvSpPr>
          <p:cNvPr id="9293" name="Google Shape;9293;p659"/>
          <p:cNvSpPr txBox="1"/>
          <p:nvPr>
            <p:ph idx="3" type="subTitle"/>
          </p:nvPr>
        </p:nvSpPr>
        <p:spPr>
          <a:xfrm>
            <a:off x="1321875" y="4975225"/>
            <a:ext cx="54501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latin typeface="Red Hat Display"/>
                <a:ea typeface="Red Hat Display"/>
                <a:cs typeface="Red Hat Display"/>
                <a:sym typeface="Red Hat Display"/>
              </a:rPr>
              <a:t>Saša Zelenović</a:t>
            </a:r>
            <a:endParaRPr b="1"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600"/>
              <a:t>Principal Product Marketing Manager, Red Hat AI</a:t>
            </a:r>
            <a:endParaRPr b="1" sz="1600">
              <a:latin typeface="Red Hat Display"/>
              <a:ea typeface="Red Hat Display"/>
              <a:cs typeface="Red Hat Display"/>
              <a:sym typeface="Red Hat Display"/>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7" name="Shape 9297"/>
        <p:cNvGrpSpPr/>
        <p:nvPr/>
      </p:nvGrpSpPr>
      <p:grpSpPr>
        <a:xfrm>
          <a:off x="0" y="0"/>
          <a:ext cx="0" cy="0"/>
          <a:chOff x="0" y="0"/>
          <a:chExt cx="0" cy="0"/>
        </a:xfrm>
      </p:grpSpPr>
      <p:sp>
        <p:nvSpPr>
          <p:cNvPr id="9298" name="Google Shape;9298;p660"/>
          <p:cNvSpPr txBox="1"/>
          <p:nvPr>
            <p:ph idx="1" type="body"/>
          </p:nvPr>
        </p:nvSpPr>
        <p:spPr>
          <a:xfrm>
            <a:off x="885050" y="2188525"/>
            <a:ext cx="5715300" cy="2266500"/>
          </a:xfrm>
          <a:prstGeom prst="rect">
            <a:avLst/>
          </a:prstGeom>
        </p:spPr>
        <p:txBody>
          <a:bodyPr anchorCtr="0" anchor="t" bIns="0" lIns="0" spcFirstLastPara="1" rIns="0" wrap="square" tIns="0">
            <a:spAutoFit/>
          </a:bodyPr>
          <a:lstStyle/>
          <a:p>
            <a:pPr indent="-336550" lvl="0" marL="457200" rtl="0" algn="l">
              <a:spcBef>
                <a:spcPts val="1100"/>
              </a:spcBef>
              <a:spcAft>
                <a:spcPts val="0"/>
              </a:spcAft>
              <a:buSzPts val="1900"/>
              <a:buChar char="▸"/>
            </a:pPr>
            <a:r>
              <a:rPr lang="en"/>
              <a:t>Happening every other Thursday at 20:00 CET</a:t>
            </a:r>
            <a:endParaRPr/>
          </a:p>
          <a:p>
            <a:pPr indent="-336550" lvl="1" marL="914400" rtl="0" algn="l">
              <a:spcBef>
                <a:spcPts val="0"/>
              </a:spcBef>
              <a:spcAft>
                <a:spcPts val="0"/>
              </a:spcAft>
              <a:buSzPts val="1900"/>
              <a:buChar char="･"/>
            </a:pPr>
            <a:r>
              <a:rPr lang="en"/>
              <a:t>Watch on-demand immediately!</a:t>
            </a:r>
            <a:endParaRPr/>
          </a:p>
          <a:p>
            <a:pPr indent="-336550" lvl="0" marL="457200" rtl="0" algn="l">
              <a:spcBef>
                <a:spcPts val="0"/>
              </a:spcBef>
              <a:spcAft>
                <a:spcPts val="0"/>
              </a:spcAft>
              <a:buSzPts val="1900"/>
              <a:buChar char="▸"/>
            </a:pPr>
            <a:r>
              <a:rPr lang="en"/>
              <a:t>Hear the bi-weekly vLLM update</a:t>
            </a:r>
            <a:endParaRPr/>
          </a:p>
          <a:p>
            <a:pPr indent="-336550" lvl="0" marL="457200" rtl="0" algn="l">
              <a:spcBef>
                <a:spcPts val="0"/>
              </a:spcBef>
              <a:spcAft>
                <a:spcPts val="0"/>
              </a:spcAft>
              <a:buSzPts val="1900"/>
              <a:buChar char="▸"/>
            </a:pPr>
            <a:r>
              <a:rPr lang="en"/>
              <a:t>Give feedback &amp; ask questions</a:t>
            </a:r>
            <a:endParaRPr/>
          </a:p>
          <a:p>
            <a:pPr indent="-336550" lvl="0" marL="457200" rtl="0" algn="l">
              <a:spcBef>
                <a:spcPts val="0"/>
              </a:spcBef>
              <a:spcAft>
                <a:spcPts val="0"/>
              </a:spcAft>
              <a:buSzPts val="1900"/>
              <a:buChar char="▸"/>
            </a:pPr>
            <a:r>
              <a:rPr lang="en"/>
              <a:t>Deep dive into cutting-edge topics to accelerate your vLLM inference</a:t>
            </a:r>
            <a:endParaRPr/>
          </a:p>
        </p:txBody>
      </p:sp>
      <p:sp>
        <p:nvSpPr>
          <p:cNvPr id="9299" name="Google Shape;9299;p6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300" name="Google Shape;9300;p66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Join Bi-Weekly vLLM Office Hours [Virtual]</a:t>
            </a:r>
            <a:endParaRPr/>
          </a:p>
        </p:txBody>
      </p:sp>
      <p:sp>
        <p:nvSpPr>
          <p:cNvPr id="9301" name="Google Shape;9301;p660"/>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 </a:t>
            </a:r>
            <a:endParaRPr/>
          </a:p>
        </p:txBody>
      </p:sp>
      <p:pic>
        <p:nvPicPr>
          <p:cNvPr id="9302" name="Google Shape;9302;p660" title="Screenshot 2025-10-30 at 3.40.35 PM.png"/>
          <p:cNvPicPr preferRelativeResize="0"/>
          <p:nvPr/>
        </p:nvPicPr>
        <p:blipFill>
          <a:blip r:embed="rId3">
            <a:alphaModFix/>
          </a:blip>
          <a:stretch>
            <a:fillRect/>
          </a:stretch>
        </p:blipFill>
        <p:spPr>
          <a:xfrm rot="609818">
            <a:off x="7125434" y="2081491"/>
            <a:ext cx="4385805" cy="2949944"/>
          </a:xfrm>
          <a:prstGeom prst="rect">
            <a:avLst/>
          </a:prstGeom>
          <a:noFill/>
          <a:ln cap="flat" cmpd="sng" w="9525">
            <a:solidFill>
              <a:srgbClr val="E0E0E0"/>
            </a:solidFill>
            <a:prstDash val="solid"/>
            <a:round/>
            <a:headEnd len="sm" w="sm" type="none"/>
            <a:tailEnd len="sm" w="sm" type="none"/>
          </a:ln>
        </p:spPr>
      </p:pic>
      <p:pic>
        <p:nvPicPr>
          <p:cNvPr id="9303" name="Google Shape;9303;p660" title="vLLM Office Hours - Google Form.png"/>
          <p:cNvPicPr preferRelativeResize="0"/>
          <p:nvPr/>
        </p:nvPicPr>
        <p:blipFill rotWithShape="1">
          <a:blip r:embed="rId4">
            <a:alphaModFix/>
          </a:blip>
          <a:srcRect b="0" l="0" r="0" t="0"/>
          <a:stretch/>
        </p:blipFill>
        <p:spPr>
          <a:xfrm>
            <a:off x="3126825" y="4644130"/>
            <a:ext cx="1947350" cy="1947350"/>
          </a:xfrm>
          <a:prstGeom prst="rect">
            <a:avLst/>
          </a:prstGeom>
          <a:noFill/>
          <a:ln>
            <a:noFill/>
          </a:ln>
        </p:spPr>
      </p:pic>
      <p:sp>
        <p:nvSpPr>
          <p:cNvPr id="9304" name="Google Shape;9304;p660"/>
          <p:cNvSpPr txBox="1"/>
          <p:nvPr/>
        </p:nvSpPr>
        <p:spPr>
          <a:xfrm>
            <a:off x="1936200" y="5401130"/>
            <a:ext cx="2326500" cy="572700"/>
          </a:xfrm>
          <a:prstGeom prst="rect">
            <a:avLst/>
          </a:prstGeom>
          <a:noFill/>
          <a:ln>
            <a:noFill/>
          </a:ln>
        </p:spPr>
        <p:txBody>
          <a:bodyPr anchorCtr="0" anchor="t" bIns="91425" lIns="0" spcFirstLastPara="1" rIns="0" wrap="square" tIns="91425">
            <a:normAutofit/>
          </a:bodyPr>
          <a:lstStyle/>
          <a:p>
            <a:pPr indent="0" lvl="0" marL="0" rtl="0" algn="l">
              <a:spcBef>
                <a:spcPts val="0"/>
              </a:spcBef>
              <a:spcAft>
                <a:spcPts val="1200"/>
              </a:spcAft>
              <a:buNone/>
            </a:pPr>
            <a:r>
              <a:rPr b="1" lang="en" sz="1800">
                <a:solidFill>
                  <a:srgbClr val="000000"/>
                </a:solidFill>
                <a:latin typeface="Red Hat Display"/>
                <a:ea typeface="Red Hat Display"/>
                <a:cs typeface="Red Hat Display"/>
                <a:sym typeface="Red Hat Display"/>
              </a:rPr>
              <a:t>Sign up →</a:t>
            </a:r>
            <a:endParaRPr b="1" sz="1800">
              <a:solidFill>
                <a:srgbClr val="000000"/>
              </a:solidFill>
              <a:latin typeface="Red Hat Display"/>
              <a:ea typeface="Red Hat Display"/>
              <a:cs typeface="Red Hat Display"/>
              <a:sym typeface="Red Hat Display"/>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8" name="Shape 9308"/>
        <p:cNvGrpSpPr/>
        <p:nvPr/>
      </p:nvGrpSpPr>
      <p:grpSpPr>
        <a:xfrm>
          <a:off x="0" y="0"/>
          <a:ext cx="0" cy="0"/>
          <a:chOff x="0" y="0"/>
          <a:chExt cx="0" cy="0"/>
        </a:xfrm>
      </p:grpSpPr>
      <p:sp>
        <p:nvSpPr>
          <p:cNvPr id="9309" name="Google Shape;9309;p6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310" name="Google Shape;9310;p66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Let Us Know How We Did Tonight!</a:t>
            </a:r>
            <a:endParaRPr/>
          </a:p>
          <a:p>
            <a:pPr indent="0" lvl="0" marL="0" rtl="0" algn="ctr">
              <a:spcBef>
                <a:spcPts val="0"/>
              </a:spcBef>
              <a:spcAft>
                <a:spcPts val="0"/>
              </a:spcAft>
              <a:buNone/>
            </a:pPr>
            <a:r>
              <a:t/>
            </a:r>
            <a:endParaRPr/>
          </a:p>
        </p:txBody>
      </p:sp>
      <p:sp>
        <p:nvSpPr>
          <p:cNvPr id="9311" name="Google Shape;9311;p661"/>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 </a:t>
            </a:r>
            <a:endParaRPr/>
          </a:p>
        </p:txBody>
      </p:sp>
      <p:sp>
        <p:nvSpPr>
          <p:cNvPr id="9312" name="Google Shape;9312;p661"/>
          <p:cNvSpPr txBox="1"/>
          <p:nvPr/>
        </p:nvSpPr>
        <p:spPr>
          <a:xfrm>
            <a:off x="4408655" y="4354213"/>
            <a:ext cx="3374700" cy="3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50">
                <a:highlight>
                  <a:srgbClr val="FFFFFF"/>
                </a:highlight>
                <a:latin typeface="Lexend"/>
                <a:ea typeface="Lexend"/>
                <a:cs typeface="Lexend"/>
                <a:sym typeface="Lexend"/>
              </a:rPr>
              <a:t>red.ht/zurich-vllm-meetup-survey</a:t>
            </a:r>
            <a:endParaRPr sz="1150">
              <a:highlight>
                <a:srgbClr val="FFFFFF"/>
              </a:highlight>
              <a:latin typeface="Lexend"/>
              <a:ea typeface="Lexend"/>
              <a:cs typeface="Lexend"/>
              <a:sym typeface="Lexend"/>
            </a:endParaRPr>
          </a:p>
        </p:txBody>
      </p:sp>
      <p:pic>
        <p:nvPicPr>
          <p:cNvPr id="9313" name="Google Shape;9313;p661" title="Zurich vLLM Meetup Survey.png"/>
          <p:cNvPicPr preferRelativeResize="0"/>
          <p:nvPr/>
        </p:nvPicPr>
        <p:blipFill rotWithShape="1">
          <a:blip r:embed="rId3">
            <a:alphaModFix/>
          </a:blip>
          <a:srcRect b="436" l="0" r="0" t="446"/>
          <a:stretch/>
        </p:blipFill>
        <p:spPr>
          <a:xfrm>
            <a:off x="4980010" y="2141992"/>
            <a:ext cx="2231980" cy="2212225"/>
          </a:xfrm>
          <a:prstGeom prst="rect">
            <a:avLst/>
          </a:prstGeom>
          <a:noFill/>
          <a:ln>
            <a:noFill/>
          </a:ln>
        </p:spPr>
      </p:pic>
      <p:sp>
        <p:nvSpPr>
          <p:cNvPr id="9314" name="Google Shape;9314;p661"/>
          <p:cNvSpPr txBox="1"/>
          <p:nvPr/>
        </p:nvSpPr>
        <p:spPr>
          <a:xfrm>
            <a:off x="1436075" y="5076456"/>
            <a:ext cx="9320100" cy="523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200">
                <a:solidFill>
                  <a:srgbClr val="000000"/>
                </a:solidFill>
                <a:latin typeface="Red Hat Display Medium"/>
                <a:ea typeface="Red Hat Display Medium"/>
                <a:cs typeface="Red Hat Display Medium"/>
                <a:sym typeface="Red Hat Display Medium"/>
              </a:rPr>
              <a:t>Take 1 minute to complete our 3-question survey</a:t>
            </a:r>
            <a:r>
              <a:rPr lang="en" sz="2200">
                <a:latin typeface="Red Hat Display Medium"/>
                <a:ea typeface="Red Hat Display Medium"/>
                <a:cs typeface="Red Hat Display Medium"/>
                <a:sym typeface="Red Hat Display Medium"/>
              </a:rPr>
              <a:t> 🙏</a:t>
            </a:r>
            <a:endParaRPr sz="2200">
              <a:solidFill>
                <a:srgbClr val="000000"/>
              </a:solidFill>
              <a:latin typeface="Red Hat Display Medium"/>
              <a:ea typeface="Red Hat Display Medium"/>
              <a:cs typeface="Red Hat Display Medium"/>
              <a:sym typeface="Red Hat Display Medium"/>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8" name="Shape 9318"/>
        <p:cNvGrpSpPr/>
        <p:nvPr/>
      </p:nvGrpSpPr>
      <p:grpSpPr>
        <a:xfrm>
          <a:off x="0" y="0"/>
          <a:ext cx="0" cy="0"/>
          <a:chOff x="0" y="0"/>
          <a:chExt cx="0" cy="0"/>
        </a:xfrm>
      </p:grpSpPr>
      <p:sp>
        <p:nvSpPr>
          <p:cNvPr id="9319" name="Google Shape;9319;p6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9320" name="Google Shape;9320;p662" title="Logo-Red_Hat-AI-A-White-RGB.Large-logo-(transparent-background).png"/>
          <p:cNvPicPr preferRelativeResize="0"/>
          <p:nvPr/>
        </p:nvPicPr>
        <p:blipFill>
          <a:blip r:embed="rId3">
            <a:alphaModFix/>
          </a:blip>
          <a:stretch>
            <a:fillRect/>
          </a:stretch>
        </p:blipFill>
        <p:spPr>
          <a:xfrm>
            <a:off x="792075" y="941050"/>
            <a:ext cx="1736151" cy="354350"/>
          </a:xfrm>
          <a:prstGeom prst="rect">
            <a:avLst/>
          </a:prstGeom>
          <a:noFill/>
          <a:ln>
            <a:noFill/>
          </a:ln>
        </p:spPr>
      </p:pic>
      <p:sp>
        <p:nvSpPr>
          <p:cNvPr id="9321" name="Google Shape;9321;p662"/>
          <p:cNvSpPr txBox="1"/>
          <p:nvPr>
            <p:ph type="title"/>
          </p:nvPr>
        </p:nvSpPr>
        <p:spPr>
          <a:xfrm>
            <a:off x="1321875" y="2867250"/>
            <a:ext cx="7533300" cy="7389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a:t>Thank you Zürich!</a:t>
            </a:r>
            <a:endParaRPr i="1" sz="2500">
              <a:latin typeface="Red Hat Display"/>
              <a:ea typeface="Red Hat Display"/>
              <a:cs typeface="Red Hat Display"/>
              <a:sym typeface="Red Hat Display"/>
            </a:endParaRPr>
          </a:p>
        </p:txBody>
      </p:sp>
      <p:sp>
        <p:nvSpPr>
          <p:cNvPr id="9322" name="Google Shape;9322;p662"/>
          <p:cNvSpPr/>
          <p:nvPr/>
        </p:nvSpPr>
        <p:spPr>
          <a:xfrm>
            <a:off x="625550" y="610750"/>
            <a:ext cx="2676900" cy="954900"/>
          </a:xfrm>
          <a:prstGeom prst="rect">
            <a:avLst/>
          </a:prstGeom>
          <a:solidFill>
            <a:srgbClr val="14141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26" name="Shape 9326"/>
        <p:cNvGrpSpPr/>
        <p:nvPr/>
      </p:nvGrpSpPr>
      <p:grpSpPr>
        <a:xfrm>
          <a:off x="0" y="0"/>
          <a:ext cx="0" cy="0"/>
          <a:chOff x="0" y="0"/>
          <a:chExt cx="0" cy="0"/>
        </a:xfrm>
      </p:grpSpPr>
      <p:sp>
        <p:nvSpPr>
          <p:cNvPr id="9327" name="Google Shape;9327;p66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9328" name="Google Shape;9328;p663" title="Logo-Red_Hat-AI-A-White-RGB.Large-logo-(transparent-background).png"/>
          <p:cNvPicPr preferRelativeResize="0"/>
          <p:nvPr/>
        </p:nvPicPr>
        <p:blipFill>
          <a:blip r:embed="rId3">
            <a:alphaModFix/>
          </a:blip>
          <a:stretch>
            <a:fillRect/>
          </a:stretch>
        </p:blipFill>
        <p:spPr>
          <a:xfrm>
            <a:off x="792075" y="941050"/>
            <a:ext cx="1736151" cy="354350"/>
          </a:xfrm>
          <a:prstGeom prst="rect">
            <a:avLst/>
          </a:prstGeom>
          <a:noFill/>
          <a:ln>
            <a:noFill/>
          </a:ln>
        </p:spPr>
      </p:pic>
      <p:sp>
        <p:nvSpPr>
          <p:cNvPr id="9329" name="Google Shape;9329;p663"/>
          <p:cNvSpPr txBox="1"/>
          <p:nvPr>
            <p:ph idx="1" type="subTitle"/>
          </p:nvPr>
        </p:nvSpPr>
        <p:spPr>
          <a:xfrm>
            <a:off x="1321725" y="3521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LLM Compressor, vLLM and llm-d</a:t>
            </a:r>
            <a:endParaRPr/>
          </a:p>
          <a:p>
            <a:pPr indent="0" lvl="0" marL="0" rtl="0" algn="l">
              <a:spcBef>
                <a:spcPts val="0"/>
              </a:spcBef>
              <a:spcAft>
                <a:spcPts val="0"/>
              </a:spcAft>
              <a:buNone/>
            </a:pPr>
            <a:r>
              <a:t/>
            </a:r>
            <a:endParaRPr/>
          </a:p>
        </p:txBody>
      </p:sp>
      <p:sp>
        <p:nvSpPr>
          <p:cNvPr id="9330" name="Google Shape;9330;p663"/>
          <p:cNvSpPr txBox="1"/>
          <p:nvPr>
            <p:ph type="title"/>
          </p:nvPr>
        </p:nvSpPr>
        <p:spPr>
          <a:xfrm>
            <a:off x="1321875" y="1743625"/>
            <a:ext cx="7533300" cy="1600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Demos</a:t>
            </a:r>
            <a:endParaRPr/>
          </a:p>
        </p:txBody>
      </p:sp>
      <p:sp>
        <p:nvSpPr>
          <p:cNvPr id="9331" name="Google Shape;9331;p663"/>
          <p:cNvSpPr/>
          <p:nvPr/>
        </p:nvSpPr>
        <p:spPr>
          <a:xfrm>
            <a:off x="446400" y="627150"/>
            <a:ext cx="2693400" cy="952500"/>
          </a:xfrm>
          <a:prstGeom prst="rect">
            <a:avLst/>
          </a:prstGeom>
          <a:solidFill>
            <a:srgbClr val="14141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35" name="Shape 9335"/>
        <p:cNvGrpSpPr/>
        <p:nvPr/>
      </p:nvGrpSpPr>
      <p:grpSpPr>
        <a:xfrm>
          <a:off x="0" y="0"/>
          <a:ext cx="0" cy="0"/>
          <a:chOff x="0" y="0"/>
          <a:chExt cx="0" cy="0"/>
        </a:xfrm>
      </p:grpSpPr>
      <p:pic>
        <p:nvPicPr>
          <p:cNvPr id="9336" name="Google Shape;9336;p664" title="(copy) LLM Compression &amp; Model Optimization(4).mp4">
            <a:hlinkClick r:id="rId3"/>
          </p:cNvPr>
          <p:cNvPicPr preferRelativeResize="0"/>
          <p:nvPr/>
        </p:nvPicPr>
        <p:blipFill>
          <a:blip r:embed="rId4">
            <a:alphaModFix/>
          </a:blip>
          <a:stretch>
            <a:fillRect/>
          </a:stretch>
        </p:blipFill>
        <p:spPr>
          <a:xfrm>
            <a:off x="856500" y="1249700"/>
            <a:ext cx="10512550" cy="4911150"/>
          </a:xfrm>
          <a:prstGeom prst="rect">
            <a:avLst/>
          </a:prstGeom>
          <a:noFill/>
          <a:ln>
            <a:noFill/>
          </a:ln>
        </p:spPr>
      </p:pic>
      <p:sp>
        <p:nvSpPr>
          <p:cNvPr id="9337" name="Google Shape;9337;p6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338" name="Google Shape;9338;p664"/>
          <p:cNvSpPr txBox="1"/>
          <p:nvPr>
            <p:ph type="title"/>
          </p:nvPr>
        </p:nvSpPr>
        <p:spPr>
          <a:xfrm>
            <a:off x="1820525" y="489225"/>
            <a:ext cx="8584500" cy="737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000"/>
              <a:t>Demo: Compress LLMs and Evaluate Performance</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6"/>
                                        </p:tgtEl>
                                        <p:attrNameLst>
                                          <p:attrName>style.visibility</p:attrName>
                                        </p:attrNameLst>
                                      </p:cBhvr>
                                      <p:to>
                                        <p:strVal val="visible"/>
                                      </p:to>
                                    </p:set>
                                    <p:animEffect filter="fade" transition="in">
                                      <p:cBhvr>
                                        <p:cTn dur="1000"/>
                                        <p:tgtEl>
                                          <p:spTgt spid="9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42" name="Shape 9342"/>
        <p:cNvGrpSpPr/>
        <p:nvPr/>
      </p:nvGrpSpPr>
      <p:grpSpPr>
        <a:xfrm>
          <a:off x="0" y="0"/>
          <a:ext cx="0" cy="0"/>
          <a:chOff x="0" y="0"/>
          <a:chExt cx="0" cy="0"/>
        </a:xfrm>
      </p:grpSpPr>
      <p:sp>
        <p:nvSpPr>
          <p:cNvPr id="9343" name="Google Shape;9343;p665"/>
          <p:cNvSpPr txBox="1"/>
          <p:nvPr>
            <p:ph idx="1" type="body"/>
          </p:nvPr>
        </p:nvSpPr>
        <p:spPr>
          <a:xfrm>
            <a:off x="7661850" y="1822000"/>
            <a:ext cx="4274700" cy="4026900"/>
          </a:xfrm>
          <a:prstGeom prst="rect">
            <a:avLst/>
          </a:prstGeom>
        </p:spPr>
        <p:txBody>
          <a:bodyPr anchorCtr="0" anchor="t" bIns="0" lIns="0" spcFirstLastPara="1" rIns="0" wrap="square" tIns="0">
            <a:noAutofit/>
          </a:bodyPr>
          <a:lstStyle/>
          <a:p>
            <a:pPr indent="-355600" lvl="0" marL="342900" rtl="0" algn="l">
              <a:lnSpc>
                <a:spcPct val="100000"/>
              </a:lnSpc>
              <a:spcBef>
                <a:spcPts val="1000"/>
              </a:spcBef>
              <a:spcAft>
                <a:spcPts val="0"/>
              </a:spcAft>
              <a:buSzPts val="2000"/>
              <a:buChar char="▸"/>
            </a:pPr>
            <a:r>
              <a:rPr b="1" lang="en" sz="2000"/>
              <a:t>2x end-to-end latency speedup</a:t>
            </a:r>
            <a:r>
              <a:rPr lang="en" sz="2000"/>
              <a:t> for Llama 3.1 70b model</a:t>
            </a:r>
            <a:endParaRPr sz="2000"/>
          </a:p>
          <a:p>
            <a:pPr indent="0" lvl="0" marL="0" rtl="0" algn="l">
              <a:lnSpc>
                <a:spcPct val="100000"/>
              </a:lnSpc>
              <a:spcBef>
                <a:spcPts val="1000"/>
              </a:spcBef>
              <a:spcAft>
                <a:spcPts val="0"/>
              </a:spcAft>
              <a:buNone/>
            </a:pPr>
            <a:r>
              <a:t/>
            </a:r>
            <a:endParaRPr sz="2000"/>
          </a:p>
          <a:p>
            <a:pPr indent="-355600" lvl="0" marL="342900" rtl="0" algn="l">
              <a:lnSpc>
                <a:spcPct val="100000"/>
              </a:lnSpc>
              <a:spcBef>
                <a:spcPts val="1000"/>
              </a:spcBef>
              <a:spcAft>
                <a:spcPts val="0"/>
              </a:spcAft>
              <a:buSzPts val="2000"/>
              <a:buChar char="▸"/>
            </a:pPr>
            <a:r>
              <a:rPr b="1" lang="en" sz="2000"/>
              <a:t>50% less GPUs</a:t>
            </a:r>
            <a:endParaRPr b="1" sz="2000"/>
          </a:p>
          <a:p>
            <a:pPr indent="-355600" lvl="1" marL="914400" rtl="0" algn="l">
              <a:lnSpc>
                <a:spcPct val="100000"/>
              </a:lnSpc>
              <a:spcBef>
                <a:spcPts val="1000"/>
              </a:spcBef>
              <a:spcAft>
                <a:spcPts val="0"/>
              </a:spcAft>
              <a:buSzPts val="2000"/>
              <a:buChar char="･"/>
            </a:pPr>
            <a:r>
              <a:rPr i="1" lang="en" sz="2000"/>
              <a:t>Dense (left) running on two A100 80GB</a:t>
            </a:r>
            <a:endParaRPr i="1" sz="2000"/>
          </a:p>
          <a:p>
            <a:pPr indent="-355600" lvl="1" marL="914400" rtl="0" algn="l">
              <a:lnSpc>
                <a:spcPct val="100000"/>
              </a:lnSpc>
              <a:spcBef>
                <a:spcPts val="1000"/>
              </a:spcBef>
              <a:spcAft>
                <a:spcPts val="0"/>
              </a:spcAft>
              <a:buSzPts val="2000"/>
              <a:buChar char="･"/>
            </a:pPr>
            <a:r>
              <a:rPr i="1" lang="en" sz="2000"/>
              <a:t>Compressed (right) running on one A100 80GB</a:t>
            </a:r>
            <a:endParaRPr i="1" sz="2000"/>
          </a:p>
          <a:p>
            <a:pPr indent="0" lvl="0" marL="0" rtl="0" algn="l">
              <a:lnSpc>
                <a:spcPct val="100000"/>
              </a:lnSpc>
              <a:spcBef>
                <a:spcPts val="1000"/>
              </a:spcBef>
              <a:spcAft>
                <a:spcPts val="0"/>
              </a:spcAft>
              <a:buNone/>
            </a:pPr>
            <a:r>
              <a:t/>
            </a:r>
            <a:endParaRPr sz="2000"/>
          </a:p>
          <a:p>
            <a:pPr indent="-355600" lvl="0" marL="342900" rtl="0" algn="l">
              <a:lnSpc>
                <a:spcPct val="100000"/>
              </a:lnSpc>
              <a:spcBef>
                <a:spcPts val="1000"/>
              </a:spcBef>
              <a:spcAft>
                <a:spcPts val="1000"/>
              </a:spcAft>
              <a:buSzPts val="2000"/>
              <a:buChar char="▸"/>
            </a:pPr>
            <a:r>
              <a:rPr b="1" lang="en" sz="2000"/>
              <a:t>99.14% accuracy recovery</a:t>
            </a:r>
            <a:endParaRPr b="1" sz="2000"/>
          </a:p>
        </p:txBody>
      </p:sp>
      <p:sp>
        <p:nvSpPr>
          <p:cNvPr id="9344" name="Google Shape;9344;p6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345" name="Google Shape;9345;p665"/>
          <p:cNvSpPr txBox="1"/>
          <p:nvPr>
            <p:ph type="title"/>
          </p:nvPr>
        </p:nvSpPr>
        <p:spPr>
          <a:xfrm>
            <a:off x="813675" y="489225"/>
            <a:ext cx="10975200" cy="737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000"/>
              <a:t>Demo: Compressed Model Inference Acceleration in vLLM</a:t>
            </a:r>
            <a:endParaRPr sz="3000"/>
          </a:p>
        </p:txBody>
      </p:sp>
      <p:pic>
        <p:nvPicPr>
          <p:cNvPr id="9346" name="Google Shape;9346;p665" title="Screen Recording 2025-05-15 at 9.29.48 PM (2).mov">
            <a:hlinkClick r:id="rId3"/>
          </p:cNvPr>
          <p:cNvPicPr preferRelativeResize="0"/>
          <p:nvPr/>
        </p:nvPicPr>
        <p:blipFill>
          <a:blip r:embed="rId4">
            <a:alphaModFix/>
          </a:blip>
          <a:stretch>
            <a:fillRect/>
          </a:stretch>
        </p:blipFill>
        <p:spPr>
          <a:xfrm>
            <a:off x="885050" y="1534825"/>
            <a:ext cx="6548209" cy="491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6"/>
                                        </p:tgtEl>
                                        <p:attrNameLst>
                                          <p:attrName>style.visibility</p:attrName>
                                        </p:attrNameLst>
                                      </p:cBhvr>
                                      <p:to>
                                        <p:strVal val="visible"/>
                                      </p:to>
                                    </p:set>
                                    <p:animEffect filter="fade" transition="in">
                                      <p:cBhvr>
                                        <p:cTn dur="1000"/>
                                        <p:tgtEl>
                                          <p:spTgt spid="9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9" name="Shape 7179"/>
        <p:cNvGrpSpPr/>
        <p:nvPr/>
      </p:nvGrpSpPr>
      <p:grpSpPr>
        <a:xfrm>
          <a:off x="0" y="0"/>
          <a:ext cx="0" cy="0"/>
          <a:chOff x="0" y="0"/>
          <a:chExt cx="0" cy="0"/>
        </a:xfrm>
      </p:grpSpPr>
      <p:sp>
        <p:nvSpPr>
          <p:cNvPr id="7180" name="Google Shape;7180;p5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181" name="Google Shape;7181;p525"/>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vLLM ❤️ PyTorch Foundation</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182" name="Google Shape;7182;p525"/>
          <p:cNvSpPr txBox="1"/>
          <p:nvPr>
            <p:ph idx="1" type="body"/>
          </p:nvPr>
        </p:nvSpPr>
        <p:spPr>
          <a:xfrm>
            <a:off x="212400" y="1639570"/>
            <a:ext cx="5333100" cy="2127300"/>
          </a:xfrm>
          <a:prstGeom prst="rect">
            <a:avLst/>
          </a:prstGeom>
        </p:spPr>
        <p:txBody>
          <a:bodyPr anchorCtr="0" anchor="ctr" bIns="0" lIns="0" spcFirstLastPara="1" rIns="0" wrap="square" tIns="0">
            <a:noAutofit/>
          </a:bodyPr>
          <a:lstStyle/>
          <a:p>
            <a:pPr indent="0" lvl="0" marL="0" rtl="0" algn="ctr">
              <a:spcBef>
                <a:spcPts val="1000"/>
              </a:spcBef>
              <a:spcAft>
                <a:spcPts val="1000"/>
              </a:spcAft>
              <a:buNone/>
            </a:pPr>
            <a:r>
              <a:rPr b="1" lang="en" sz="3700"/>
              <a:t>Foundation Members Partnership</a:t>
            </a:r>
            <a:endParaRPr b="1" sz="3700"/>
          </a:p>
        </p:txBody>
      </p:sp>
      <p:sp>
        <p:nvSpPr>
          <p:cNvPr id="7183" name="Google Shape;7183;p525"/>
          <p:cNvSpPr txBox="1"/>
          <p:nvPr>
            <p:ph idx="1" type="body"/>
          </p:nvPr>
        </p:nvSpPr>
        <p:spPr>
          <a:xfrm>
            <a:off x="6682367" y="1595320"/>
            <a:ext cx="5333100" cy="2127300"/>
          </a:xfrm>
          <a:prstGeom prst="rect">
            <a:avLst/>
          </a:prstGeom>
        </p:spPr>
        <p:txBody>
          <a:bodyPr anchorCtr="0" anchor="ctr" bIns="0" lIns="0" spcFirstLastPara="1" rIns="0" wrap="square" tIns="0">
            <a:noAutofit/>
          </a:bodyPr>
          <a:lstStyle/>
          <a:p>
            <a:pPr indent="0" lvl="0" marL="0" rtl="0" algn="ctr">
              <a:spcBef>
                <a:spcPts val="1000"/>
              </a:spcBef>
              <a:spcAft>
                <a:spcPts val="1000"/>
              </a:spcAft>
              <a:buNone/>
            </a:pPr>
            <a:r>
              <a:rPr b="1" lang="en" sz="3700"/>
              <a:t>Funding for CI &amp; Benchmarks</a:t>
            </a:r>
            <a:endParaRPr b="1" sz="3700"/>
          </a:p>
        </p:txBody>
      </p:sp>
      <p:sp>
        <p:nvSpPr>
          <p:cNvPr id="7184" name="Google Shape;7184;p525"/>
          <p:cNvSpPr txBox="1"/>
          <p:nvPr>
            <p:ph idx="1" type="body"/>
          </p:nvPr>
        </p:nvSpPr>
        <p:spPr>
          <a:xfrm>
            <a:off x="306833" y="4053767"/>
            <a:ext cx="5333100" cy="2127300"/>
          </a:xfrm>
          <a:prstGeom prst="rect">
            <a:avLst/>
          </a:prstGeom>
        </p:spPr>
        <p:txBody>
          <a:bodyPr anchorCtr="0" anchor="ctr" bIns="0" lIns="0" spcFirstLastPara="1" rIns="0" wrap="square" tIns="0">
            <a:noAutofit/>
          </a:bodyPr>
          <a:lstStyle/>
          <a:p>
            <a:pPr indent="0" lvl="0" marL="0" rtl="0" algn="ctr">
              <a:spcBef>
                <a:spcPts val="1000"/>
              </a:spcBef>
              <a:spcAft>
                <a:spcPts val="1000"/>
              </a:spcAft>
              <a:buNone/>
            </a:pPr>
            <a:r>
              <a:rPr b="1" lang="en" sz="3700"/>
              <a:t>Marketing Collaboration</a:t>
            </a:r>
            <a:endParaRPr b="1" sz="3700"/>
          </a:p>
        </p:txBody>
      </p:sp>
      <p:sp>
        <p:nvSpPr>
          <p:cNvPr id="7185" name="Google Shape;7185;p525"/>
          <p:cNvSpPr txBox="1"/>
          <p:nvPr>
            <p:ph idx="1" type="body"/>
          </p:nvPr>
        </p:nvSpPr>
        <p:spPr>
          <a:xfrm>
            <a:off x="6682367" y="4053767"/>
            <a:ext cx="5333100" cy="2127300"/>
          </a:xfrm>
          <a:prstGeom prst="rect">
            <a:avLst/>
          </a:prstGeom>
        </p:spPr>
        <p:txBody>
          <a:bodyPr anchorCtr="0" anchor="ctr" bIns="0" lIns="0" spcFirstLastPara="1" rIns="0" wrap="square" tIns="0">
            <a:noAutofit/>
          </a:bodyPr>
          <a:lstStyle/>
          <a:p>
            <a:pPr indent="0" lvl="0" marL="0" rtl="0" algn="ctr">
              <a:spcBef>
                <a:spcPts val="1000"/>
              </a:spcBef>
              <a:spcAft>
                <a:spcPts val="1000"/>
              </a:spcAft>
              <a:buNone/>
            </a:pPr>
            <a:r>
              <a:rPr b="1" lang="en" sz="3700"/>
              <a:t>Open Governance</a:t>
            </a:r>
            <a:endParaRPr b="1" sz="3700"/>
          </a:p>
        </p:txBody>
      </p:sp>
      <p:pic>
        <p:nvPicPr>
          <p:cNvPr id="7186" name="Google Shape;7186;p525"/>
          <p:cNvPicPr preferRelativeResize="0"/>
          <p:nvPr/>
        </p:nvPicPr>
        <p:blipFill>
          <a:blip r:embed="rId3">
            <a:alphaModFix/>
          </a:blip>
          <a:stretch>
            <a:fillRect/>
          </a:stretch>
        </p:blipFill>
        <p:spPr>
          <a:xfrm>
            <a:off x="4443366" y="3075200"/>
            <a:ext cx="3305268" cy="17297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0" name="Shape 7190"/>
        <p:cNvGrpSpPr/>
        <p:nvPr/>
      </p:nvGrpSpPr>
      <p:grpSpPr>
        <a:xfrm>
          <a:off x="0" y="0"/>
          <a:ext cx="0" cy="0"/>
          <a:chOff x="0" y="0"/>
          <a:chExt cx="0" cy="0"/>
        </a:xfrm>
      </p:grpSpPr>
      <p:sp>
        <p:nvSpPr>
          <p:cNvPr id="7191" name="Google Shape;7191;p5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192" name="Google Shape;7192;p526"/>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PyTorch + vLLM = </a:t>
            </a:r>
            <a:r>
              <a:rPr lang="en" sz="3000">
                <a:latin typeface="Red Hat Display"/>
                <a:ea typeface="Red Hat Display"/>
                <a:cs typeface="Red Hat Display"/>
                <a:sym typeface="Red Hat Display"/>
              </a:rPr>
              <a:t>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193" name="Google Shape;7193;p526"/>
          <p:cNvSpPr txBox="1"/>
          <p:nvPr>
            <p:ph idx="12" type="sldNum"/>
          </p:nvPr>
        </p:nvSpPr>
        <p:spPr>
          <a:xfrm>
            <a:off x="8144908" y="4452919"/>
            <a:ext cx="467700" cy="335400"/>
          </a:xfrm>
          <a:prstGeom prst="rect">
            <a:avLst/>
          </a:prstGeom>
          <a:noFill/>
          <a:ln>
            <a:noFill/>
          </a:ln>
        </p:spPr>
        <p:txBody>
          <a:bodyPr anchorCtr="0" anchor="ctr" bIns="103875" lIns="103875" spcFirstLastPara="1" rIns="103875" wrap="square" tIns="103875">
            <a:normAutofit fontScale="85000" lnSpcReduction="20000"/>
          </a:bodyPr>
          <a:lstStyle/>
          <a:p>
            <a:pPr indent="0" lvl="0" marL="0" rtl="0" algn="l">
              <a:spcBef>
                <a:spcPts val="0"/>
              </a:spcBef>
              <a:spcAft>
                <a:spcPts val="0"/>
              </a:spcAft>
              <a:buNone/>
            </a:pPr>
            <a:fld id="{00000000-1234-1234-1234-123412341234}" type="slidenum">
              <a:rPr lang="en" sz="1193"/>
              <a:t>‹#›</a:t>
            </a:fld>
            <a:endParaRPr sz="1193"/>
          </a:p>
        </p:txBody>
      </p:sp>
      <p:pic>
        <p:nvPicPr>
          <p:cNvPr id="7194" name="Google Shape;7194;p526"/>
          <p:cNvPicPr preferRelativeResize="0"/>
          <p:nvPr/>
        </p:nvPicPr>
        <p:blipFill rotWithShape="1">
          <a:blip r:embed="rId3">
            <a:alphaModFix/>
          </a:blip>
          <a:srcRect b="0" l="0" r="0" t="0"/>
          <a:stretch/>
        </p:blipFill>
        <p:spPr>
          <a:xfrm>
            <a:off x="6029581" y="1258101"/>
            <a:ext cx="3481995" cy="2605966"/>
          </a:xfrm>
          <a:prstGeom prst="rect">
            <a:avLst/>
          </a:prstGeom>
          <a:noFill/>
          <a:ln>
            <a:noFill/>
          </a:ln>
        </p:spPr>
      </p:pic>
      <p:pic>
        <p:nvPicPr>
          <p:cNvPr id="7195" name="Google Shape;7195;p526"/>
          <p:cNvPicPr preferRelativeResize="0"/>
          <p:nvPr/>
        </p:nvPicPr>
        <p:blipFill rotWithShape="1">
          <a:blip r:embed="rId4">
            <a:alphaModFix/>
          </a:blip>
          <a:srcRect b="0" l="0" r="0" t="0"/>
          <a:stretch/>
        </p:blipFill>
        <p:spPr>
          <a:xfrm>
            <a:off x="1635326" y="1317206"/>
            <a:ext cx="3983588" cy="2678989"/>
          </a:xfrm>
          <a:prstGeom prst="rect">
            <a:avLst/>
          </a:prstGeom>
          <a:noFill/>
          <a:ln>
            <a:noFill/>
          </a:ln>
        </p:spPr>
      </p:pic>
      <p:pic>
        <p:nvPicPr>
          <p:cNvPr id="7196" name="Google Shape;7196;p526"/>
          <p:cNvPicPr preferRelativeResize="0"/>
          <p:nvPr/>
        </p:nvPicPr>
        <p:blipFill rotWithShape="1">
          <a:blip r:embed="rId5">
            <a:alphaModFix/>
          </a:blip>
          <a:srcRect b="0" l="0" r="0" t="0"/>
          <a:stretch/>
        </p:blipFill>
        <p:spPr>
          <a:xfrm>
            <a:off x="1637416" y="4050626"/>
            <a:ext cx="5563690" cy="2118923"/>
          </a:xfrm>
          <a:prstGeom prst="rect">
            <a:avLst/>
          </a:prstGeom>
          <a:noFill/>
          <a:ln>
            <a:noFill/>
          </a:ln>
        </p:spPr>
      </p:pic>
      <p:pic>
        <p:nvPicPr>
          <p:cNvPr id="7197" name="Google Shape;7197;p526"/>
          <p:cNvPicPr preferRelativeResize="0"/>
          <p:nvPr/>
        </p:nvPicPr>
        <p:blipFill rotWithShape="1">
          <a:blip r:embed="rId6">
            <a:alphaModFix/>
          </a:blip>
          <a:srcRect b="0" l="0" r="0" t="0"/>
          <a:stretch/>
        </p:blipFill>
        <p:spPr>
          <a:xfrm>
            <a:off x="7484479" y="2887194"/>
            <a:ext cx="3138646" cy="3257535"/>
          </a:xfrm>
          <a:prstGeom prst="rect">
            <a:avLst/>
          </a:prstGeom>
          <a:noFill/>
          <a:ln cap="flat" cmpd="sng" w="81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1" name="Shape 7201"/>
        <p:cNvGrpSpPr/>
        <p:nvPr/>
      </p:nvGrpSpPr>
      <p:grpSpPr>
        <a:xfrm>
          <a:off x="0" y="0"/>
          <a:ext cx="0" cy="0"/>
          <a:chOff x="0" y="0"/>
          <a:chExt cx="0" cy="0"/>
        </a:xfrm>
      </p:grpSpPr>
      <p:sp>
        <p:nvSpPr>
          <p:cNvPr id="7202" name="Google Shape;7202;p5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203" name="Google Shape;7203;p527"/>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vLLM Adoption</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204" name="Google Shape;7204;p527"/>
          <p:cNvSpPr txBox="1"/>
          <p:nvPr>
            <p:ph idx="1" type="body"/>
          </p:nvPr>
        </p:nvSpPr>
        <p:spPr>
          <a:xfrm>
            <a:off x="202167" y="4374633"/>
            <a:ext cx="5616300" cy="6996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1600"/>
              </a:spcAft>
              <a:buSzPts val="3400"/>
              <a:buNone/>
            </a:pPr>
            <a:r>
              <a:rPr lang="en"/>
              <a:t>Most Popular LLM Inference Engine</a:t>
            </a:r>
            <a:endParaRPr/>
          </a:p>
        </p:txBody>
      </p:sp>
      <p:sp>
        <p:nvSpPr>
          <p:cNvPr id="7205" name="Google Shape;7205;p527"/>
          <p:cNvSpPr txBox="1"/>
          <p:nvPr/>
        </p:nvSpPr>
        <p:spPr>
          <a:xfrm>
            <a:off x="262967" y="5023793"/>
            <a:ext cx="5335500" cy="992700"/>
          </a:xfrm>
          <a:prstGeom prst="rect">
            <a:avLst/>
          </a:prstGeom>
          <a:noFill/>
          <a:ln>
            <a:noFill/>
          </a:ln>
        </p:spPr>
        <p:txBody>
          <a:bodyPr anchorCtr="0" anchor="t" bIns="121900" lIns="121900" spcFirstLastPara="1" rIns="121900" wrap="square" tIns="121900">
            <a:noAutofit/>
          </a:bodyPr>
          <a:lstStyle/>
          <a:p>
            <a:pPr indent="-431800" lvl="0" marL="609600" marR="0" rtl="0" algn="l">
              <a:lnSpc>
                <a:spcPct val="100000"/>
              </a:lnSpc>
              <a:spcBef>
                <a:spcPts val="0"/>
              </a:spcBef>
              <a:spcAft>
                <a:spcPts val="0"/>
              </a:spcAft>
              <a:buClr>
                <a:schemeClr val="dk1"/>
              </a:buClr>
              <a:buSzPts val="2000"/>
              <a:buFont typeface="Inter"/>
              <a:buChar char="●"/>
            </a:pPr>
            <a:r>
              <a:rPr b="1" lang="en" sz="2000" u="sng">
                <a:solidFill>
                  <a:schemeClr val="dk1"/>
                </a:solidFill>
                <a:latin typeface="Red Hat Display"/>
                <a:ea typeface="Red Hat Display"/>
                <a:cs typeface="Red Hat Display"/>
                <a:sym typeface="Red Hat Display"/>
              </a:rPr>
              <a:t>60</a:t>
            </a:r>
            <a:r>
              <a:rPr b="1" i="0" lang="en" sz="2000" u="sng" cap="none" strike="noStrike">
                <a:solidFill>
                  <a:schemeClr val="dk1"/>
                </a:solidFill>
                <a:latin typeface="Red Hat Display"/>
                <a:ea typeface="Red Hat Display"/>
                <a:cs typeface="Red Hat Display"/>
                <a:sym typeface="Red Hat Display"/>
              </a:rPr>
              <a:t>K+</a:t>
            </a:r>
            <a:r>
              <a:rPr i="0" lang="en" sz="2000" u="none" cap="none" strike="noStrike">
                <a:solidFill>
                  <a:schemeClr val="dk1"/>
                </a:solidFill>
                <a:latin typeface="Red Hat Display"/>
                <a:ea typeface="Red Hat Display"/>
                <a:cs typeface="Red Hat Display"/>
                <a:sym typeface="Red Hat Display"/>
              </a:rPr>
              <a:t> GitHub stars</a:t>
            </a:r>
            <a:endParaRPr sz="2000">
              <a:solidFill>
                <a:schemeClr val="dk1"/>
              </a:solidFill>
              <a:latin typeface="Red Hat Display"/>
              <a:ea typeface="Red Hat Display"/>
              <a:cs typeface="Red Hat Display"/>
              <a:sym typeface="Red Hat Display"/>
            </a:endParaRPr>
          </a:p>
          <a:p>
            <a:pPr indent="-431800" lvl="0" marL="609600" marR="0" rtl="0" algn="l">
              <a:lnSpc>
                <a:spcPct val="100000"/>
              </a:lnSpc>
              <a:spcBef>
                <a:spcPts val="0"/>
              </a:spcBef>
              <a:spcAft>
                <a:spcPts val="0"/>
              </a:spcAft>
              <a:buClr>
                <a:schemeClr val="dk1"/>
              </a:buClr>
              <a:buSzPts val="2000"/>
              <a:buFont typeface="Inter"/>
              <a:buChar char="●"/>
            </a:pPr>
            <a:r>
              <a:rPr b="1" lang="en" sz="2000" u="sng">
                <a:solidFill>
                  <a:schemeClr val="dk1"/>
                </a:solidFill>
                <a:latin typeface="Red Hat Display"/>
                <a:ea typeface="Red Hat Display"/>
                <a:cs typeface="Red Hat Display"/>
                <a:sym typeface="Red Hat Display"/>
              </a:rPr>
              <a:t>500K+</a:t>
            </a:r>
            <a:r>
              <a:rPr b="1" i="0" lang="en" sz="2000" u="sng" cap="none" strike="noStrike">
                <a:solidFill>
                  <a:schemeClr val="dk1"/>
                </a:solidFill>
                <a:latin typeface="Red Hat Display"/>
                <a:ea typeface="Red Hat Display"/>
                <a:cs typeface="Red Hat Display"/>
                <a:sym typeface="Red Hat Display"/>
              </a:rPr>
              <a:t>+</a:t>
            </a:r>
            <a:r>
              <a:rPr i="0" lang="en" sz="2000" u="none" cap="none" strike="noStrike">
                <a:solidFill>
                  <a:schemeClr val="dk1"/>
                </a:solidFill>
                <a:latin typeface="Red Hat Display"/>
                <a:ea typeface="Red Hat Display"/>
                <a:cs typeface="Red Hat Display"/>
                <a:sym typeface="Red Hat Display"/>
              </a:rPr>
              <a:t> GPUs </a:t>
            </a:r>
            <a:r>
              <a:rPr lang="en" sz="2000">
                <a:solidFill>
                  <a:schemeClr val="dk1"/>
                </a:solidFill>
                <a:latin typeface="Red Hat Display"/>
                <a:ea typeface="Red Hat Display"/>
                <a:cs typeface="Red Hat Display"/>
                <a:sym typeface="Red Hat Display"/>
              </a:rPr>
              <a:t>deployed 24/7</a:t>
            </a:r>
            <a:endParaRPr sz="2000">
              <a:solidFill>
                <a:schemeClr val="dk1"/>
              </a:solidFill>
              <a:latin typeface="Red Hat Display"/>
              <a:ea typeface="Red Hat Display"/>
              <a:cs typeface="Red Hat Display"/>
              <a:sym typeface="Red Hat Display"/>
            </a:endParaRPr>
          </a:p>
          <a:p>
            <a:pPr indent="-431800" lvl="0" marL="609600" rtl="0" algn="l">
              <a:spcBef>
                <a:spcPts val="0"/>
              </a:spcBef>
              <a:spcAft>
                <a:spcPts val="0"/>
              </a:spcAft>
              <a:buClr>
                <a:schemeClr val="dk1"/>
              </a:buClr>
              <a:buSzPts val="2000"/>
              <a:buFont typeface="Inter"/>
              <a:buChar char="●"/>
            </a:pPr>
            <a:r>
              <a:rPr b="1" lang="en" sz="2000" u="sng">
                <a:solidFill>
                  <a:schemeClr val="dk1"/>
                </a:solidFill>
                <a:latin typeface="Red Hat Display"/>
                <a:ea typeface="Red Hat Display"/>
                <a:cs typeface="Red Hat Display"/>
                <a:sym typeface="Red Hat Display"/>
              </a:rPr>
              <a:t>9K</a:t>
            </a:r>
            <a:r>
              <a:rPr lang="en" sz="2000">
                <a:solidFill>
                  <a:schemeClr val="dk1"/>
                </a:solidFill>
                <a:latin typeface="Red Hat Display"/>
                <a:ea typeface="Red Hat Display"/>
                <a:cs typeface="Red Hat Display"/>
                <a:sym typeface="Red Hat Display"/>
              </a:rPr>
              <a:t> members in </a:t>
            </a:r>
            <a:r>
              <a:rPr lang="en" sz="2000" u="sng">
                <a:solidFill>
                  <a:schemeClr val="accent5"/>
                </a:solidFill>
                <a:latin typeface="Red Hat Display"/>
                <a:ea typeface="Red Hat Display"/>
                <a:cs typeface="Red Hat Display"/>
                <a:sym typeface="Red Hat Display"/>
                <a:hlinkClick r:id="rId3">
                  <a:extLst>
                    <a:ext uri="{A12FA001-AC4F-418D-AE19-62706E023703}">
                      <ahyp:hlinkClr val="tx"/>
                    </a:ext>
                  </a:extLst>
                </a:hlinkClick>
              </a:rPr>
              <a:t>slack.vllm.ai</a:t>
            </a:r>
            <a:endParaRPr sz="2000">
              <a:solidFill>
                <a:schemeClr val="dk1"/>
              </a:solidFill>
              <a:latin typeface="Red Hat Display"/>
              <a:ea typeface="Red Hat Display"/>
              <a:cs typeface="Red Hat Display"/>
              <a:sym typeface="Red Hat Display"/>
            </a:endParaRPr>
          </a:p>
        </p:txBody>
      </p:sp>
      <p:pic>
        <p:nvPicPr>
          <p:cNvPr id="7206" name="Google Shape;7206;p527" title="Screenshot 2025-05-04 at 4.00.22 PM.png"/>
          <p:cNvPicPr preferRelativeResize="0"/>
          <p:nvPr/>
        </p:nvPicPr>
        <p:blipFill rotWithShape="1">
          <a:blip r:embed="rId4">
            <a:alphaModFix/>
          </a:blip>
          <a:srcRect b="0" l="980" r="0" t="4979"/>
          <a:stretch/>
        </p:blipFill>
        <p:spPr>
          <a:xfrm>
            <a:off x="5682584" y="1439584"/>
            <a:ext cx="6380435" cy="2464234"/>
          </a:xfrm>
          <a:prstGeom prst="rect">
            <a:avLst/>
          </a:prstGeom>
          <a:noFill/>
          <a:ln>
            <a:noFill/>
          </a:ln>
        </p:spPr>
      </p:pic>
      <p:sp>
        <p:nvSpPr>
          <p:cNvPr id="7207" name="Google Shape;7207;p527"/>
          <p:cNvSpPr txBox="1"/>
          <p:nvPr>
            <p:ph idx="1" type="body"/>
          </p:nvPr>
        </p:nvSpPr>
        <p:spPr>
          <a:xfrm>
            <a:off x="6144200" y="4150433"/>
            <a:ext cx="5457300" cy="699600"/>
          </a:xfrm>
          <a:prstGeom prst="rect">
            <a:avLst/>
          </a:prstGeom>
          <a:noFill/>
          <a:ln>
            <a:noFill/>
          </a:ln>
        </p:spPr>
        <p:txBody>
          <a:bodyPr anchorCtr="0" anchor="ctr" bIns="121900" lIns="121900" spcFirstLastPara="1" rIns="121900" wrap="square" tIns="121900">
            <a:normAutofit/>
          </a:bodyPr>
          <a:lstStyle/>
          <a:p>
            <a:pPr indent="0" lvl="0" marL="0" rtl="0" algn="ctr">
              <a:lnSpc>
                <a:spcPct val="115000"/>
              </a:lnSpc>
              <a:spcBef>
                <a:spcPts val="0"/>
              </a:spcBef>
              <a:spcAft>
                <a:spcPts val="1600"/>
              </a:spcAft>
              <a:buSzPts val="3400"/>
              <a:buNone/>
            </a:pPr>
            <a:r>
              <a:rPr lang="en"/>
              <a:t>Large-scale Collaborative Project</a:t>
            </a:r>
            <a:endParaRPr/>
          </a:p>
        </p:txBody>
      </p:sp>
      <p:sp>
        <p:nvSpPr>
          <p:cNvPr id="7208" name="Google Shape;7208;p527"/>
          <p:cNvSpPr txBox="1"/>
          <p:nvPr/>
        </p:nvSpPr>
        <p:spPr>
          <a:xfrm>
            <a:off x="6249567" y="4724567"/>
            <a:ext cx="5778900" cy="1458000"/>
          </a:xfrm>
          <a:prstGeom prst="rect">
            <a:avLst/>
          </a:prstGeom>
          <a:noFill/>
          <a:ln>
            <a:noFill/>
          </a:ln>
        </p:spPr>
        <p:txBody>
          <a:bodyPr anchorCtr="0" anchor="t" bIns="121900" lIns="121900" spcFirstLastPara="1" rIns="121900" wrap="square" tIns="121900">
            <a:noAutofit/>
          </a:bodyPr>
          <a:lstStyle/>
          <a:p>
            <a:pPr indent="-431800" lvl="0" marL="609600" marR="0" rtl="0" algn="l">
              <a:lnSpc>
                <a:spcPct val="100000"/>
              </a:lnSpc>
              <a:spcBef>
                <a:spcPts val="0"/>
              </a:spcBef>
              <a:spcAft>
                <a:spcPts val="0"/>
              </a:spcAft>
              <a:buClr>
                <a:schemeClr val="dk1"/>
              </a:buClr>
              <a:buSzPts val="2000"/>
              <a:buFont typeface="Inter"/>
              <a:buChar char="●"/>
            </a:pPr>
            <a:r>
              <a:rPr b="1" i="0" lang="en" sz="2000" u="sng" cap="none" strike="noStrike">
                <a:solidFill>
                  <a:schemeClr val="dk1"/>
                </a:solidFill>
                <a:latin typeface="Red Hat Display"/>
                <a:ea typeface="Red Hat Display"/>
                <a:cs typeface="Red Hat Display"/>
                <a:sym typeface="Red Hat Display"/>
              </a:rPr>
              <a:t>800+</a:t>
            </a:r>
            <a:r>
              <a:rPr i="0" lang="en" sz="2000" u="none" cap="none" strike="noStrike">
                <a:solidFill>
                  <a:schemeClr val="dk1"/>
                </a:solidFill>
                <a:latin typeface="Red Hat Display"/>
                <a:ea typeface="Red Hat Display"/>
                <a:cs typeface="Red Hat Display"/>
                <a:sym typeface="Red Hat Display"/>
              </a:rPr>
              <a:t> PRs per month</a:t>
            </a:r>
            <a:endParaRPr i="0" sz="2000" u="none" cap="none" strike="noStrike">
              <a:solidFill>
                <a:schemeClr val="dk1"/>
              </a:solidFill>
              <a:latin typeface="Red Hat Display"/>
              <a:ea typeface="Red Hat Display"/>
              <a:cs typeface="Red Hat Display"/>
              <a:sym typeface="Red Hat Display"/>
            </a:endParaRPr>
          </a:p>
          <a:p>
            <a:pPr indent="-431800" lvl="0" marL="609600" marR="0" rtl="0" algn="l">
              <a:lnSpc>
                <a:spcPct val="100000"/>
              </a:lnSpc>
              <a:spcBef>
                <a:spcPts val="0"/>
              </a:spcBef>
              <a:spcAft>
                <a:spcPts val="0"/>
              </a:spcAft>
              <a:buClr>
                <a:schemeClr val="dk1"/>
              </a:buClr>
              <a:buSzPts val="2000"/>
              <a:buFont typeface="Inter"/>
              <a:buChar char="●"/>
            </a:pPr>
            <a:r>
              <a:rPr b="1" i="0" lang="en" sz="2000" u="sng" cap="none" strike="noStrike">
                <a:solidFill>
                  <a:schemeClr val="dk1"/>
                </a:solidFill>
                <a:latin typeface="Red Hat Display"/>
                <a:ea typeface="Red Hat Display"/>
                <a:cs typeface="Red Hat Display"/>
                <a:sym typeface="Red Hat Display"/>
              </a:rPr>
              <a:t>1</a:t>
            </a:r>
            <a:r>
              <a:rPr b="1" lang="en" sz="2000" u="sng">
                <a:solidFill>
                  <a:schemeClr val="dk1"/>
                </a:solidFill>
                <a:latin typeface="Red Hat Display"/>
                <a:ea typeface="Red Hat Display"/>
                <a:cs typeface="Red Hat Display"/>
                <a:sym typeface="Red Hat Display"/>
              </a:rPr>
              <a:t>7</a:t>
            </a:r>
            <a:r>
              <a:rPr b="1" i="0" lang="en" sz="2000" u="sng" cap="none" strike="noStrike">
                <a:solidFill>
                  <a:schemeClr val="dk1"/>
                </a:solidFill>
                <a:latin typeface="Red Hat Display"/>
                <a:ea typeface="Red Hat Display"/>
                <a:cs typeface="Red Hat Display"/>
                <a:sym typeface="Red Hat Display"/>
              </a:rPr>
              <a:t>00+</a:t>
            </a:r>
            <a:r>
              <a:rPr i="0" lang="en" sz="2000" u="none" cap="none" strike="noStrike">
                <a:solidFill>
                  <a:schemeClr val="dk1"/>
                </a:solidFill>
                <a:latin typeface="Red Hat Display"/>
                <a:ea typeface="Red Hat Display"/>
                <a:cs typeface="Red Hat Display"/>
                <a:sym typeface="Red Hat Display"/>
              </a:rPr>
              <a:t> contributors</a:t>
            </a:r>
            <a:endParaRPr i="0" sz="2000" u="none" cap="none" strike="noStrike">
              <a:solidFill>
                <a:schemeClr val="dk1"/>
              </a:solidFill>
              <a:latin typeface="Red Hat Display"/>
              <a:ea typeface="Red Hat Display"/>
              <a:cs typeface="Red Hat Display"/>
              <a:sym typeface="Red Hat Display"/>
            </a:endParaRPr>
          </a:p>
          <a:p>
            <a:pPr indent="-431800" lvl="0" marL="609600" marR="0" rtl="0" algn="l">
              <a:lnSpc>
                <a:spcPct val="100000"/>
              </a:lnSpc>
              <a:spcBef>
                <a:spcPts val="0"/>
              </a:spcBef>
              <a:spcAft>
                <a:spcPts val="0"/>
              </a:spcAft>
              <a:buClr>
                <a:schemeClr val="dk1"/>
              </a:buClr>
              <a:buSzPts val="2000"/>
              <a:buFont typeface="Inter"/>
              <a:buChar char="●"/>
            </a:pPr>
            <a:r>
              <a:rPr b="1" lang="en" sz="2000" u="sng">
                <a:solidFill>
                  <a:schemeClr val="dk1"/>
                </a:solidFill>
                <a:latin typeface="Red Hat Display"/>
                <a:ea typeface="Red Hat Display"/>
                <a:cs typeface="Red Hat Display"/>
                <a:sym typeface="Red Hat Display"/>
              </a:rPr>
              <a:t>5</a:t>
            </a:r>
            <a:r>
              <a:rPr b="1" i="0" lang="en" sz="2000" u="sng" cap="none" strike="noStrike">
                <a:solidFill>
                  <a:schemeClr val="dk1"/>
                </a:solidFill>
                <a:latin typeface="Red Hat Display"/>
                <a:ea typeface="Red Hat Display"/>
                <a:cs typeface="Red Hat Display"/>
                <a:sym typeface="Red Hat Display"/>
              </a:rPr>
              <a:t>0+</a:t>
            </a:r>
            <a:r>
              <a:rPr i="0" lang="en" sz="2000" u="none" cap="none" strike="noStrike">
                <a:solidFill>
                  <a:schemeClr val="dk1"/>
                </a:solidFill>
                <a:latin typeface="Red Hat Display"/>
                <a:ea typeface="Red Hat Display"/>
                <a:cs typeface="Red Hat Display"/>
                <a:sym typeface="Red Hat Display"/>
              </a:rPr>
              <a:t> major contributors from RedHat, Meta, Anyscale, HuggingFace, etc.</a:t>
            </a:r>
            <a:endParaRPr i="0" sz="2000" u="none" cap="none" strike="noStrike">
              <a:solidFill>
                <a:schemeClr val="dk1"/>
              </a:solidFill>
              <a:latin typeface="Red Hat Display"/>
              <a:ea typeface="Red Hat Display"/>
              <a:cs typeface="Red Hat Display"/>
              <a:sym typeface="Red Hat Display"/>
            </a:endParaRPr>
          </a:p>
        </p:txBody>
      </p:sp>
      <p:pic>
        <p:nvPicPr>
          <p:cNvPr id="7209" name="Google Shape;7209;p527" title="Screenshot 2025-10-21 at 11.56.31 AM.png"/>
          <p:cNvPicPr preferRelativeResize="0"/>
          <p:nvPr/>
        </p:nvPicPr>
        <p:blipFill>
          <a:blip r:embed="rId5">
            <a:alphaModFix/>
          </a:blip>
          <a:stretch>
            <a:fillRect/>
          </a:stretch>
        </p:blipFill>
        <p:spPr>
          <a:xfrm>
            <a:off x="474596" y="1179104"/>
            <a:ext cx="4512015" cy="298523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3" name="Shape 7213"/>
        <p:cNvGrpSpPr/>
        <p:nvPr/>
      </p:nvGrpSpPr>
      <p:grpSpPr>
        <a:xfrm>
          <a:off x="0" y="0"/>
          <a:ext cx="0" cy="0"/>
          <a:chOff x="0" y="0"/>
          <a:chExt cx="0" cy="0"/>
        </a:xfrm>
      </p:grpSpPr>
      <p:sp>
        <p:nvSpPr>
          <p:cNvPr id="7214" name="Google Shape;7214;p5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215" name="Google Shape;7215;p528"/>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Diverse Hardware Support</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pic>
        <p:nvPicPr>
          <p:cNvPr id="7216" name="Google Shape;7216;p528"/>
          <p:cNvPicPr preferRelativeResize="0"/>
          <p:nvPr/>
        </p:nvPicPr>
        <p:blipFill rotWithShape="1">
          <a:blip r:embed="rId3">
            <a:alphaModFix/>
          </a:blip>
          <a:srcRect b="0" l="0" r="0" t="10209"/>
          <a:stretch/>
        </p:blipFill>
        <p:spPr>
          <a:xfrm>
            <a:off x="362250" y="1375000"/>
            <a:ext cx="10230001" cy="4794543"/>
          </a:xfrm>
          <a:prstGeom prst="rect">
            <a:avLst/>
          </a:prstGeom>
          <a:noFill/>
          <a:ln>
            <a:noFill/>
          </a:ln>
        </p:spPr>
      </p:pic>
      <p:sp>
        <p:nvSpPr>
          <p:cNvPr id="7217" name="Google Shape;7217;p528"/>
          <p:cNvSpPr txBox="1"/>
          <p:nvPr/>
        </p:nvSpPr>
        <p:spPr>
          <a:xfrm>
            <a:off x="10417954" y="2681810"/>
            <a:ext cx="1411800" cy="1409100"/>
          </a:xfrm>
          <a:prstGeom prst="rect">
            <a:avLst/>
          </a:prstGeom>
          <a:noFill/>
          <a:ln>
            <a:noFill/>
          </a:ln>
        </p:spPr>
        <p:txBody>
          <a:bodyPr anchorCtr="0" anchor="t" bIns="88125" lIns="88125" spcFirstLastPara="1" rIns="88125" wrap="square" tIns="88125">
            <a:noAutofit/>
          </a:bodyPr>
          <a:lstStyle/>
          <a:p>
            <a:pPr indent="0" lvl="0" marL="0" rtl="0" algn="ctr">
              <a:spcBef>
                <a:spcPts val="0"/>
              </a:spcBef>
              <a:spcAft>
                <a:spcPts val="0"/>
              </a:spcAft>
              <a:buNone/>
            </a:pPr>
            <a:r>
              <a:rPr b="1" lang="en" sz="1705">
                <a:latin typeface="Red Hat Display"/>
                <a:ea typeface="Red Hat Display"/>
                <a:cs typeface="Red Hat Display"/>
                <a:sym typeface="Red Hat Display"/>
              </a:rPr>
              <a:t>+</a:t>
            </a:r>
            <a:endParaRPr b="1" sz="1705">
              <a:latin typeface="Red Hat Display"/>
              <a:ea typeface="Red Hat Display"/>
              <a:cs typeface="Red Hat Display"/>
              <a:sym typeface="Red Hat Display"/>
            </a:endParaRPr>
          </a:p>
          <a:p>
            <a:pPr indent="0" lvl="0" marL="0" rtl="0" algn="ctr">
              <a:spcBef>
                <a:spcPts val="0"/>
              </a:spcBef>
              <a:spcAft>
                <a:spcPts val="0"/>
              </a:spcAft>
              <a:buNone/>
            </a:pPr>
            <a:r>
              <a:rPr b="1" lang="en" sz="1705">
                <a:latin typeface="Red Hat Display"/>
                <a:ea typeface="Red Hat Display"/>
                <a:cs typeface="Red Hat Display"/>
                <a:sym typeface="Red Hat Display"/>
              </a:rPr>
              <a:t>MetaX</a:t>
            </a:r>
            <a:endParaRPr b="1" sz="1705">
              <a:latin typeface="Red Hat Display"/>
              <a:ea typeface="Red Hat Display"/>
              <a:cs typeface="Red Hat Display"/>
              <a:sym typeface="Red Hat Display"/>
            </a:endParaRPr>
          </a:p>
          <a:p>
            <a:pPr indent="0" lvl="0" marL="0" rtl="0" algn="ctr">
              <a:spcBef>
                <a:spcPts val="0"/>
              </a:spcBef>
              <a:spcAft>
                <a:spcPts val="0"/>
              </a:spcAft>
              <a:buNone/>
            </a:pPr>
            <a:r>
              <a:rPr b="1" lang="en" sz="1705">
                <a:latin typeface="Red Hat Display"/>
                <a:ea typeface="Red Hat Display"/>
                <a:cs typeface="Red Hat Display"/>
                <a:sym typeface="Red Hat Display"/>
              </a:rPr>
              <a:t>Rebellions</a:t>
            </a:r>
            <a:endParaRPr b="1" sz="1705">
              <a:latin typeface="Red Hat Display"/>
              <a:ea typeface="Red Hat Display"/>
              <a:cs typeface="Red Hat Display"/>
              <a:sym typeface="Red Hat Display"/>
            </a:endParaRPr>
          </a:p>
          <a:p>
            <a:pPr indent="0" lvl="0" marL="0" rtl="0" algn="ctr">
              <a:spcBef>
                <a:spcPts val="0"/>
              </a:spcBef>
              <a:spcAft>
                <a:spcPts val="0"/>
              </a:spcAft>
              <a:buNone/>
            </a:pPr>
            <a:r>
              <a:rPr b="1" lang="en" sz="1705">
                <a:latin typeface="Red Hat Display"/>
                <a:ea typeface="Red Hat Display"/>
                <a:cs typeface="Red Hat Display"/>
                <a:sym typeface="Red Hat Display"/>
              </a:rPr>
              <a:t>Cambricon</a:t>
            </a:r>
            <a:endParaRPr b="1" sz="1705">
              <a:latin typeface="Red Hat Display"/>
              <a:ea typeface="Red Hat Display"/>
              <a:cs typeface="Red Hat Display"/>
              <a:sym typeface="Red Hat Display"/>
            </a:endParaRPr>
          </a:p>
          <a:p>
            <a:pPr indent="0" lvl="0" marL="0" rtl="0" algn="ctr">
              <a:spcBef>
                <a:spcPts val="0"/>
              </a:spcBef>
              <a:spcAft>
                <a:spcPts val="0"/>
              </a:spcAft>
              <a:buNone/>
            </a:pPr>
            <a:r>
              <a:rPr b="1" lang="en" sz="1705">
                <a:latin typeface="Red Hat Display"/>
                <a:ea typeface="Red Hat Display"/>
                <a:cs typeface="Red Hat Display"/>
                <a:sym typeface="Red Hat Display"/>
              </a:rPr>
              <a:t>and more!!</a:t>
            </a:r>
            <a:endParaRPr b="1" sz="1705">
              <a:latin typeface="Red Hat Display"/>
              <a:ea typeface="Red Hat Display"/>
              <a:cs typeface="Red Hat Display"/>
              <a:sym typeface="Red Hat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1" name="Shape 6881"/>
        <p:cNvGrpSpPr/>
        <p:nvPr/>
      </p:nvGrpSpPr>
      <p:grpSpPr>
        <a:xfrm>
          <a:off x="0" y="0"/>
          <a:ext cx="0" cy="0"/>
          <a:chOff x="0" y="0"/>
          <a:chExt cx="0" cy="0"/>
        </a:xfrm>
      </p:grpSpPr>
      <p:sp>
        <p:nvSpPr>
          <p:cNvPr id="6882" name="Google Shape;6882;p511"/>
          <p:cNvSpPr txBox="1"/>
          <p:nvPr>
            <p:ph type="title"/>
          </p:nvPr>
        </p:nvSpPr>
        <p:spPr>
          <a:xfrm>
            <a:off x="2103334" y="403329"/>
            <a:ext cx="7985100" cy="737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000"/>
              <a:t>Agenda</a:t>
            </a:r>
            <a:endParaRPr sz="3000"/>
          </a:p>
        </p:txBody>
      </p:sp>
      <p:graphicFrame>
        <p:nvGraphicFramePr>
          <p:cNvPr id="6883" name="Google Shape;6883;p511"/>
          <p:cNvGraphicFramePr/>
          <p:nvPr/>
        </p:nvGraphicFramePr>
        <p:xfrm>
          <a:off x="1080400" y="1173854"/>
          <a:ext cx="3000000" cy="3000000"/>
        </p:xfrm>
        <a:graphic>
          <a:graphicData uri="http://schemas.openxmlformats.org/drawingml/2006/table">
            <a:tbl>
              <a:tblPr>
                <a:noFill/>
                <a:tableStyleId>{BB4F08CB-CFCA-44F5-B9DC-E9B4F2734A33}</a:tableStyleId>
              </a:tblPr>
              <a:tblGrid>
                <a:gridCol w="1022925"/>
                <a:gridCol w="4476175"/>
                <a:gridCol w="4707675"/>
              </a:tblGrid>
              <a:tr h="229875">
                <a:tc>
                  <a:txBody>
                    <a:bodyPr/>
                    <a:lstStyle/>
                    <a:p>
                      <a:pPr indent="0" lvl="0" marL="0" rtl="0" algn="ctr">
                        <a:lnSpc>
                          <a:spcPct val="115000"/>
                        </a:lnSpc>
                        <a:spcBef>
                          <a:spcPts val="0"/>
                        </a:spcBef>
                        <a:spcAft>
                          <a:spcPts val="0"/>
                        </a:spcAft>
                        <a:buNone/>
                      </a:pPr>
                      <a:r>
                        <a:rPr b="1" lang="en" sz="1600">
                          <a:solidFill>
                            <a:srgbClr val="FFFFFF"/>
                          </a:solidFill>
                          <a:latin typeface="Red Hat Text"/>
                          <a:ea typeface="Red Hat Text"/>
                          <a:cs typeface="Red Hat Text"/>
                          <a:sym typeface="Red Hat Text"/>
                        </a:rPr>
                        <a:t>Time</a:t>
                      </a:r>
                      <a:endParaRPr b="1" sz="1600">
                        <a:solidFill>
                          <a:srgbClr val="FFFFFF"/>
                        </a:solidFill>
                        <a:latin typeface="Red Hat Text"/>
                        <a:ea typeface="Red Hat Text"/>
                        <a:cs typeface="Red Hat Text"/>
                        <a:sym typeface="Red Hat Tex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600">
                          <a:solidFill>
                            <a:srgbClr val="FFFFFF"/>
                          </a:solidFill>
                          <a:latin typeface="Red Hat Text"/>
                          <a:ea typeface="Red Hat Text"/>
                          <a:cs typeface="Red Hat Text"/>
                          <a:sym typeface="Red Hat Text"/>
                        </a:rPr>
                        <a:t>Title Title</a:t>
                      </a:r>
                      <a:endParaRPr b="1" sz="1600">
                        <a:solidFill>
                          <a:srgbClr val="FFFFFF"/>
                        </a:solidFill>
                        <a:latin typeface="Red Hat Text"/>
                        <a:ea typeface="Red Hat Text"/>
                        <a:cs typeface="Red Hat Text"/>
                        <a:sym typeface="Red Hat Tex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600">
                          <a:solidFill>
                            <a:srgbClr val="FFFFFF"/>
                          </a:solidFill>
                          <a:latin typeface="Red Hat Text"/>
                          <a:ea typeface="Red Hat Text"/>
                          <a:cs typeface="Red Hat Text"/>
                          <a:sym typeface="Red Hat Text"/>
                        </a:rPr>
                        <a:t>Speaker</a:t>
                      </a:r>
                      <a:endParaRPr b="1" sz="1600">
                        <a:solidFill>
                          <a:srgbClr val="FFFFFF"/>
                        </a:solidFill>
                        <a:latin typeface="Red Hat Text"/>
                        <a:ea typeface="Red Hat Text"/>
                        <a:cs typeface="Red Hat Text"/>
                        <a:sym typeface="Red Hat Tex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r>
              <a:tr h="239925">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​5:30 PM</a:t>
                      </a:r>
                      <a:endParaRPr b="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l">
                        <a:spcBef>
                          <a:spcPts val="0"/>
                        </a:spcBef>
                        <a:spcAft>
                          <a:spcPts val="0"/>
                        </a:spcAft>
                        <a:buNone/>
                      </a:pPr>
                      <a:r>
                        <a:rPr b="1" i="1" lang="en">
                          <a:latin typeface="Red Hat Display"/>
                          <a:ea typeface="Red Hat Display"/>
                          <a:cs typeface="Red Hat Display"/>
                          <a:sym typeface="Red Hat Display"/>
                        </a:rPr>
                        <a:t>Welcome &amp; Opening Remarks</a:t>
                      </a:r>
                      <a:endParaRPr b="1" i="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01425">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​5:40 PM</a:t>
                      </a:r>
                      <a:endParaRPr b="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i="1" lang="en">
                          <a:latin typeface="Red Hat Display"/>
                          <a:ea typeface="Red Hat Display"/>
                          <a:cs typeface="Red Hat Display"/>
                          <a:sym typeface="Red Hat Display"/>
                        </a:rPr>
                        <a:t>Intro to vLLM and Project Update</a:t>
                      </a:r>
                      <a:endParaRPr b="1" i="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Michael</a:t>
                      </a:r>
                      <a:r>
                        <a:rPr lang="en">
                          <a:latin typeface="Red Hat Display"/>
                          <a:ea typeface="Red Hat Display"/>
                          <a:cs typeface="Red Hat Display"/>
                          <a:sym typeface="Red Hat Display"/>
                        </a:rPr>
                        <a:t> </a:t>
                      </a:r>
                      <a:r>
                        <a:rPr b="1" lang="en">
                          <a:latin typeface="Red Hat Display"/>
                          <a:ea typeface="Red Hat Display"/>
                          <a:cs typeface="Red Hat Display"/>
                          <a:sym typeface="Red Hat Display"/>
                        </a:rPr>
                        <a:t>Goin</a:t>
                      </a:r>
                      <a:r>
                        <a:rPr lang="en">
                          <a:latin typeface="Red Hat Display"/>
                          <a:ea typeface="Red Hat Display"/>
                          <a:cs typeface="Red Hat Display"/>
                          <a:sym typeface="Red Hat Display"/>
                        </a:rPr>
                        <a:t>, Lead vLLM Maintainer &amp; Principal Engineer, Red Hat AI</a:t>
                      </a:r>
                      <a:endParaRPr>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1425">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6:00 PM</a:t>
                      </a:r>
                      <a:endParaRPr b="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i="1" lang="en">
                          <a:latin typeface="Red Hat Display"/>
                          <a:ea typeface="Red Hat Display"/>
                          <a:cs typeface="Red Hat Display"/>
                          <a:sym typeface="Red Hat Display"/>
                        </a:rPr>
                        <a:t>From Beginner to Advanced Quantization in vLLM</a:t>
                      </a:r>
                      <a:endParaRPr b="1" i="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​Eldar</a:t>
                      </a:r>
                      <a:r>
                        <a:rPr lang="en">
                          <a:latin typeface="Red Hat Display"/>
                          <a:ea typeface="Red Hat Display"/>
                          <a:cs typeface="Red Hat Display"/>
                          <a:sym typeface="Red Hat Display"/>
                        </a:rPr>
                        <a:t> </a:t>
                      </a:r>
                      <a:r>
                        <a:rPr b="1" lang="en">
                          <a:latin typeface="Red Hat Display"/>
                          <a:ea typeface="Red Hat Display"/>
                          <a:cs typeface="Red Hat Display"/>
                          <a:sym typeface="Red Hat Display"/>
                        </a:rPr>
                        <a:t>Kurtić</a:t>
                      </a:r>
                      <a:r>
                        <a:rPr lang="en">
                          <a:latin typeface="Red Hat Display"/>
                          <a:ea typeface="Red Hat Display"/>
                          <a:cs typeface="Red Hat Display"/>
                          <a:sym typeface="Red Hat Display"/>
                        </a:rPr>
                        <a:t>, Principal Research Scientist, Red Hat AI</a:t>
                      </a:r>
                      <a:endParaRPr>
                        <a:latin typeface="Red Hat Display"/>
                        <a:ea typeface="Red Hat Display"/>
                        <a:cs typeface="Red Hat Display"/>
                        <a:sym typeface="Red Hat Display"/>
                      </a:endParaRPr>
                    </a:p>
                    <a:p>
                      <a:pPr indent="0" lvl="0" marL="0" rtl="0" algn="l">
                        <a:spcBef>
                          <a:spcPts val="0"/>
                        </a:spcBef>
                        <a:spcAft>
                          <a:spcPts val="0"/>
                        </a:spcAft>
                        <a:buNone/>
                      </a:pPr>
                      <a:r>
                        <a:rPr b="1" lang="en">
                          <a:latin typeface="Red Hat Display"/>
                          <a:ea typeface="Red Hat Display"/>
                          <a:cs typeface="Red Hat Display"/>
                          <a:sym typeface="Red Hat Display"/>
                        </a:rPr>
                        <a:t>Dan</a:t>
                      </a:r>
                      <a:r>
                        <a:rPr lang="en">
                          <a:latin typeface="Red Hat Display"/>
                          <a:ea typeface="Red Hat Display"/>
                          <a:cs typeface="Red Hat Display"/>
                          <a:sym typeface="Red Hat Display"/>
                        </a:rPr>
                        <a:t> </a:t>
                      </a:r>
                      <a:r>
                        <a:rPr b="1" lang="en">
                          <a:latin typeface="Red Hat Display"/>
                          <a:ea typeface="Red Hat Display"/>
                          <a:cs typeface="Red Hat Display"/>
                          <a:sym typeface="Red Hat Display"/>
                        </a:rPr>
                        <a:t>Alistarh</a:t>
                      </a:r>
                      <a:r>
                        <a:rPr lang="en">
                          <a:latin typeface="Red Hat Display"/>
                          <a:ea typeface="Red Hat Display"/>
                          <a:cs typeface="Red Hat Display"/>
                          <a:sym typeface="Red Hat Display"/>
                        </a:rPr>
                        <a:t>, Professor at ISTA &amp; Researcher, Red Hat AI</a:t>
                      </a:r>
                      <a:endParaRPr>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1425">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​6:30 PM</a:t>
                      </a:r>
                      <a:endParaRPr b="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i="1" lang="en">
                          <a:latin typeface="Red Hat Display"/>
                          <a:ea typeface="Red Hat Display"/>
                          <a:cs typeface="Red Hat Display"/>
                          <a:sym typeface="Red Hat Display"/>
                        </a:rPr>
                        <a:t>Training Mistral Reasoning Models using vLLM</a:t>
                      </a:r>
                      <a:endParaRPr b="1" i="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Patrick</a:t>
                      </a:r>
                      <a:r>
                        <a:rPr lang="en">
                          <a:latin typeface="Red Hat Display"/>
                          <a:ea typeface="Red Hat Display"/>
                          <a:cs typeface="Red Hat Display"/>
                          <a:sym typeface="Red Hat Display"/>
                        </a:rPr>
                        <a:t> </a:t>
                      </a:r>
                      <a:r>
                        <a:rPr b="1" lang="en">
                          <a:latin typeface="Red Hat Display"/>
                          <a:ea typeface="Red Hat Display"/>
                          <a:cs typeface="Red Hat Display"/>
                          <a:sym typeface="Red Hat Display"/>
                        </a:rPr>
                        <a:t>von</a:t>
                      </a:r>
                      <a:r>
                        <a:rPr lang="en">
                          <a:latin typeface="Red Hat Display"/>
                          <a:ea typeface="Red Hat Display"/>
                          <a:cs typeface="Red Hat Display"/>
                          <a:sym typeface="Red Hat Display"/>
                        </a:rPr>
                        <a:t> </a:t>
                      </a:r>
                      <a:r>
                        <a:rPr b="1" lang="en">
                          <a:latin typeface="Red Hat Display"/>
                          <a:ea typeface="Red Hat Display"/>
                          <a:cs typeface="Red Hat Display"/>
                          <a:sym typeface="Red Hat Display"/>
                        </a:rPr>
                        <a:t>Platen</a:t>
                      </a:r>
                      <a:r>
                        <a:rPr lang="en">
                          <a:latin typeface="Red Hat Display"/>
                          <a:ea typeface="Red Hat Display"/>
                          <a:cs typeface="Red Hat Display"/>
                          <a:sym typeface="Red Hat Display"/>
                        </a:rPr>
                        <a:t>, Research Engineer, Mistral AI</a:t>
                      </a:r>
                      <a:endParaRPr>
                        <a:latin typeface="Red Hat Display"/>
                        <a:ea typeface="Red Hat Display"/>
                        <a:cs typeface="Red Hat Display"/>
                        <a:sym typeface="Red Hat Display"/>
                      </a:endParaRPr>
                    </a:p>
                    <a:p>
                      <a:pPr indent="0" lvl="0" marL="0" rtl="0" algn="l">
                        <a:spcBef>
                          <a:spcPts val="0"/>
                        </a:spcBef>
                        <a:spcAft>
                          <a:spcPts val="0"/>
                        </a:spcAft>
                        <a:buNone/>
                      </a:pPr>
                      <a:r>
                        <a:rPr b="1" lang="en">
                          <a:latin typeface="Red Hat Display"/>
                          <a:ea typeface="Red Hat Display"/>
                          <a:cs typeface="Red Hat Display"/>
                          <a:sym typeface="Red Hat Display"/>
                        </a:rPr>
                        <a:t>Julien</a:t>
                      </a:r>
                      <a:r>
                        <a:rPr lang="en">
                          <a:latin typeface="Red Hat Display"/>
                          <a:ea typeface="Red Hat Display"/>
                          <a:cs typeface="Red Hat Display"/>
                          <a:sym typeface="Red Hat Display"/>
                        </a:rPr>
                        <a:t> </a:t>
                      </a:r>
                      <a:r>
                        <a:rPr b="1" lang="en">
                          <a:latin typeface="Red Hat Display"/>
                          <a:ea typeface="Red Hat Display"/>
                          <a:cs typeface="Red Hat Display"/>
                          <a:sym typeface="Red Hat Display"/>
                        </a:rPr>
                        <a:t>Denize</a:t>
                      </a:r>
                      <a:r>
                        <a:rPr lang="en">
                          <a:latin typeface="Red Hat Display"/>
                          <a:ea typeface="Red Hat Display"/>
                          <a:cs typeface="Red Hat Display"/>
                          <a:sym typeface="Red Hat Display"/>
                        </a:rPr>
                        <a:t>, Open Source Engineer, Mistral AI</a:t>
                      </a:r>
                      <a:endParaRPr>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1425">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6:45 PM</a:t>
                      </a:r>
                      <a:endParaRPr b="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i="1" lang="en">
                          <a:latin typeface="Red Hat Display"/>
                          <a:ea typeface="Red Hat Display"/>
                          <a:cs typeface="Red Hat Display"/>
                          <a:sym typeface="Red Hat Display"/>
                        </a:rPr>
                        <a:t>P/D Disaggregated Serving in Production with vLLM</a:t>
                      </a:r>
                      <a:endParaRPr b="1" i="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Mickaël Seznec</a:t>
                      </a:r>
                      <a:r>
                        <a:rPr lang="en">
                          <a:latin typeface="Red Hat Display"/>
                          <a:ea typeface="Red Hat Display"/>
                          <a:cs typeface="Red Hat Display"/>
                          <a:sym typeface="Red Hat Display"/>
                        </a:rPr>
                        <a:t>, GPU Engineer, Mistral AI</a:t>
                      </a:r>
                      <a:endParaRPr>
                        <a:latin typeface="Red Hat Display"/>
                        <a:ea typeface="Red Hat Display"/>
                        <a:cs typeface="Red Hat Display"/>
                        <a:sym typeface="Red Hat Display"/>
                      </a:endParaRPr>
                    </a:p>
                    <a:p>
                      <a:pPr indent="0" lvl="0" marL="0" rtl="0" algn="l">
                        <a:spcBef>
                          <a:spcPts val="0"/>
                        </a:spcBef>
                        <a:spcAft>
                          <a:spcPts val="0"/>
                        </a:spcAft>
                        <a:buNone/>
                      </a:pPr>
                      <a:r>
                        <a:rPr b="1" lang="en">
                          <a:latin typeface="Red Hat Display"/>
                          <a:ea typeface="Red Hat Display"/>
                          <a:cs typeface="Red Hat Display"/>
                          <a:sym typeface="Red Hat Display"/>
                        </a:rPr>
                        <a:t>Mathis Felardos</a:t>
                      </a:r>
                      <a:r>
                        <a:rPr lang="en">
                          <a:latin typeface="Red Hat Display"/>
                          <a:ea typeface="Red Hat Display"/>
                          <a:cs typeface="Red Hat Display"/>
                          <a:sym typeface="Red Hat Display"/>
                        </a:rPr>
                        <a:t>, Inference/Software Engineer, Mistral AI</a:t>
                      </a:r>
                      <a:endParaRPr>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575">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​7:00 PM</a:t>
                      </a:r>
                      <a:endParaRPr b="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i="1" lang="en">
                          <a:latin typeface="Red Hat Display"/>
                          <a:ea typeface="Red Hat Display"/>
                          <a:cs typeface="Red Hat Display"/>
                          <a:sym typeface="Red Hat Display"/>
                        </a:rPr>
                        <a:t>Hybrid Models as First-Class Citizens in vLLM</a:t>
                      </a:r>
                      <a:endParaRPr b="1" i="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Red Hat Display"/>
                          <a:ea typeface="Red Hat Display"/>
                          <a:cs typeface="Red Hat Display"/>
                          <a:sym typeface="Red Hat Display"/>
                        </a:rPr>
                        <a:t>Thomas</a:t>
                      </a:r>
                      <a:r>
                        <a:rPr lang="en">
                          <a:latin typeface="Red Hat Display"/>
                          <a:ea typeface="Red Hat Display"/>
                          <a:cs typeface="Red Hat Display"/>
                          <a:sym typeface="Red Hat Display"/>
                        </a:rPr>
                        <a:t> </a:t>
                      </a:r>
                      <a:r>
                        <a:rPr b="1" lang="en">
                          <a:latin typeface="Red Hat Display"/>
                          <a:ea typeface="Red Hat Display"/>
                          <a:cs typeface="Red Hat Display"/>
                          <a:sym typeface="Red Hat Display"/>
                        </a:rPr>
                        <a:t>Parnell</a:t>
                      </a:r>
                      <a:r>
                        <a:rPr lang="en">
                          <a:latin typeface="Red Hat Display"/>
                          <a:ea typeface="Red Hat Display"/>
                          <a:cs typeface="Red Hat Display"/>
                          <a:sym typeface="Red Hat Display"/>
                        </a:rPr>
                        <a:t>, vLLM Committer &amp; Principal Research Scientist, IBM</a:t>
                      </a:r>
                      <a:endParaRPr>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1425">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​7:20 PM</a:t>
                      </a:r>
                      <a:endParaRPr b="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i="1" lang="en">
                          <a:latin typeface="Red Hat Display"/>
                          <a:ea typeface="Red Hat Display"/>
                          <a:cs typeface="Red Hat Display"/>
                          <a:sym typeface="Red Hat Display"/>
                        </a:rPr>
                        <a:t>Distributed Inference with vLLM and llm-d</a:t>
                      </a:r>
                      <a:endParaRPr b="1" i="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​Tyler</a:t>
                      </a:r>
                      <a:r>
                        <a:rPr lang="en">
                          <a:latin typeface="Red Hat Display"/>
                          <a:ea typeface="Red Hat Display"/>
                          <a:cs typeface="Red Hat Display"/>
                          <a:sym typeface="Red Hat Display"/>
                        </a:rPr>
                        <a:t> </a:t>
                      </a:r>
                      <a:r>
                        <a:rPr b="1" lang="en">
                          <a:latin typeface="Red Hat Display"/>
                          <a:ea typeface="Red Hat Display"/>
                          <a:cs typeface="Red Hat Display"/>
                          <a:sym typeface="Red Hat Display"/>
                        </a:rPr>
                        <a:t>Michael</a:t>
                      </a:r>
                      <a:r>
                        <a:rPr lang="en">
                          <a:latin typeface="Red Hat Display"/>
                          <a:ea typeface="Red Hat Display"/>
                          <a:cs typeface="Red Hat Display"/>
                          <a:sym typeface="Red Hat Display"/>
                        </a:rPr>
                        <a:t> </a:t>
                      </a:r>
                      <a:r>
                        <a:rPr b="1" lang="en">
                          <a:latin typeface="Red Hat Display"/>
                          <a:ea typeface="Red Hat Display"/>
                          <a:cs typeface="Red Hat Display"/>
                          <a:sym typeface="Red Hat Display"/>
                        </a:rPr>
                        <a:t>Smith</a:t>
                      </a:r>
                      <a:r>
                        <a:rPr lang="en">
                          <a:latin typeface="Red Hat Display"/>
                          <a:ea typeface="Red Hat Display"/>
                          <a:cs typeface="Red Hat Display"/>
                          <a:sym typeface="Red Hat Display"/>
                        </a:rPr>
                        <a:t>, Lead vLLM Maintainer &amp; Chief Architect - Inference Engineering, Red Hat AI</a:t>
                      </a:r>
                      <a:endParaRPr>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6500">
                <a:tc>
                  <a:txBody>
                    <a:bodyPr/>
                    <a:lstStyle/>
                    <a:p>
                      <a:pPr indent="0" lvl="0" marL="0" rtl="0" algn="l">
                        <a:spcBef>
                          <a:spcPts val="0"/>
                        </a:spcBef>
                        <a:spcAft>
                          <a:spcPts val="0"/>
                        </a:spcAft>
                        <a:buNone/>
                      </a:pPr>
                      <a:r>
                        <a:rPr b="1" lang="en">
                          <a:latin typeface="Red Hat Display"/>
                          <a:ea typeface="Red Hat Display"/>
                          <a:cs typeface="Red Hat Display"/>
                          <a:sym typeface="Red Hat Display"/>
                        </a:rPr>
                        <a:t>​7:50 PM</a:t>
                      </a:r>
                      <a:endParaRPr b="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b="1" lang="en">
                          <a:latin typeface="Red Hat Display"/>
                          <a:ea typeface="Red Hat Display"/>
                          <a:cs typeface="Red Hat Display"/>
                          <a:sym typeface="Red Hat Display"/>
                        </a:rPr>
                        <a:t>🍕🥗🍷 Q&amp;A, Food, Drinks, and Networking 🍻 🍰</a:t>
                      </a:r>
                      <a:endParaRPr b="1">
                        <a:latin typeface="Red Hat Display"/>
                        <a:ea typeface="Red Hat Display"/>
                        <a:cs typeface="Red Hat Display"/>
                        <a:sym typeface="Red Hat Displ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1" name="Shape 7221"/>
        <p:cNvGrpSpPr/>
        <p:nvPr/>
      </p:nvGrpSpPr>
      <p:grpSpPr>
        <a:xfrm>
          <a:off x="0" y="0"/>
          <a:ext cx="0" cy="0"/>
          <a:chOff x="0" y="0"/>
          <a:chExt cx="0" cy="0"/>
        </a:xfrm>
      </p:grpSpPr>
      <p:sp>
        <p:nvSpPr>
          <p:cNvPr id="7222" name="Google Shape;7222;p5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223" name="Google Shape;7223;p529"/>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Broad Model Support</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224" name="Google Shape;7224;p529"/>
          <p:cNvSpPr txBox="1"/>
          <p:nvPr>
            <p:ph idx="12" type="sldNum"/>
          </p:nvPr>
        </p:nvSpPr>
        <p:spPr>
          <a:xfrm>
            <a:off x="9189361" y="4397191"/>
            <a:ext cx="479400" cy="343800"/>
          </a:xfrm>
          <a:prstGeom prst="rect">
            <a:avLst/>
          </a:prstGeom>
          <a:noFill/>
          <a:ln>
            <a:noFill/>
          </a:ln>
        </p:spPr>
        <p:txBody>
          <a:bodyPr anchorCtr="0" anchor="ctr" bIns="106500" lIns="106500" spcFirstLastPara="1" rIns="106500" wrap="square" tIns="106500">
            <a:normAutofit fontScale="85000" lnSpcReduction="20000"/>
          </a:bodyPr>
          <a:lstStyle/>
          <a:p>
            <a:pPr indent="0" lvl="0" marL="0" rtl="0" algn="l">
              <a:spcBef>
                <a:spcPts val="0"/>
              </a:spcBef>
              <a:spcAft>
                <a:spcPts val="0"/>
              </a:spcAft>
              <a:buNone/>
            </a:pPr>
            <a:fld id="{00000000-1234-1234-1234-123412341234}" type="slidenum">
              <a:rPr lang="en" sz="1223"/>
              <a:t>‹#›</a:t>
            </a:fld>
            <a:endParaRPr sz="1223"/>
          </a:p>
        </p:txBody>
      </p:sp>
      <p:pic>
        <p:nvPicPr>
          <p:cNvPr id="7225" name="Google Shape;7225;p529"/>
          <p:cNvPicPr preferRelativeResize="0"/>
          <p:nvPr/>
        </p:nvPicPr>
        <p:blipFill rotWithShape="1">
          <a:blip r:embed="rId3">
            <a:alphaModFix/>
          </a:blip>
          <a:srcRect b="0" l="0" r="0" t="0"/>
          <a:stretch/>
        </p:blipFill>
        <p:spPr>
          <a:xfrm>
            <a:off x="1658831" y="1834285"/>
            <a:ext cx="2338049" cy="3117398"/>
          </a:xfrm>
          <a:prstGeom prst="rect">
            <a:avLst/>
          </a:prstGeom>
          <a:noFill/>
          <a:ln>
            <a:noFill/>
          </a:ln>
        </p:spPr>
      </p:pic>
      <p:pic>
        <p:nvPicPr>
          <p:cNvPr id="7226" name="Google Shape;7226;p529"/>
          <p:cNvPicPr preferRelativeResize="0"/>
          <p:nvPr/>
        </p:nvPicPr>
        <p:blipFill rotWithShape="1">
          <a:blip r:embed="rId4">
            <a:alphaModFix/>
          </a:blip>
          <a:srcRect b="0" l="0" r="0" t="0"/>
          <a:stretch/>
        </p:blipFill>
        <p:spPr>
          <a:xfrm>
            <a:off x="8798134" y="1792811"/>
            <a:ext cx="2107343" cy="3161015"/>
          </a:xfrm>
          <a:prstGeom prst="rect">
            <a:avLst/>
          </a:prstGeom>
          <a:noFill/>
          <a:ln>
            <a:noFill/>
          </a:ln>
        </p:spPr>
      </p:pic>
      <p:pic>
        <p:nvPicPr>
          <p:cNvPr descr="图形用户界面, 文本, 应用程序, 电子邮件&#10;&#10;AI 生成的内容可能不正确。" id="7227" name="Google Shape;7227;p529"/>
          <p:cNvPicPr preferRelativeResize="0"/>
          <p:nvPr/>
        </p:nvPicPr>
        <p:blipFill rotWithShape="1">
          <a:blip r:embed="rId5">
            <a:alphaModFix/>
          </a:blip>
          <a:srcRect b="0" l="0" r="0" t="0"/>
          <a:stretch/>
        </p:blipFill>
        <p:spPr>
          <a:xfrm>
            <a:off x="1286526" y="4742076"/>
            <a:ext cx="3177696" cy="1361096"/>
          </a:xfrm>
          <a:prstGeom prst="rect">
            <a:avLst/>
          </a:prstGeom>
          <a:noFill/>
          <a:ln>
            <a:noFill/>
          </a:ln>
        </p:spPr>
      </p:pic>
      <p:pic>
        <p:nvPicPr>
          <p:cNvPr descr="图形用户界面&#10;&#10;AI 生成的内容可能不正确。" id="7228" name="Google Shape;7228;p529"/>
          <p:cNvPicPr preferRelativeResize="0"/>
          <p:nvPr/>
        </p:nvPicPr>
        <p:blipFill rotWithShape="1">
          <a:blip r:embed="rId6">
            <a:alphaModFix/>
          </a:blip>
          <a:srcRect b="0" l="0" r="0" t="0"/>
          <a:stretch/>
        </p:blipFill>
        <p:spPr>
          <a:xfrm>
            <a:off x="8836731" y="5026220"/>
            <a:ext cx="2045438" cy="1058746"/>
          </a:xfrm>
          <a:prstGeom prst="rect">
            <a:avLst/>
          </a:prstGeom>
          <a:noFill/>
          <a:ln>
            <a:noFill/>
          </a:ln>
        </p:spPr>
      </p:pic>
      <p:sp>
        <p:nvSpPr>
          <p:cNvPr id="7229" name="Google Shape;7229;p529"/>
          <p:cNvSpPr txBox="1"/>
          <p:nvPr>
            <p:ph idx="3" type="subTitle"/>
          </p:nvPr>
        </p:nvSpPr>
        <p:spPr>
          <a:xfrm>
            <a:off x="2103400" y="1145732"/>
            <a:ext cx="84183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vLLM supports </a:t>
            </a:r>
            <a:r>
              <a:rPr b="1" lang="en"/>
              <a:t>100++</a:t>
            </a:r>
            <a:r>
              <a:rPr b="1" lang="en"/>
              <a:t> popular auto-regressive model architectures!</a:t>
            </a:r>
            <a:endParaRPr b="1"/>
          </a:p>
        </p:txBody>
      </p:sp>
      <p:sp>
        <p:nvSpPr>
          <p:cNvPr id="7230" name="Google Shape;7230;p529"/>
          <p:cNvSpPr txBox="1"/>
          <p:nvPr/>
        </p:nvSpPr>
        <p:spPr>
          <a:xfrm>
            <a:off x="4697425" y="2319603"/>
            <a:ext cx="1019700" cy="210900"/>
          </a:xfrm>
          <a:prstGeom prst="rect">
            <a:avLst/>
          </a:prstGeom>
          <a:noFill/>
          <a:ln>
            <a:noFill/>
          </a:ln>
        </p:spPr>
        <p:txBody>
          <a:bodyPr anchorCtr="0" anchor="ctr" bIns="116800" lIns="116800" spcFirstLastPara="1" rIns="116800" wrap="square" tIns="116800">
            <a:noAutofit/>
          </a:bodyPr>
          <a:lstStyle/>
          <a:p>
            <a:pPr indent="0" lvl="0" marL="0" rtl="0" algn="ctr">
              <a:spcBef>
                <a:spcPts val="0"/>
              </a:spcBef>
              <a:spcAft>
                <a:spcPts val="0"/>
              </a:spcAft>
              <a:buNone/>
            </a:pPr>
            <a:r>
              <a:rPr b="1" lang="en" sz="1322">
                <a:solidFill>
                  <a:srgbClr val="0E161E"/>
                </a:solidFill>
                <a:latin typeface="Red Hat Display"/>
                <a:ea typeface="Red Hat Display"/>
                <a:cs typeface="Red Hat Display"/>
                <a:sym typeface="Red Hat Display"/>
              </a:rPr>
              <a:t>GPT</a:t>
            </a:r>
            <a:r>
              <a:rPr b="1" lang="en" sz="1322">
                <a:solidFill>
                  <a:srgbClr val="0E161E"/>
                </a:solidFill>
                <a:latin typeface="Red Hat Display"/>
                <a:ea typeface="Red Hat Display"/>
                <a:cs typeface="Red Hat Display"/>
                <a:sym typeface="Red Hat Display"/>
              </a:rPr>
              <a:t>-OSS</a:t>
            </a:r>
            <a:endParaRPr b="1" sz="1322">
              <a:solidFill>
                <a:srgbClr val="0E161E"/>
              </a:solidFill>
              <a:latin typeface="Red Hat Display"/>
              <a:ea typeface="Red Hat Display"/>
              <a:cs typeface="Red Hat Display"/>
              <a:sym typeface="Red Hat Display"/>
            </a:endParaRPr>
          </a:p>
        </p:txBody>
      </p:sp>
      <p:pic>
        <p:nvPicPr>
          <p:cNvPr id="7231" name="Google Shape;7231;p529"/>
          <p:cNvPicPr preferRelativeResize="0"/>
          <p:nvPr/>
        </p:nvPicPr>
        <p:blipFill>
          <a:blip r:embed="rId7">
            <a:alphaModFix/>
          </a:blip>
          <a:stretch>
            <a:fillRect/>
          </a:stretch>
        </p:blipFill>
        <p:spPr>
          <a:xfrm>
            <a:off x="4811443" y="1702304"/>
            <a:ext cx="791664" cy="530067"/>
          </a:xfrm>
          <a:prstGeom prst="rect">
            <a:avLst/>
          </a:prstGeom>
          <a:noFill/>
          <a:ln>
            <a:noFill/>
          </a:ln>
        </p:spPr>
      </p:pic>
      <p:pic>
        <p:nvPicPr>
          <p:cNvPr id="7232" name="Google Shape;7232;p529"/>
          <p:cNvPicPr preferRelativeResize="0"/>
          <p:nvPr/>
        </p:nvPicPr>
        <p:blipFill>
          <a:blip r:embed="rId8">
            <a:alphaModFix/>
          </a:blip>
          <a:stretch>
            <a:fillRect/>
          </a:stretch>
        </p:blipFill>
        <p:spPr>
          <a:xfrm>
            <a:off x="6011195" y="1743015"/>
            <a:ext cx="797542" cy="448655"/>
          </a:xfrm>
          <a:prstGeom prst="rect">
            <a:avLst/>
          </a:prstGeom>
          <a:noFill/>
          <a:ln>
            <a:noFill/>
          </a:ln>
        </p:spPr>
      </p:pic>
      <p:sp>
        <p:nvSpPr>
          <p:cNvPr id="7233" name="Google Shape;7233;p529"/>
          <p:cNvSpPr txBox="1"/>
          <p:nvPr/>
        </p:nvSpPr>
        <p:spPr>
          <a:xfrm>
            <a:off x="5796024" y="2287950"/>
            <a:ext cx="1227900" cy="269100"/>
          </a:xfrm>
          <a:prstGeom prst="rect">
            <a:avLst/>
          </a:prstGeom>
          <a:noFill/>
          <a:ln>
            <a:noFill/>
          </a:ln>
        </p:spPr>
        <p:txBody>
          <a:bodyPr anchorCtr="0" anchor="ctr" bIns="149025" lIns="149025" spcFirstLastPara="1" rIns="149025" wrap="square" tIns="149025">
            <a:noAutofit/>
          </a:bodyPr>
          <a:lstStyle/>
          <a:p>
            <a:pPr indent="0" lvl="0" marL="0" rtl="0" algn="ctr">
              <a:spcBef>
                <a:spcPts val="0"/>
              </a:spcBef>
              <a:spcAft>
                <a:spcPts val="0"/>
              </a:spcAft>
              <a:buNone/>
            </a:pPr>
            <a:r>
              <a:rPr b="1" lang="en" sz="1304">
                <a:solidFill>
                  <a:srgbClr val="0E161E"/>
                </a:solidFill>
                <a:latin typeface="Red Hat Display"/>
                <a:ea typeface="Red Hat Display"/>
                <a:cs typeface="Red Hat Display"/>
                <a:sym typeface="Red Hat Display"/>
              </a:rPr>
              <a:t>Llama</a:t>
            </a:r>
            <a:endParaRPr b="1" sz="1304">
              <a:solidFill>
                <a:srgbClr val="0E161E"/>
              </a:solidFill>
              <a:latin typeface="Red Hat Display"/>
              <a:ea typeface="Red Hat Display"/>
              <a:cs typeface="Red Hat Display"/>
              <a:sym typeface="Red Hat Display"/>
            </a:endParaRPr>
          </a:p>
        </p:txBody>
      </p:sp>
      <p:pic>
        <p:nvPicPr>
          <p:cNvPr id="7234" name="Google Shape;7234;p529"/>
          <p:cNvPicPr preferRelativeResize="0"/>
          <p:nvPr/>
        </p:nvPicPr>
        <p:blipFill>
          <a:blip r:embed="rId9">
            <a:alphaModFix/>
          </a:blip>
          <a:stretch>
            <a:fillRect/>
          </a:stretch>
        </p:blipFill>
        <p:spPr>
          <a:xfrm>
            <a:off x="7428212" y="1743003"/>
            <a:ext cx="453775" cy="453775"/>
          </a:xfrm>
          <a:prstGeom prst="rect">
            <a:avLst/>
          </a:prstGeom>
          <a:noFill/>
          <a:ln>
            <a:noFill/>
          </a:ln>
        </p:spPr>
      </p:pic>
      <p:sp>
        <p:nvSpPr>
          <p:cNvPr id="7235" name="Google Shape;7235;p529"/>
          <p:cNvSpPr txBox="1"/>
          <p:nvPr/>
        </p:nvSpPr>
        <p:spPr>
          <a:xfrm>
            <a:off x="7173898" y="2319603"/>
            <a:ext cx="962400" cy="210900"/>
          </a:xfrm>
          <a:prstGeom prst="rect">
            <a:avLst/>
          </a:prstGeom>
          <a:noFill/>
          <a:ln>
            <a:noFill/>
          </a:ln>
        </p:spPr>
        <p:txBody>
          <a:bodyPr anchorCtr="0" anchor="ctr" bIns="116800" lIns="116800" spcFirstLastPara="1" rIns="116800" wrap="square" tIns="116800">
            <a:noAutofit/>
          </a:bodyPr>
          <a:lstStyle/>
          <a:p>
            <a:pPr indent="0" lvl="0" marL="0" rtl="0" algn="ctr">
              <a:spcBef>
                <a:spcPts val="0"/>
              </a:spcBef>
              <a:spcAft>
                <a:spcPts val="0"/>
              </a:spcAft>
              <a:buNone/>
            </a:pPr>
            <a:r>
              <a:rPr b="1" lang="en" sz="1322">
                <a:solidFill>
                  <a:srgbClr val="0E161E"/>
                </a:solidFill>
                <a:latin typeface="Red Hat Display"/>
                <a:ea typeface="Red Hat Display"/>
                <a:cs typeface="Red Hat Display"/>
                <a:sym typeface="Red Hat Display"/>
              </a:rPr>
              <a:t>Qwen</a:t>
            </a:r>
            <a:endParaRPr b="1" sz="1322">
              <a:solidFill>
                <a:srgbClr val="0E161E"/>
              </a:solidFill>
              <a:latin typeface="Red Hat Display"/>
              <a:ea typeface="Red Hat Display"/>
              <a:cs typeface="Red Hat Display"/>
              <a:sym typeface="Red Hat Display"/>
            </a:endParaRPr>
          </a:p>
        </p:txBody>
      </p:sp>
      <p:pic>
        <p:nvPicPr>
          <p:cNvPr id="7236" name="Google Shape;7236;p529"/>
          <p:cNvPicPr preferRelativeResize="0"/>
          <p:nvPr/>
        </p:nvPicPr>
        <p:blipFill>
          <a:blip r:embed="rId10">
            <a:alphaModFix/>
          </a:blip>
          <a:stretch>
            <a:fillRect/>
          </a:stretch>
        </p:blipFill>
        <p:spPr>
          <a:xfrm>
            <a:off x="4962624" y="2842315"/>
            <a:ext cx="489300" cy="489300"/>
          </a:xfrm>
          <a:prstGeom prst="rect">
            <a:avLst/>
          </a:prstGeom>
          <a:noFill/>
          <a:ln>
            <a:noFill/>
          </a:ln>
        </p:spPr>
      </p:pic>
      <p:sp>
        <p:nvSpPr>
          <p:cNvPr id="7237" name="Google Shape;7237;p529"/>
          <p:cNvSpPr txBox="1"/>
          <p:nvPr/>
        </p:nvSpPr>
        <p:spPr>
          <a:xfrm>
            <a:off x="4593323" y="3399992"/>
            <a:ext cx="1227900" cy="235800"/>
          </a:xfrm>
          <a:prstGeom prst="rect">
            <a:avLst/>
          </a:prstGeom>
          <a:noFill/>
          <a:ln>
            <a:noFill/>
          </a:ln>
        </p:spPr>
        <p:txBody>
          <a:bodyPr anchorCtr="0" anchor="ctr" bIns="130525" lIns="130525" spcFirstLastPara="1" rIns="130525" wrap="square" tIns="130525">
            <a:noAutofit/>
          </a:bodyPr>
          <a:lstStyle/>
          <a:p>
            <a:pPr indent="0" lvl="0" marL="0" rtl="0" algn="ctr">
              <a:spcBef>
                <a:spcPts val="0"/>
              </a:spcBef>
              <a:spcAft>
                <a:spcPts val="0"/>
              </a:spcAft>
              <a:buNone/>
            </a:pPr>
            <a:r>
              <a:rPr b="1" lang="en" sz="1342">
                <a:solidFill>
                  <a:srgbClr val="0E161E"/>
                </a:solidFill>
                <a:latin typeface="Red Hat Display"/>
                <a:ea typeface="Red Hat Display"/>
                <a:cs typeface="Red Hat Display"/>
                <a:sym typeface="Red Hat Display"/>
              </a:rPr>
              <a:t>DeepSeek</a:t>
            </a:r>
            <a:endParaRPr b="1" sz="1342">
              <a:solidFill>
                <a:srgbClr val="0E161E"/>
              </a:solidFill>
              <a:latin typeface="Red Hat Display"/>
              <a:ea typeface="Red Hat Display"/>
              <a:cs typeface="Red Hat Display"/>
              <a:sym typeface="Red Hat Display"/>
            </a:endParaRPr>
          </a:p>
        </p:txBody>
      </p:sp>
      <p:pic>
        <p:nvPicPr>
          <p:cNvPr id="7238" name="Google Shape;7238;p529"/>
          <p:cNvPicPr preferRelativeResize="0"/>
          <p:nvPr/>
        </p:nvPicPr>
        <p:blipFill>
          <a:blip r:embed="rId11">
            <a:alphaModFix/>
          </a:blip>
          <a:stretch>
            <a:fillRect/>
          </a:stretch>
        </p:blipFill>
        <p:spPr>
          <a:xfrm>
            <a:off x="5928775" y="2924141"/>
            <a:ext cx="962400" cy="325632"/>
          </a:xfrm>
          <a:prstGeom prst="rect">
            <a:avLst/>
          </a:prstGeom>
          <a:noFill/>
          <a:ln>
            <a:noFill/>
          </a:ln>
        </p:spPr>
      </p:pic>
      <p:sp>
        <p:nvSpPr>
          <p:cNvPr id="7239" name="Google Shape;7239;p529"/>
          <p:cNvSpPr txBox="1"/>
          <p:nvPr/>
        </p:nvSpPr>
        <p:spPr>
          <a:xfrm>
            <a:off x="5940164" y="3415005"/>
            <a:ext cx="939600" cy="205800"/>
          </a:xfrm>
          <a:prstGeom prst="rect">
            <a:avLst/>
          </a:prstGeom>
          <a:noFill/>
          <a:ln>
            <a:noFill/>
          </a:ln>
        </p:spPr>
        <p:txBody>
          <a:bodyPr anchorCtr="0" anchor="ctr" bIns="114025" lIns="114025" spcFirstLastPara="1" rIns="114025" wrap="square" tIns="114025">
            <a:noAutofit/>
          </a:bodyPr>
          <a:lstStyle/>
          <a:p>
            <a:pPr indent="0" lvl="0" marL="0" rtl="0" algn="ctr">
              <a:spcBef>
                <a:spcPts val="0"/>
              </a:spcBef>
              <a:spcAft>
                <a:spcPts val="0"/>
              </a:spcAft>
              <a:buNone/>
            </a:pPr>
            <a:r>
              <a:rPr b="1" lang="en" sz="1300">
                <a:solidFill>
                  <a:srgbClr val="0E161E"/>
                </a:solidFill>
                <a:latin typeface="Red Hat Display"/>
                <a:ea typeface="Red Hat Display"/>
                <a:cs typeface="Red Hat Display"/>
                <a:sym typeface="Red Hat Display"/>
              </a:rPr>
              <a:t>Gemma</a:t>
            </a:r>
            <a:endParaRPr b="1" sz="1300">
              <a:solidFill>
                <a:srgbClr val="0E161E"/>
              </a:solidFill>
              <a:latin typeface="Red Hat Display"/>
              <a:ea typeface="Red Hat Display"/>
              <a:cs typeface="Red Hat Display"/>
              <a:sym typeface="Red Hat Display"/>
            </a:endParaRPr>
          </a:p>
        </p:txBody>
      </p:sp>
      <p:sp>
        <p:nvSpPr>
          <p:cNvPr id="7240" name="Google Shape;7240;p529"/>
          <p:cNvSpPr txBox="1"/>
          <p:nvPr/>
        </p:nvSpPr>
        <p:spPr>
          <a:xfrm>
            <a:off x="7117039" y="3399997"/>
            <a:ext cx="1076100" cy="235800"/>
          </a:xfrm>
          <a:prstGeom prst="rect">
            <a:avLst/>
          </a:prstGeom>
          <a:noFill/>
          <a:ln>
            <a:noFill/>
          </a:ln>
        </p:spPr>
        <p:txBody>
          <a:bodyPr anchorCtr="0" anchor="ctr" bIns="130575" lIns="130575" spcFirstLastPara="1" rIns="130575" wrap="square" tIns="130575">
            <a:noAutofit/>
          </a:bodyPr>
          <a:lstStyle/>
          <a:p>
            <a:pPr indent="0" lvl="0" marL="0" rtl="0" algn="ctr">
              <a:spcBef>
                <a:spcPts val="0"/>
              </a:spcBef>
              <a:spcAft>
                <a:spcPts val="0"/>
              </a:spcAft>
              <a:buNone/>
            </a:pPr>
            <a:r>
              <a:rPr b="1" lang="en" sz="1342">
                <a:solidFill>
                  <a:srgbClr val="0E161E"/>
                </a:solidFill>
                <a:latin typeface="Red Hat Display"/>
                <a:ea typeface="Red Hat Display"/>
                <a:cs typeface="Red Hat Display"/>
                <a:sym typeface="Red Hat Display"/>
              </a:rPr>
              <a:t>Mistral</a:t>
            </a:r>
            <a:endParaRPr b="1" sz="1342">
              <a:solidFill>
                <a:srgbClr val="0E161E"/>
              </a:solidFill>
              <a:latin typeface="Red Hat Display"/>
              <a:ea typeface="Red Hat Display"/>
              <a:cs typeface="Red Hat Display"/>
              <a:sym typeface="Red Hat Display"/>
            </a:endParaRPr>
          </a:p>
        </p:txBody>
      </p:sp>
      <p:pic>
        <p:nvPicPr>
          <p:cNvPr id="7241" name="Google Shape;7241;p529"/>
          <p:cNvPicPr preferRelativeResize="0"/>
          <p:nvPr/>
        </p:nvPicPr>
        <p:blipFill rotWithShape="1">
          <a:blip r:embed="rId12">
            <a:alphaModFix/>
          </a:blip>
          <a:srcRect b="0" l="0" r="64363" t="0"/>
          <a:stretch/>
        </p:blipFill>
        <p:spPr>
          <a:xfrm>
            <a:off x="7446627" y="2863056"/>
            <a:ext cx="416922" cy="447826"/>
          </a:xfrm>
          <a:prstGeom prst="rect">
            <a:avLst/>
          </a:prstGeom>
          <a:noFill/>
          <a:ln>
            <a:noFill/>
          </a:ln>
        </p:spPr>
      </p:pic>
      <p:sp>
        <p:nvSpPr>
          <p:cNvPr id="7242" name="Google Shape;7242;p529"/>
          <p:cNvSpPr txBox="1"/>
          <p:nvPr/>
        </p:nvSpPr>
        <p:spPr>
          <a:xfrm>
            <a:off x="4690899" y="4326236"/>
            <a:ext cx="1167600" cy="255900"/>
          </a:xfrm>
          <a:prstGeom prst="rect">
            <a:avLst/>
          </a:prstGeom>
          <a:noFill/>
          <a:ln>
            <a:noFill/>
          </a:ln>
        </p:spPr>
        <p:txBody>
          <a:bodyPr anchorCtr="0" anchor="ctr" bIns="141725" lIns="141725" spcFirstLastPara="1" rIns="141725" wrap="square" tIns="141725">
            <a:noAutofit/>
          </a:bodyPr>
          <a:lstStyle/>
          <a:p>
            <a:pPr indent="0" lvl="0" marL="0" rtl="0" algn="ctr">
              <a:spcBef>
                <a:spcPts val="0"/>
              </a:spcBef>
              <a:spcAft>
                <a:spcPts val="0"/>
              </a:spcAft>
              <a:buNone/>
            </a:pPr>
            <a:r>
              <a:rPr b="1" lang="en" sz="1457">
                <a:solidFill>
                  <a:srgbClr val="0E161E"/>
                </a:solidFill>
                <a:latin typeface="Red Hat Display"/>
                <a:ea typeface="Red Hat Display"/>
                <a:cs typeface="Red Hat Display"/>
                <a:sym typeface="Red Hat Display"/>
              </a:rPr>
              <a:t>Molmo</a:t>
            </a:r>
            <a:endParaRPr b="1" sz="1457">
              <a:solidFill>
                <a:srgbClr val="0E161E"/>
              </a:solidFill>
              <a:latin typeface="Red Hat Display"/>
              <a:ea typeface="Red Hat Display"/>
              <a:cs typeface="Red Hat Display"/>
              <a:sym typeface="Red Hat Display"/>
            </a:endParaRPr>
          </a:p>
        </p:txBody>
      </p:sp>
      <p:pic>
        <p:nvPicPr>
          <p:cNvPr id="7243" name="Google Shape;7243;p529"/>
          <p:cNvPicPr preferRelativeResize="0"/>
          <p:nvPr/>
        </p:nvPicPr>
        <p:blipFill>
          <a:blip r:embed="rId13">
            <a:alphaModFix/>
          </a:blip>
          <a:stretch>
            <a:fillRect/>
          </a:stretch>
        </p:blipFill>
        <p:spPr>
          <a:xfrm>
            <a:off x="4848408" y="3984482"/>
            <a:ext cx="703362" cy="239017"/>
          </a:xfrm>
          <a:prstGeom prst="rect">
            <a:avLst/>
          </a:prstGeom>
          <a:noFill/>
          <a:ln>
            <a:noFill/>
          </a:ln>
        </p:spPr>
      </p:pic>
      <p:pic>
        <p:nvPicPr>
          <p:cNvPr id="7244" name="Google Shape;7244;p529"/>
          <p:cNvPicPr preferRelativeResize="0"/>
          <p:nvPr/>
        </p:nvPicPr>
        <p:blipFill rotWithShape="1">
          <a:blip r:embed="rId14">
            <a:alphaModFix/>
          </a:blip>
          <a:srcRect b="38161" l="0" r="0" t="37948"/>
          <a:stretch/>
        </p:blipFill>
        <p:spPr>
          <a:xfrm>
            <a:off x="5646354" y="3997456"/>
            <a:ext cx="1332384" cy="318318"/>
          </a:xfrm>
          <a:prstGeom prst="rect">
            <a:avLst/>
          </a:prstGeom>
          <a:noFill/>
          <a:ln>
            <a:noFill/>
          </a:ln>
        </p:spPr>
      </p:pic>
      <p:sp>
        <p:nvSpPr>
          <p:cNvPr id="7245" name="Google Shape;7245;p529"/>
          <p:cNvSpPr txBox="1"/>
          <p:nvPr/>
        </p:nvSpPr>
        <p:spPr>
          <a:xfrm>
            <a:off x="5729042" y="4339364"/>
            <a:ext cx="1167000" cy="255600"/>
          </a:xfrm>
          <a:prstGeom prst="rect">
            <a:avLst/>
          </a:prstGeom>
          <a:noFill/>
          <a:ln>
            <a:noFill/>
          </a:ln>
        </p:spPr>
        <p:txBody>
          <a:bodyPr anchorCtr="0" anchor="ctr" bIns="141625" lIns="141625" spcFirstLastPara="1" rIns="141625" wrap="square" tIns="141625">
            <a:noAutofit/>
          </a:bodyPr>
          <a:lstStyle/>
          <a:p>
            <a:pPr indent="0" lvl="0" marL="0" rtl="0" algn="ctr">
              <a:spcBef>
                <a:spcPts val="0"/>
              </a:spcBef>
              <a:spcAft>
                <a:spcPts val="0"/>
              </a:spcAft>
              <a:buNone/>
            </a:pPr>
            <a:r>
              <a:rPr b="1" lang="en" sz="1456">
                <a:solidFill>
                  <a:srgbClr val="0E161E"/>
                </a:solidFill>
                <a:latin typeface="Red Hat Display"/>
                <a:ea typeface="Red Hat Display"/>
                <a:cs typeface="Red Hat Display"/>
                <a:sym typeface="Red Hat Display"/>
              </a:rPr>
              <a:t>Phi</a:t>
            </a:r>
            <a:endParaRPr b="1" sz="1456">
              <a:solidFill>
                <a:srgbClr val="0E161E"/>
              </a:solidFill>
              <a:latin typeface="Red Hat Display"/>
              <a:ea typeface="Red Hat Display"/>
              <a:cs typeface="Red Hat Display"/>
              <a:sym typeface="Red Hat Display"/>
            </a:endParaRPr>
          </a:p>
        </p:txBody>
      </p:sp>
      <p:pic>
        <p:nvPicPr>
          <p:cNvPr id="7246" name="Google Shape;7246;p529"/>
          <p:cNvPicPr preferRelativeResize="0"/>
          <p:nvPr/>
        </p:nvPicPr>
        <p:blipFill rotWithShape="1">
          <a:blip r:embed="rId15">
            <a:alphaModFix/>
          </a:blip>
          <a:srcRect b="28449" l="0" r="0" t="23247"/>
          <a:stretch/>
        </p:blipFill>
        <p:spPr>
          <a:xfrm>
            <a:off x="4811461" y="4922727"/>
            <a:ext cx="1437395" cy="389998"/>
          </a:xfrm>
          <a:prstGeom prst="rect">
            <a:avLst/>
          </a:prstGeom>
          <a:noFill/>
          <a:ln>
            <a:noFill/>
          </a:ln>
        </p:spPr>
      </p:pic>
      <p:sp>
        <p:nvSpPr>
          <p:cNvPr id="7247" name="Google Shape;7247;p529"/>
          <p:cNvSpPr txBox="1"/>
          <p:nvPr/>
        </p:nvSpPr>
        <p:spPr>
          <a:xfrm>
            <a:off x="4962305" y="5411716"/>
            <a:ext cx="1284600" cy="246300"/>
          </a:xfrm>
          <a:prstGeom prst="rect">
            <a:avLst/>
          </a:prstGeom>
          <a:noFill/>
          <a:ln>
            <a:noFill/>
          </a:ln>
        </p:spPr>
        <p:txBody>
          <a:bodyPr anchorCtr="0" anchor="ctr" bIns="136550" lIns="136550" spcFirstLastPara="1" rIns="136550" wrap="square" tIns="136550">
            <a:noAutofit/>
          </a:bodyPr>
          <a:lstStyle/>
          <a:p>
            <a:pPr indent="0" lvl="0" marL="0" rtl="0" algn="ctr">
              <a:spcBef>
                <a:spcPts val="0"/>
              </a:spcBef>
              <a:spcAft>
                <a:spcPts val="0"/>
              </a:spcAft>
              <a:buNone/>
            </a:pPr>
            <a:r>
              <a:rPr b="1" lang="en" sz="1411">
                <a:solidFill>
                  <a:srgbClr val="0E161E"/>
                </a:solidFill>
                <a:latin typeface="Red Hat Display"/>
                <a:ea typeface="Red Hat Display"/>
                <a:cs typeface="Red Hat Display"/>
                <a:sym typeface="Red Hat Display"/>
              </a:rPr>
              <a:t>Nemotron</a:t>
            </a:r>
            <a:endParaRPr b="1" sz="1411">
              <a:solidFill>
                <a:srgbClr val="0E161E"/>
              </a:solidFill>
              <a:latin typeface="Red Hat Display"/>
              <a:ea typeface="Red Hat Display"/>
              <a:cs typeface="Red Hat Display"/>
              <a:sym typeface="Red Hat Display"/>
            </a:endParaRPr>
          </a:p>
        </p:txBody>
      </p:sp>
      <p:pic>
        <p:nvPicPr>
          <p:cNvPr id="7248" name="Google Shape;7248;p529"/>
          <p:cNvPicPr preferRelativeResize="0"/>
          <p:nvPr/>
        </p:nvPicPr>
        <p:blipFill>
          <a:blip r:embed="rId16">
            <a:alphaModFix/>
          </a:blip>
          <a:stretch>
            <a:fillRect/>
          </a:stretch>
        </p:blipFill>
        <p:spPr>
          <a:xfrm>
            <a:off x="6408871" y="4999108"/>
            <a:ext cx="662226" cy="265812"/>
          </a:xfrm>
          <a:prstGeom prst="rect">
            <a:avLst/>
          </a:prstGeom>
          <a:noFill/>
          <a:ln>
            <a:noFill/>
          </a:ln>
        </p:spPr>
      </p:pic>
      <p:sp>
        <p:nvSpPr>
          <p:cNvPr id="7249" name="Google Shape;7249;p529"/>
          <p:cNvSpPr txBox="1"/>
          <p:nvPr/>
        </p:nvSpPr>
        <p:spPr>
          <a:xfrm>
            <a:off x="6230199" y="5418785"/>
            <a:ext cx="1019700" cy="223200"/>
          </a:xfrm>
          <a:prstGeom prst="rect">
            <a:avLst/>
          </a:prstGeom>
          <a:noFill/>
          <a:ln>
            <a:noFill/>
          </a:ln>
        </p:spPr>
        <p:txBody>
          <a:bodyPr anchorCtr="0" anchor="ctr" bIns="123725" lIns="123725" spcFirstLastPara="1" rIns="123725" wrap="square" tIns="123725">
            <a:noAutofit/>
          </a:bodyPr>
          <a:lstStyle/>
          <a:p>
            <a:pPr indent="0" lvl="0" marL="0" rtl="0" algn="ctr">
              <a:spcBef>
                <a:spcPts val="0"/>
              </a:spcBef>
              <a:spcAft>
                <a:spcPts val="0"/>
              </a:spcAft>
              <a:buNone/>
            </a:pPr>
            <a:r>
              <a:rPr b="1" lang="en" sz="1410">
                <a:solidFill>
                  <a:srgbClr val="0E161E"/>
                </a:solidFill>
                <a:latin typeface="Red Hat Display"/>
                <a:ea typeface="Red Hat Display"/>
                <a:cs typeface="Red Hat Display"/>
                <a:sym typeface="Red Hat Display"/>
              </a:rPr>
              <a:t>Granite</a:t>
            </a:r>
            <a:endParaRPr b="1" sz="1410">
              <a:solidFill>
                <a:srgbClr val="0E161E"/>
              </a:solidFill>
              <a:latin typeface="Red Hat Display"/>
              <a:ea typeface="Red Hat Display"/>
              <a:cs typeface="Red Hat Display"/>
              <a:sym typeface="Red Hat Display"/>
            </a:endParaRPr>
          </a:p>
        </p:txBody>
      </p:sp>
      <p:pic>
        <p:nvPicPr>
          <p:cNvPr id="7250" name="Google Shape;7250;p529"/>
          <p:cNvPicPr preferRelativeResize="0"/>
          <p:nvPr/>
        </p:nvPicPr>
        <p:blipFill rotWithShape="1">
          <a:blip r:embed="rId17">
            <a:alphaModFix/>
          </a:blip>
          <a:srcRect b="0" l="0" r="0" t="0"/>
          <a:stretch/>
        </p:blipFill>
        <p:spPr>
          <a:xfrm>
            <a:off x="7173886" y="3981005"/>
            <a:ext cx="962401" cy="351244"/>
          </a:xfrm>
          <a:prstGeom prst="rect">
            <a:avLst/>
          </a:prstGeom>
          <a:noFill/>
          <a:ln>
            <a:noFill/>
          </a:ln>
        </p:spPr>
      </p:pic>
      <p:sp>
        <p:nvSpPr>
          <p:cNvPr id="7251" name="Google Shape;7251;p529"/>
          <p:cNvSpPr txBox="1"/>
          <p:nvPr/>
        </p:nvSpPr>
        <p:spPr>
          <a:xfrm>
            <a:off x="7071567" y="4339364"/>
            <a:ext cx="1167000" cy="255600"/>
          </a:xfrm>
          <a:prstGeom prst="rect">
            <a:avLst/>
          </a:prstGeom>
          <a:noFill/>
          <a:ln>
            <a:noFill/>
          </a:ln>
        </p:spPr>
        <p:txBody>
          <a:bodyPr anchorCtr="0" anchor="ctr" bIns="141625" lIns="141625" spcFirstLastPara="1" rIns="141625" wrap="square" tIns="141625">
            <a:noAutofit/>
          </a:bodyPr>
          <a:lstStyle/>
          <a:p>
            <a:pPr indent="0" lvl="0" marL="0" rtl="0" algn="ctr">
              <a:spcBef>
                <a:spcPts val="0"/>
              </a:spcBef>
              <a:spcAft>
                <a:spcPts val="0"/>
              </a:spcAft>
              <a:buNone/>
            </a:pPr>
            <a:r>
              <a:rPr b="1" lang="en" sz="1456">
                <a:solidFill>
                  <a:srgbClr val="0E161E"/>
                </a:solidFill>
                <a:latin typeface="Red Hat Display"/>
                <a:ea typeface="Red Hat Display"/>
                <a:cs typeface="Red Hat Display"/>
                <a:sym typeface="Red Hat Display"/>
              </a:rPr>
              <a:t>Kimi-K2</a:t>
            </a:r>
            <a:endParaRPr b="1" sz="1456">
              <a:solidFill>
                <a:srgbClr val="0E161E"/>
              </a:solidFill>
              <a:latin typeface="Red Hat Display"/>
              <a:ea typeface="Red Hat Display"/>
              <a:cs typeface="Red Hat Display"/>
              <a:sym typeface="Red Hat Display"/>
            </a:endParaRPr>
          </a:p>
        </p:txBody>
      </p:sp>
      <p:pic>
        <p:nvPicPr>
          <p:cNvPr id="7252" name="Google Shape;7252;p529"/>
          <p:cNvPicPr preferRelativeResize="0"/>
          <p:nvPr/>
        </p:nvPicPr>
        <p:blipFill rotWithShape="1">
          <a:blip r:embed="rId18">
            <a:alphaModFix/>
          </a:blip>
          <a:srcRect b="0" l="0" r="0" t="0"/>
          <a:stretch/>
        </p:blipFill>
        <p:spPr>
          <a:xfrm>
            <a:off x="7428212" y="4897853"/>
            <a:ext cx="453776" cy="439734"/>
          </a:xfrm>
          <a:prstGeom prst="rect">
            <a:avLst/>
          </a:prstGeom>
          <a:noFill/>
          <a:ln>
            <a:noFill/>
          </a:ln>
        </p:spPr>
      </p:pic>
      <p:sp>
        <p:nvSpPr>
          <p:cNvPr id="7253" name="Google Shape;7253;p529"/>
          <p:cNvSpPr txBox="1"/>
          <p:nvPr/>
        </p:nvSpPr>
        <p:spPr>
          <a:xfrm>
            <a:off x="7259244" y="5412854"/>
            <a:ext cx="791700" cy="262800"/>
          </a:xfrm>
          <a:prstGeom prst="rect">
            <a:avLst/>
          </a:prstGeom>
          <a:noFill/>
          <a:ln>
            <a:noFill/>
          </a:ln>
        </p:spPr>
        <p:txBody>
          <a:bodyPr anchorCtr="0" anchor="ctr" bIns="84075" lIns="84075" spcFirstLastPara="1" rIns="84075" wrap="square" tIns="84075">
            <a:noAutofit/>
          </a:bodyPr>
          <a:lstStyle/>
          <a:p>
            <a:pPr indent="0" lvl="0" marL="0" rtl="0" algn="ctr">
              <a:spcBef>
                <a:spcPts val="0"/>
              </a:spcBef>
              <a:spcAft>
                <a:spcPts val="0"/>
              </a:spcAft>
              <a:buNone/>
            </a:pPr>
            <a:r>
              <a:rPr b="1" lang="en" sz="1311">
                <a:solidFill>
                  <a:srgbClr val="0E161E"/>
                </a:solidFill>
                <a:latin typeface="Red Hat Display"/>
                <a:ea typeface="Red Hat Display"/>
                <a:cs typeface="Red Hat Display"/>
                <a:sym typeface="Red Hat Display"/>
              </a:rPr>
              <a:t>GLM</a:t>
            </a:r>
            <a:endParaRPr sz="1555">
              <a:solidFill>
                <a:srgbClr val="000000"/>
              </a:solidFill>
              <a:latin typeface="Red Hat Display"/>
              <a:ea typeface="Red Hat Display"/>
              <a:cs typeface="Red Hat Display"/>
              <a:sym typeface="Red Hat Display"/>
            </a:endParaRPr>
          </a:p>
        </p:txBody>
      </p:sp>
      <p:sp>
        <p:nvSpPr>
          <p:cNvPr id="7254" name="Google Shape;7254;p529"/>
          <p:cNvSpPr txBox="1"/>
          <p:nvPr/>
        </p:nvSpPr>
        <p:spPr>
          <a:xfrm>
            <a:off x="5241025" y="5795871"/>
            <a:ext cx="23379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ed Hat Display"/>
                <a:ea typeface="Red Hat Display"/>
                <a:cs typeface="Red Hat Display"/>
                <a:sym typeface="Red Hat Display"/>
              </a:rPr>
              <a:t>…plus </a:t>
            </a:r>
            <a:r>
              <a:rPr b="1" lang="en" sz="1800">
                <a:solidFill>
                  <a:schemeClr val="accent1"/>
                </a:solidFill>
                <a:latin typeface="Red Hat Display"/>
                <a:ea typeface="Red Hat Display"/>
                <a:cs typeface="Red Hat Display"/>
                <a:sym typeface="Red Hat Display"/>
              </a:rPr>
              <a:t>MANY</a:t>
            </a:r>
            <a:r>
              <a:rPr b="1" lang="en" sz="1800">
                <a:latin typeface="Red Hat Display"/>
                <a:ea typeface="Red Hat Display"/>
                <a:cs typeface="Red Hat Display"/>
                <a:sym typeface="Red Hat Display"/>
              </a:rPr>
              <a:t> more</a:t>
            </a:r>
            <a:endParaRPr b="1" sz="1800">
              <a:latin typeface="Red Hat Display"/>
              <a:ea typeface="Red Hat Display"/>
              <a:cs typeface="Red Hat Display"/>
              <a:sym typeface="Red Hat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8" name="Shape 7258"/>
        <p:cNvGrpSpPr/>
        <p:nvPr/>
      </p:nvGrpSpPr>
      <p:grpSpPr>
        <a:xfrm>
          <a:off x="0" y="0"/>
          <a:ext cx="0" cy="0"/>
          <a:chOff x="0" y="0"/>
          <a:chExt cx="0" cy="0"/>
        </a:xfrm>
      </p:grpSpPr>
      <p:sp>
        <p:nvSpPr>
          <p:cNvPr id="7259" name="Google Shape;7259;p5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260" name="Google Shape;7260;p530"/>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State of art vision model support</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pic>
        <p:nvPicPr>
          <p:cNvPr id="7261" name="Google Shape;7261;p530"/>
          <p:cNvPicPr preferRelativeResize="0"/>
          <p:nvPr/>
        </p:nvPicPr>
        <p:blipFill>
          <a:blip r:embed="rId3">
            <a:alphaModFix/>
          </a:blip>
          <a:stretch>
            <a:fillRect/>
          </a:stretch>
        </p:blipFill>
        <p:spPr>
          <a:xfrm>
            <a:off x="6404257" y="1072524"/>
            <a:ext cx="3825921" cy="5122518"/>
          </a:xfrm>
          <a:prstGeom prst="rect">
            <a:avLst/>
          </a:prstGeom>
          <a:noFill/>
          <a:ln>
            <a:noFill/>
          </a:ln>
        </p:spPr>
      </p:pic>
      <p:pic>
        <p:nvPicPr>
          <p:cNvPr id="7262" name="Google Shape;7262;p530"/>
          <p:cNvPicPr preferRelativeResize="0"/>
          <p:nvPr/>
        </p:nvPicPr>
        <p:blipFill>
          <a:blip r:embed="rId4">
            <a:alphaModFix/>
          </a:blip>
          <a:stretch>
            <a:fillRect/>
          </a:stretch>
        </p:blipFill>
        <p:spPr>
          <a:xfrm>
            <a:off x="1961826" y="1167681"/>
            <a:ext cx="3460207" cy="51225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6" name="Shape 7266"/>
        <p:cNvGrpSpPr/>
        <p:nvPr/>
      </p:nvGrpSpPr>
      <p:grpSpPr>
        <a:xfrm>
          <a:off x="0" y="0"/>
          <a:ext cx="0" cy="0"/>
          <a:chOff x="0" y="0"/>
          <a:chExt cx="0" cy="0"/>
        </a:xfrm>
      </p:grpSpPr>
      <p:sp>
        <p:nvSpPr>
          <p:cNvPr id="7267" name="Google Shape;7267;p5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268" name="Google Shape;7268;p531"/>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Transformers backend</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269" name="Google Shape;7269;p531"/>
          <p:cNvSpPr txBox="1"/>
          <p:nvPr>
            <p:ph idx="3" type="subTitle"/>
          </p:nvPr>
        </p:nvSpPr>
        <p:spPr>
          <a:xfrm>
            <a:off x="2103400" y="1145732"/>
            <a:ext cx="84183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Supports models not in vLLM, but runnable by Transformers</a:t>
            </a:r>
            <a:endParaRPr/>
          </a:p>
        </p:txBody>
      </p:sp>
      <p:pic>
        <p:nvPicPr>
          <p:cNvPr id="7270" name="Google Shape;7270;p531"/>
          <p:cNvPicPr preferRelativeResize="0"/>
          <p:nvPr/>
        </p:nvPicPr>
        <p:blipFill rotWithShape="1">
          <a:blip r:embed="rId3">
            <a:alphaModFix/>
          </a:blip>
          <a:srcRect b="0" l="0" r="0" t="0"/>
          <a:stretch/>
        </p:blipFill>
        <p:spPr>
          <a:xfrm>
            <a:off x="806139" y="2180885"/>
            <a:ext cx="4259640" cy="2286008"/>
          </a:xfrm>
          <a:prstGeom prst="rect">
            <a:avLst/>
          </a:prstGeom>
          <a:noFill/>
          <a:ln>
            <a:noFill/>
          </a:ln>
        </p:spPr>
      </p:pic>
      <p:pic>
        <p:nvPicPr>
          <p:cNvPr id="7271" name="Google Shape;7271;p531"/>
          <p:cNvPicPr preferRelativeResize="0"/>
          <p:nvPr/>
        </p:nvPicPr>
        <p:blipFill rotWithShape="1">
          <a:blip r:embed="rId4">
            <a:alphaModFix/>
          </a:blip>
          <a:srcRect b="0" l="0" r="0" t="0"/>
          <a:stretch/>
        </p:blipFill>
        <p:spPr>
          <a:xfrm>
            <a:off x="5642094" y="1815650"/>
            <a:ext cx="5525698" cy="609602"/>
          </a:xfrm>
          <a:prstGeom prst="rect">
            <a:avLst/>
          </a:prstGeom>
          <a:noFill/>
          <a:ln>
            <a:noFill/>
          </a:ln>
        </p:spPr>
      </p:pic>
      <p:pic>
        <p:nvPicPr>
          <p:cNvPr id="7272" name="Google Shape;7272;p531"/>
          <p:cNvPicPr preferRelativeResize="0"/>
          <p:nvPr/>
        </p:nvPicPr>
        <p:blipFill rotWithShape="1">
          <a:blip r:embed="rId5">
            <a:alphaModFix/>
          </a:blip>
          <a:srcRect b="0" l="0" r="0" t="0"/>
          <a:stretch/>
        </p:blipFill>
        <p:spPr>
          <a:xfrm>
            <a:off x="5632912" y="2733119"/>
            <a:ext cx="5667145" cy="288597"/>
          </a:xfrm>
          <a:prstGeom prst="rect">
            <a:avLst/>
          </a:prstGeom>
          <a:noFill/>
          <a:ln>
            <a:noFill/>
          </a:ln>
        </p:spPr>
      </p:pic>
      <p:sp>
        <p:nvSpPr>
          <p:cNvPr id="7273" name="Google Shape;7273;p531"/>
          <p:cNvSpPr txBox="1"/>
          <p:nvPr/>
        </p:nvSpPr>
        <p:spPr>
          <a:xfrm>
            <a:off x="708628" y="5286874"/>
            <a:ext cx="10584300" cy="10137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 sz="1900">
                <a:solidFill>
                  <a:srgbClr val="000000"/>
                </a:solidFill>
                <a:latin typeface="Red Hat Display"/>
                <a:ea typeface="Red Hat Display"/>
                <a:cs typeface="Red Hat Display"/>
                <a:sym typeface="Red Hat Display"/>
              </a:rPr>
              <a:t>For model vendors who develop new models, it is recommended to use </a:t>
            </a:r>
            <a:r>
              <a:rPr lang="en" sz="1900" u="sng">
                <a:solidFill>
                  <a:srgbClr val="000000"/>
                </a:solidFill>
                <a:latin typeface="Red Hat Display"/>
                <a:ea typeface="Red Hat Display"/>
                <a:cs typeface="Red Hat Display"/>
                <a:sym typeface="Red Hat Display"/>
                <a:hlinkClick r:id="rId6">
                  <a:extLst>
                    <a:ext uri="{A12FA001-AC4F-418D-AE19-62706E023703}">
                      <ahyp:hlinkClr val="tx"/>
                    </a:ext>
                  </a:extLst>
                </a:hlinkClick>
              </a:rPr>
              <a:t>https://docs.vllm.ai/en/latest/contributing/model/registration.html#out-of-tree-models</a:t>
            </a:r>
            <a:r>
              <a:rPr lang="en" sz="1900">
                <a:solidFill>
                  <a:srgbClr val="000000"/>
                </a:solidFill>
                <a:latin typeface="Red Hat Display"/>
                <a:ea typeface="Red Hat Display"/>
                <a:cs typeface="Red Hat Display"/>
                <a:sym typeface="Red Hat Display"/>
              </a:rPr>
              <a:t> </a:t>
            </a:r>
            <a:endParaRPr sz="1900">
              <a:solidFill>
                <a:srgbClr val="000000"/>
              </a:solidFill>
              <a:latin typeface="Red Hat Display"/>
              <a:ea typeface="Red Hat Display"/>
              <a:cs typeface="Red Hat Display"/>
              <a:sym typeface="Red Hat Display"/>
            </a:endParaRPr>
          </a:p>
        </p:txBody>
      </p:sp>
      <p:sp>
        <p:nvSpPr>
          <p:cNvPr id="7274" name="Google Shape;7274;p531"/>
          <p:cNvSpPr txBox="1"/>
          <p:nvPr/>
        </p:nvSpPr>
        <p:spPr>
          <a:xfrm>
            <a:off x="443825" y="4460902"/>
            <a:ext cx="5023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600" u="sng">
                <a:solidFill>
                  <a:schemeClr val="dk1"/>
                </a:solidFill>
                <a:latin typeface="Red Hat Display"/>
                <a:ea typeface="Red Hat Display"/>
                <a:cs typeface="Red Hat Display"/>
                <a:sym typeface="Red Hat Display"/>
                <a:hlinkClick r:id="rId7">
                  <a:extLst>
                    <a:ext uri="{A12FA001-AC4F-418D-AE19-62706E023703}">
                      <ahyp:hlinkClr val="tx"/>
                    </a:ext>
                  </a:extLst>
                </a:hlinkClick>
              </a:rPr>
              <a:t>https://blog.vllm.ai/2025/04/11/transformers-backend.html</a:t>
            </a:r>
            <a:endParaRPr sz="1600">
              <a:solidFill>
                <a:schemeClr val="dk1"/>
              </a:solidFill>
              <a:latin typeface="Red Hat Display"/>
              <a:ea typeface="Red Hat Display"/>
              <a:cs typeface="Red Hat Display"/>
              <a:sym typeface="Red Hat Display"/>
            </a:endParaRPr>
          </a:p>
        </p:txBody>
      </p:sp>
      <p:sp>
        <p:nvSpPr>
          <p:cNvPr id="7275" name="Google Shape;7275;p531"/>
          <p:cNvSpPr txBox="1"/>
          <p:nvPr/>
        </p:nvSpPr>
        <p:spPr>
          <a:xfrm>
            <a:off x="5411090" y="4693965"/>
            <a:ext cx="5902800" cy="5223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 sz="1900">
                <a:solidFill>
                  <a:srgbClr val="000000"/>
                </a:solidFill>
                <a:latin typeface="Red Hat Display"/>
                <a:ea typeface="Red Hat Display"/>
                <a:cs typeface="Red Hat Display"/>
                <a:sym typeface="Red Hat Display"/>
              </a:rPr>
              <a:t>Incoming 🔥 Transformers (5.0 release) + vLLM MoE, </a:t>
            </a:r>
            <a:r>
              <a:rPr b="1" lang="en" sz="1900">
                <a:solidFill>
                  <a:srgbClr val="000000"/>
                </a:solidFill>
                <a:latin typeface="Red Hat Display"/>
                <a:ea typeface="Red Hat Display"/>
                <a:cs typeface="Red Hat Display"/>
                <a:sym typeface="Red Hat Display"/>
              </a:rPr>
              <a:t>24x faster</a:t>
            </a:r>
            <a:endParaRPr b="1" sz="1900">
              <a:solidFill>
                <a:srgbClr val="000000"/>
              </a:solidFill>
              <a:latin typeface="Red Hat Display"/>
              <a:ea typeface="Red Hat Display"/>
              <a:cs typeface="Red Hat Display"/>
              <a:sym typeface="Red Hat Display"/>
            </a:endParaRPr>
          </a:p>
        </p:txBody>
      </p:sp>
      <p:sp>
        <p:nvSpPr>
          <p:cNvPr id="7276" name="Google Shape;7276;p531"/>
          <p:cNvSpPr txBox="1"/>
          <p:nvPr>
            <p:ph idx="1" type="body"/>
          </p:nvPr>
        </p:nvSpPr>
        <p:spPr>
          <a:xfrm>
            <a:off x="5200627" y="3278344"/>
            <a:ext cx="6582600" cy="1569900"/>
          </a:xfrm>
          <a:prstGeom prst="rect">
            <a:avLst/>
          </a:prstGeom>
          <a:noFill/>
          <a:ln>
            <a:noFill/>
          </a:ln>
        </p:spPr>
        <p:txBody>
          <a:bodyPr anchorCtr="0" anchor="t" bIns="121900" lIns="121900" spcFirstLastPara="1" rIns="121900" wrap="square" tIns="121900">
            <a:normAutofit fontScale="92500" lnSpcReduction="20000"/>
          </a:bodyPr>
          <a:lstStyle/>
          <a:p>
            <a:pPr indent="-454501" lvl="0" marL="609600" rtl="0" algn="l">
              <a:lnSpc>
                <a:spcPct val="115000"/>
              </a:lnSpc>
              <a:spcBef>
                <a:spcPts val="0"/>
              </a:spcBef>
              <a:spcAft>
                <a:spcPts val="0"/>
              </a:spcAft>
              <a:buClr>
                <a:srgbClr val="000000"/>
              </a:buClr>
              <a:buSzPct val="105555"/>
              <a:buChar char="▸"/>
            </a:pPr>
            <a:r>
              <a:rPr lang="en">
                <a:solidFill>
                  <a:srgbClr val="000000"/>
                </a:solidFill>
              </a:rPr>
              <a:t>Write model implementation in Transformers</a:t>
            </a:r>
            <a:endParaRPr/>
          </a:p>
          <a:p>
            <a:pPr indent="-454501" lvl="0" marL="609600" rtl="0" algn="l">
              <a:lnSpc>
                <a:spcPct val="115000"/>
              </a:lnSpc>
              <a:spcBef>
                <a:spcPts val="0"/>
              </a:spcBef>
              <a:spcAft>
                <a:spcPts val="0"/>
              </a:spcAft>
              <a:buClr>
                <a:srgbClr val="000000"/>
              </a:buClr>
              <a:buSzPct val="105555"/>
              <a:buChar char="▸"/>
            </a:pPr>
            <a:r>
              <a:rPr lang="en">
                <a:solidFill>
                  <a:srgbClr val="000000"/>
                </a:solidFill>
              </a:rPr>
              <a:t>Leverage vLLM’s custom GEMM/Attention/MoE kernels, kv cache management, and continuous batching</a:t>
            </a:r>
            <a:endParaRPr/>
          </a:p>
          <a:p>
            <a:pPr indent="-454501" lvl="0" marL="609600" rtl="0" algn="l">
              <a:lnSpc>
                <a:spcPct val="115000"/>
              </a:lnSpc>
              <a:spcBef>
                <a:spcPts val="0"/>
              </a:spcBef>
              <a:spcAft>
                <a:spcPts val="0"/>
              </a:spcAft>
              <a:buClr>
                <a:srgbClr val="000000"/>
              </a:buClr>
              <a:buSzPct val="105555"/>
              <a:buChar char="▸"/>
            </a:pPr>
            <a:r>
              <a:rPr lang="en">
                <a:solidFill>
                  <a:srgbClr val="000000"/>
                </a:solidFill>
              </a:rPr>
              <a:t>Work for both vision and language models</a:t>
            </a:r>
            <a:endParaRPr/>
          </a:p>
          <a:p>
            <a:pPr indent="-454501" lvl="0" marL="609600" rtl="0" algn="l">
              <a:lnSpc>
                <a:spcPct val="115000"/>
              </a:lnSpc>
              <a:spcBef>
                <a:spcPts val="0"/>
              </a:spcBef>
              <a:spcAft>
                <a:spcPts val="0"/>
              </a:spcAft>
              <a:buClr>
                <a:srgbClr val="000000"/>
              </a:buClr>
              <a:buSzPct val="105555"/>
              <a:buChar char="▸"/>
            </a:pPr>
            <a:r>
              <a:rPr lang="en">
                <a:solidFill>
                  <a:srgbClr val="000000"/>
                </a:solidFill>
              </a:rPr>
              <a:t>Performance on par with pure vLLM implementation</a:t>
            </a:r>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0" name="Shape 7280"/>
        <p:cNvGrpSpPr/>
        <p:nvPr/>
      </p:nvGrpSpPr>
      <p:grpSpPr>
        <a:xfrm>
          <a:off x="0" y="0"/>
          <a:ext cx="0" cy="0"/>
          <a:chOff x="0" y="0"/>
          <a:chExt cx="0" cy="0"/>
        </a:xfrm>
      </p:grpSpPr>
      <p:sp>
        <p:nvSpPr>
          <p:cNvPr id="7281" name="Google Shape;7281;p5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282" name="Google Shape;7282;p532"/>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Forms of Parallelism in vLLM</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283" name="Google Shape;7283;p532"/>
          <p:cNvSpPr txBox="1"/>
          <p:nvPr/>
        </p:nvSpPr>
        <p:spPr>
          <a:xfrm>
            <a:off x="501937" y="1280700"/>
            <a:ext cx="3881400" cy="658800"/>
          </a:xfrm>
          <a:prstGeom prst="rect">
            <a:avLst/>
          </a:prstGeom>
          <a:noFill/>
          <a:ln>
            <a:noFill/>
          </a:ln>
        </p:spPr>
        <p:txBody>
          <a:bodyPr anchorCtr="0" anchor="ctr" bIns="0" lIns="0" spcFirstLastPara="1" rIns="210800" wrap="square" tIns="0">
            <a:noAutofit/>
          </a:bodyPr>
          <a:lstStyle/>
          <a:p>
            <a:pPr indent="0" lvl="0" marL="0" rtl="0" algn="ctr">
              <a:lnSpc>
                <a:spcPct val="115000"/>
              </a:lnSpc>
              <a:spcBef>
                <a:spcPts val="0"/>
              </a:spcBef>
              <a:spcAft>
                <a:spcPts val="1377"/>
              </a:spcAft>
              <a:buNone/>
            </a:pPr>
            <a:r>
              <a:rPr b="1" lang="en" sz="2110">
                <a:solidFill>
                  <a:srgbClr val="202124"/>
                </a:solidFill>
                <a:latin typeface="Red Hat Display"/>
                <a:ea typeface="Red Hat Display"/>
                <a:cs typeface="Red Hat Display"/>
                <a:sym typeface="Red Hat Display"/>
              </a:rPr>
              <a:t>Tensor Parallelism (TP)</a:t>
            </a:r>
            <a:endParaRPr b="1" sz="2110">
              <a:solidFill>
                <a:srgbClr val="202124"/>
              </a:solidFill>
              <a:latin typeface="Red Hat Display"/>
              <a:ea typeface="Red Hat Display"/>
              <a:cs typeface="Red Hat Display"/>
              <a:sym typeface="Red Hat Display"/>
            </a:endParaRPr>
          </a:p>
        </p:txBody>
      </p:sp>
      <p:sp>
        <p:nvSpPr>
          <p:cNvPr id="7284" name="Google Shape;7284;p532"/>
          <p:cNvSpPr txBox="1"/>
          <p:nvPr/>
        </p:nvSpPr>
        <p:spPr>
          <a:xfrm>
            <a:off x="4162964" y="1291075"/>
            <a:ext cx="3881400" cy="637500"/>
          </a:xfrm>
          <a:prstGeom prst="rect">
            <a:avLst/>
          </a:prstGeom>
          <a:noFill/>
          <a:ln>
            <a:noFill/>
          </a:ln>
        </p:spPr>
        <p:txBody>
          <a:bodyPr anchorCtr="0" anchor="ctr" bIns="0" lIns="0" spcFirstLastPara="1" rIns="210800" wrap="square" tIns="0">
            <a:noAutofit/>
          </a:bodyPr>
          <a:lstStyle/>
          <a:p>
            <a:pPr indent="0" lvl="0" marL="0" rtl="0" algn="ctr">
              <a:lnSpc>
                <a:spcPct val="115000"/>
              </a:lnSpc>
              <a:spcBef>
                <a:spcPts val="0"/>
              </a:spcBef>
              <a:spcAft>
                <a:spcPts val="1377"/>
              </a:spcAft>
              <a:buNone/>
            </a:pPr>
            <a:r>
              <a:rPr b="1" lang="en" sz="2110">
                <a:solidFill>
                  <a:srgbClr val="202124"/>
                </a:solidFill>
                <a:latin typeface="Red Hat Display"/>
                <a:ea typeface="Red Hat Display"/>
                <a:cs typeface="Red Hat Display"/>
                <a:sym typeface="Red Hat Display"/>
              </a:rPr>
              <a:t>Pipeline Parallelism (PP)</a:t>
            </a:r>
            <a:endParaRPr b="1" sz="2110">
              <a:solidFill>
                <a:srgbClr val="202124"/>
              </a:solidFill>
              <a:latin typeface="Red Hat Display"/>
              <a:ea typeface="Red Hat Display"/>
              <a:cs typeface="Red Hat Display"/>
              <a:sym typeface="Red Hat Display"/>
            </a:endParaRPr>
          </a:p>
        </p:txBody>
      </p:sp>
      <p:sp>
        <p:nvSpPr>
          <p:cNvPr id="7285" name="Google Shape;7285;p532"/>
          <p:cNvSpPr txBox="1"/>
          <p:nvPr/>
        </p:nvSpPr>
        <p:spPr>
          <a:xfrm>
            <a:off x="501938" y="3728957"/>
            <a:ext cx="3881400" cy="658800"/>
          </a:xfrm>
          <a:prstGeom prst="rect">
            <a:avLst/>
          </a:prstGeom>
          <a:noFill/>
          <a:ln>
            <a:noFill/>
          </a:ln>
        </p:spPr>
        <p:txBody>
          <a:bodyPr anchorCtr="0" anchor="ctr" bIns="0" lIns="0" spcFirstLastPara="1" rIns="210800" wrap="square" tIns="0">
            <a:noAutofit/>
          </a:bodyPr>
          <a:lstStyle/>
          <a:p>
            <a:pPr indent="0" lvl="0" marL="0" rtl="0" algn="ctr">
              <a:lnSpc>
                <a:spcPct val="115000"/>
              </a:lnSpc>
              <a:spcBef>
                <a:spcPts val="0"/>
              </a:spcBef>
              <a:spcAft>
                <a:spcPts val="1377"/>
              </a:spcAft>
              <a:buNone/>
            </a:pPr>
            <a:r>
              <a:rPr b="1" lang="en" sz="2110">
                <a:solidFill>
                  <a:srgbClr val="202124"/>
                </a:solidFill>
                <a:latin typeface="Red Hat Display"/>
                <a:ea typeface="Red Hat Display"/>
                <a:cs typeface="Red Hat Display"/>
                <a:sym typeface="Red Hat Display"/>
              </a:rPr>
              <a:t>Expert Parallelism (EP)</a:t>
            </a:r>
            <a:endParaRPr b="1" sz="2110">
              <a:solidFill>
                <a:srgbClr val="202124"/>
              </a:solidFill>
              <a:latin typeface="Red Hat Display"/>
              <a:ea typeface="Red Hat Display"/>
              <a:cs typeface="Red Hat Display"/>
              <a:sym typeface="Red Hat Display"/>
            </a:endParaRPr>
          </a:p>
        </p:txBody>
      </p:sp>
      <p:sp>
        <p:nvSpPr>
          <p:cNvPr id="7286" name="Google Shape;7286;p532"/>
          <p:cNvSpPr txBox="1"/>
          <p:nvPr/>
        </p:nvSpPr>
        <p:spPr>
          <a:xfrm>
            <a:off x="4162972" y="3728951"/>
            <a:ext cx="3881400" cy="658800"/>
          </a:xfrm>
          <a:prstGeom prst="rect">
            <a:avLst/>
          </a:prstGeom>
          <a:noFill/>
          <a:ln>
            <a:noFill/>
          </a:ln>
        </p:spPr>
        <p:txBody>
          <a:bodyPr anchorCtr="0" anchor="ctr" bIns="0" lIns="0" spcFirstLastPara="1" rIns="210800" wrap="square" tIns="0">
            <a:noAutofit/>
          </a:bodyPr>
          <a:lstStyle/>
          <a:p>
            <a:pPr indent="0" lvl="0" marL="0" rtl="0" algn="ctr">
              <a:lnSpc>
                <a:spcPct val="115000"/>
              </a:lnSpc>
              <a:spcBef>
                <a:spcPts val="0"/>
              </a:spcBef>
              <a:spcAft>
                <a:spcPts val="1377"/>
              </a:spcAft>
              <a:buNone/>
            </a:pPr>
            <a:r>
              <a:rPr b="1" lang="en" sz="2110">
                <a:solidFill>
                  <a:srgbClr val="202124"/>
                </a:solidFill>
                <a:latin typeface="Red Hat Display"/>
                <a:ea typeface="Red Hat Display"/>
                <a:cs typeface="Red Hat Display"/>
                <a:sym typeface="Red Hat Display"/>
              </a:rPr>
              <a:t>Data Parallelism (DP)</a:t>
            </a:r>
            <a:endParaRPr b="1" sz="2110">
              <a:solidFill>
                <a:srgbClr val="202124"/>
              </a:solidFill>
              <a:latin typeface="Red Hat Display"/>
              <a:ea typeface="Red Hat Display"/>
              <a:cs typeface="Red Hat Display"/>
              <a:sym typeface="Red Hat Display"/>
            </a:endParaRPr>
          </a:p>
        </p:txBody>
      </p:sp>
      <p:pic>
        <p:nvPicPr>
          <p:cNvPr id="7287" name="Google Shape;7287;p532"/>
          <p:cNvPicPr preferRelativeResize="0"/>
          <p:nvPr/>
        </p:nvPicPr>
        <p:blipFill>
          <a:blip r:embed="rId3">
            <a:alphaModFix/>
          </a:blip>
          <a:stretch>
            <a:fillRect/>
          </a:stretch>
        </p:blipFill>
        <p:spPr>
          <a:xfrm>
            <a:off x="866671" y="1823339"/>
            <a:ext cx="2967927" cy="1615937"/>
          </a:xfrm>
          <a:prstGeom prst="rect">
            <a:avLst/>
          </a:prstGeom>
          <a:noFill/>
          <a:ln>
            <a:noFill/>
          </a:ln>
        </p:spPr>
      </p:pic>
      <p:pic>
        <p:nvPicPr>
          <p:cNvPr id="7288" name="Google Shape;7288;p532"/>
          <p:cNvPicPr preferRelativeResize="0"/>
          <p:nvPr/>
        </p:nvPicPr>
        <p:blipFill>
          <a:blip r:embed="rId4">
            <a:alphaModFix/>
          </a:blip>
          <a:stretch>
            <a:fillRect/>
          </a:stretch>
        </p:blipFill>
        <p:spPr>
          <a:xfrm>
            <a:off x="5029324" y="1691581"/>
            <a:ext cx="2148698" cy="1842234"/>
          </a:xfrm>
          <a:prstGeom prst="rect">
            <a:avLst/>
          </a:prstGeom>
          <a:noFill/>
          <a:ln>
            <a:noFill/>
          </a:ln>
        </p:spPr>
      </p:pic>
      <p:pic>
        <p:nvPicPr>
          <p:cNvPr id="7289" name="Google Shape;7289;p532"/>
          <p:cNvPicPr preferRelativeResize="0"/>
          <p:nvPr/>
        </p:nvPicPr>
        <p:blipFill>
          <a:blip r:embed="rId5">
            <a:alphaModFix/>
          </a:blip>
          <a:stretch>
            <a:fillRect/>
          </a:stretch>
        </p:blipFill>
        <p:spPr>
          <a:xfrm>
            <a:off x="860652" y="4270036"/>
            <a:ext cx="2979967" cy="1615938"/>
          </a:xfrm>
          <a:prstGeom prst="rect">
            <a:avLst/>
          </a:prstGeom>
          <a:noFill/>
          <a:ln>
            <a:noFill/>
          </a:ln>
        </p:spPr>
      </p:pic>
      <p:pic>
        <p:nvPicPr>
          <p:cNvPr id="7290" name="Google Shape;7290;p532"/>
          <p:cNvPicPr preferRelativeResize="0"/>
          <p:nvPr/>
        </p:nvPicPr>
        <p:blipFill>
          <a:blip r:embed="rId6">
            <a:alphaModFix/>
          </a:blip>
          <a:stretch>
            <a:fillRect/>
          </a:stretch>
        </p:blipFill>
        <p:spPr>
          <a:xfrm>
            <a:off x="5029335" y="4135403"/>
            <a:ext cx="2099748" cy="1842233"/>
          </a:xfrm>
          <a:prstGeom prst="rect">
            <a:avLst/>
          </a:prstGeom>
          <a:noFill/>
          <a:ln>
            <a:noFill/>
          </a:ln>
        </p:spPr>
      </p:pic>
      <p:sp>
        <p:nvSpPr>
          <p:cNvPr id="7291" name="Google Shape;7291;p532"/>
          <p:cNvSpPr txBox="1"/>
          <p:nvPr/>
        </p:nvSpPr>
        <p:spPr>
          <a:xfrm>
            <a:off x="7808667" y="1291067"/>
            <a:ext cx="3881400" cy="637500"/>
          </a:xfrm>
          <a:prstGeom prst="rect">
            <a:avLst/>
          </a:prstGeom>
          <a:noFill/>
          <a:ln>
            <a:noFill/>
          </a:ln>
        </p:spPr>
        <p:txBody>
          <a:bodyPr anchorCtr="0" anchor="ctr" bIns="0" lIns="0" spcFirstLastPara="1" rIns="210800" wrap="square" tIns="0">
            <a:noAutofit/>
          </a:bodyPr>
          <a:lstStyle/>
          <a:p>
            <a:pPr indent="0" lvl="0" marL="0" rtl="0" algn="ctr">
              <a:lnSpc>
                <a:spcPct val="115000"/>
              </a:lnSpc>
              <a:spcBef>
                <a:spcPts val="0"/>
              </a:spcBef>
              <a:spcAft>
                <a:spcPts val="1377"/>
              </a:spcAft>
              <a:buNone/>
            </a:pPr>
            <a:r>
              <a:rPr b="1" lang="en" sz="2110">
                <a:solidFill>
                  <a:srgbClr val="202124"/>
                </a:solidFill>
                <a:latin typeface="Red Hat Display"/>
                <a:ea typeface="Red Hat Display"/>
                <a:cs typeface="Red Hat Display"/>
                <a:sym typeface="Red Hat Display"/>
              </a:rPr>
              <a:t>Mixed Parallelism</a:t>
            </a:r>
            <a:endParaRPr b="1" sz="2110">
              <a:solidFill>
                <a:srgbClr val="202124"/>
              </a:solidFill>
              <a:latin typeface="Red Hat Display"/>
              <a:ea typeface="Red Hat Display"/>
              <a:cs typeface="Red Hat Display"/>
              <a:sym typeface="Red Hat Display"/>
            </a:endParaRPr>
          </a:p>
        </p:txBody>
      </p:sp>
      <p:pic>
        <p:nvPicPr>
          <p:cNvPr id="7292" name="Google Shape;7292;p532"/>
          <p:cNvPicPr preferRelativeResize="0"/>
          <p:nvPr/>
        </p:nvPicPr>
        <p:blipFill rotWithShape="1">
          <a:blip r:embed="rId7">
            <a:alphaModFix/>
          </a:blip>
          <a:srcRect b="0" l="41660" r="0" t="18387"/>
          <a:stretch/>
        </p:blipFill>
        <p:spPr>
          <a:xfrm>
            <a:off x="8140419" y="1845373"/>
            <a:ext cx="2967946" cy="1534655"/>
          </a:xfrm>
          <a:prstGeom prst="rect">
            <a:avLst/>
          </a:prstGeom>
          <a:noFill/>
          <a:ln>
            <a:noFill/>
          </a:ln>
        </p:spPr>
      </p:pic>
      <p:sp>
        <p:nvSpPr>
          <p:cNvPr id="7293" name="Google Shape;7293;p532"/>
          <p:cNvSpPr txBox="1"/>
          <p:nvPr/>
        </p:nvSpPr>
        <p:spPr>
          <a:xfrm>
            <a:off x="7808652" y="3728951"/>
            <a:ext cx="3881400" cy="658800"/>
          </a:xfrm>
          <a:prstGeom prst="rect">
            <a:avLst/>
          </a:prstGeom>
          <a:noFill/>
          <a:ln>
            <a:noFill/>
          </a:ln>
        </p:spPr>
        <p:txBody>
          <a:bodyPr anchorCtr="0" anchor="ctr" bIns="0" lIns="0" spcFirstLastPara="1" rIns="210800" wrap="square" tIns="0">
            <a:noAutofit/>
          </a:bodyPr>
          <a:lstStyle/>
          <a:p>
            <a:pPr indent="0" lvl="0" marL="0" rtl="0" algn="ctr">
              <a:lnSpc>
                <a:spcPct val="115000"/>
              </a:lnSpc>
              <a:spcBef>
                <a:spcPts val="0"/>
              </a:spcBef>
              <a:spcAft>
                <a:spcPts val="1377"/>
              </a:spcAft>
              <a:buNone/>
            </a:pPr>
            <a:r>
              <a:rPr b="1" lang="en" sz="2110">
                <a:solidFill>
                  <a:srgbClr val="202124"/>
                </a:solidFill>
                <a:latin typeface="Red Hat Display"/>
                <a:ea typeface="Red Hat Display"/>
                <a:cs typeface="Red Hat Display"/>
                <a:sym typeface="Red Hat Display"/>
              </a:rPr>
              <a:t>Disaggregated P/D</a:t>
            </a:r>
            <a:endParaRPr b="1" sz="2110">
              <a:solidFill>
                <a:srgbClr val="202124"/>
              </a:solidFill>
              <a:latin typeface="Red Hat Display"/>
              <a:ea typeface="Red Hat Display"/>
              <a:cs typeface="Red Hat Display"/>
              <a:sym typeface="Red Hat Display"/>
            </a:endParaRPr>
          </a:p>
        </p:txBody>
      </p:sp>
      <p:pic>
        <p:nvPicPr>
          <p:cNvPr id="7294" name="Google Shape;7294;p532"/>
          <p:cNvPicPr preferRelativeResize="0"/>
          <p:nvPr/>
        </p:nvPicPr>
        <p:blipFill>
          <a:blip r:embed="rId8">
            <a:alphaModFix/>
          </a:blip>
          <a:stretch>
            <a:fillRect/>
          </a:stretch>
        </p:blipFill>
        <p:spPr>
          <a:xfrm>
            <a:off x="8469631" y="4270037"/>
            <a:ext cx="2309546" cy="184223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8" name="Shape 7298"/>
        <p:cNvGrpSpPr/>
        <p:nvPr/>
      </p:nvGrpSpPr>
      <p:grpSpPr>
        <a:xfrm>
          <a:off x="0" y="0"/>
          <a:ext cx="0" cy="0"/>
          <a:chOff x="0" y="0"/>
          <a:chExt cx="0" cy="0"/>
        </a:xfrm>
      </p:grpSpPr>
      <p:sp>
        <p:nvSpPr>
          <p:cNvPr id="7299" name="Google Shape;7299;p5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00" name="Google Shape;7300;p533"/>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Native Support for Reinforcement Learning</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301" name="Google Shape;7301;p533"/>
          <p:cNvSpPr txBox="1"/>
          <p:nvPr>
            <p:ph idx="12" type="sldNum"/>
          </p:nvPr>
        </p:nvSpPr>
        <p:spPr>
          <a:xfrm>
            <a:off x="8341141" y="4605146"/>
            <a:ext cx="522300" cy="374700"/>
          </a:xfrm>
          <a:prstGeom prst="rect">
            <a:avLst/>
          </a:prstGeom>
          <a:noFill/>
          <a:ln>
            <a:noFill/>
          </a:ln>
        </p:spPr>
        <p:txBody>
          <a:bodyPr anchorCtr="0" anchor="ctr" bIns="116025" lIns="116025" spcFirstLastPara="1" rIns="116025" wrap="square" tIns="116025">
            <a:normAutofit fontScale="85000" lnSpcReduction="20000"/>
          </a:bodyPr>
          <a:lstStyle/>
          <a:p>
            <a:pPr indent="0" lvl="0" marL="0" rtl="0" algn="l">
              <a:spcBef>
                <a:spcPts val="0"/>
              </a:spcBef>
              <a:spcAft>
                <a:spcPts val="0"/>
              </a:spcAft>
              <a:buNone/>
            </a:pPr>
            <a:fld id="{00000000-1234-1234-1234-123412341234}" type="slidenum">
              <a:rPr lang="en" sz="1332"/>
              <a:t>‹#›</a:t>
            </a:fld>
            <a:endParaRPr sz="1332"/>
          </a:p>
        </p:txBody>
      </p:sp>
      <p:pic>
        <p:nvPicPr>
          <p:cNvPr id="7302" name="Google Shape;7302;p533"/>
          <p:cNvPicPr preferRelativeResize="0"/>
          <p:nvPr/>
        </p:nvPicPr>
        <p:blipFill rotWithShape="1">
          <a:blip r:embed="rId3">
            <a:alphaModFix/>
          </a:blip>
          <a:srcRect b="0" l="0" r="0" t="0"/>
          <a:stretch/>
        </p:blipFill>
        <p:spPr>
          <a:xfrm>
            <a:off x="1249458" y="1072525"/>
            <a:ext cx="3389102" cy="1468612"/>
          </a:xfrm>
          <a:prstGeom prst="rect">
            <a:avLst/>
          </a:prstGeom>
          <a:noFill/>
          <a:ln>
            <a:noFill/>
          </a:ln>
        </p:spPr>
      </p:pic>
      <p:pic>
        <p:nvPicPr>
          <p:cNvPr id="7303" name="Google Shape;7303;p533"/>
          <p:cNvPicPr preferRelativeResize="0"/>
          <p:nvPr/>
        </p:nvPicPr>
        <p:blipFill rotWithShape="1">
          <a:blip r:embed="rId4">
            <a:alphaModFix/>
          </a:blip>
          <a:srcRect b="0" l="0" r="0" t="0"/>
          <a:stretch/>
        </p:blipFill>
        <p:spPr>
          <a:xfrm>
            <a:off x="1035301" y="2425992"/>
            <a:ext cx="3536313" cy="1086630"/>
          </a:xfrm>
          <a:prstGeom prst="rect">
            <a:avLst/>
          </a:prstGeom>
          <a:noFill/>
          <a:ln>
            <a:noFill/>
          </a:ln>
        </p:spPr>
      </p:pic>
      <p:pic>
        <p:nvPicPr>
          <p:cNvPr descr="图形用户界面, 应用程序&#10;&#10;AI 生成的内容可能不正确。" id="7304" name="Google Shape;7304;p533"/>
          <p:cNvPicPr preferRelativeResize="0"/>
          <p:nvPr/>
        </p:nvPicPr>
        <p:blipFill rotWithShape="1">
          <a:blip r:embed="rId5">
            <a:alphaModFix/>
          </a:blip>
          <a:srcRect b="0" l="0" r="0" t="0"/>
          <a:stretch/>
        </p:blipFill>
        <p:spPr>
          <a:xfrm>
            <a:off x="1061933" y="3557269"/>
            <a:ext cx="3289731" cy="1343439"/>
          </a:xfrm>
          <a:prstGeom prst="rect">
            <a:avLst/>
          </a:prstGeom>
          <a:noFill/>
          <a:ln>
            <a:noFill/>
          </a:ln>
        </p:spPr>
      </p:pic>
      <p:pic>
        <p:nvPicPr>
          <p:cNvPr id="7305" name="Google Shape;7305;p533"/>
          <p:cNvPicPr preferRelativeResize="0"/>
          <p:nvPr/>
        </p:nvPicPr>
        <p:blipFill rotWithShape="1">
          <a:blip r:embed="rId6">
            <a:alphaModFix/>
          </a:blip>
          <a:srcRect b="0" l="0" r="0" t="0"/>
          <a:stretch/>
        </p:blipFill>
        <p:spPr>
          <a:xfrm>
            <a:off x="4963384" y="1364746"/>
            <a:ext cx="2308575" cy="459298"/>
          </a:xfrm>
          <a:prstGeom prst="rect">
            <a:avLst/>
          </a:prstGeom>
          <a:noFill/>
          <a:ln>
            <a:noFill/>
          </a:ln>
        </p:spPr>
      </p:pic>
      <p:pic>
        <p:nvPicPr>
          <p:cNvPr descr="文本&#10;&#10;AI 生成的内容可能不正确。" id="7306" name="Google Shape;7306;p533"/>
          <p:cNvPicPr preferRelativeResize="0"/>
          <p:nvPr/>
        </p:nvPicPr>
        <p:blipFill rotWithShape="1">
          <a:blip r:embed="rId7">
            <a:alphaModFix/>
          </a:blip>
          <a:srcRect b="0" l="0" r="0" t="0"/>
          <a:stretch/>
        </p:blipFill>
        <p:spPr>
          <a:xfrm>
            <a:off x="4734200" y="2561377"/>
            <a:ext cx="3136720" cy="878376"/>
          </a:xfrm>
          <a:prstGeom prst="rect">
            <a:avLst/>
          </a:prstGeom>
          <a:noFill/>
          <a:ln>
            <a:noFill/>
          </a:ln>
        </p:spPr>
      </p:pic>
      <p:pic>
        <p:nvPicPr>
          <p:cNvPr id="7307" name="Google Shape;7307;p533"/>
          <p:cNvPicPr preferRelativeResize="0"/>
          <p:nvPr/>
        </p:nvPicPr>
        <p:blipFill rotWithShape="1">
          <a:blip r:embed="rId8">
            <a:alphaModFix/>
          </a:blip>
          <a:srcRect b="0" l="0" r="0" t="0"/>
          <a:stretch/>
        </p:blipFill>
        <p:spPr>
          <a:xfrm>
            <a:off x="7746872" y="2554099"/>
            <a:ext cx="2750496" cy="654081"/>
          </a:xfrm>
          <a:prstGeom prst="rect">
            <a:avLst/>
          </a:prstGeom>
          <a:noFill/>
          <a:ln>
            <a:noFill/>
          </a:ln>
        </p:spPr>
      </p:pic>
      <p:pic>
        <p:nvPicPr>
          <p:cNvPr id="7308" name="Google Shape;7308;p533"/>
          <p:cNvPicPr preferRelativeResize="0"/>
          <p:nvPr/>
        </p:nvPicPr>
        <p:blipFill rotWithShape="1">
          <a:blip r:embed="rId9">
            <a:alphaModFix/>
          </a:blip>
          <a:srcRect b="0" l="0" r="0" t="0"/>
          <a:stretch/>
        </p:blipFill>
        <p:spPr>
          <a:xfrm>
            <a:off x="4569965" y="1921335"/>
            <a:ext cx="2966243" cy="660330"/>
          </a:xfrm>
          <a:prstGeom prst="rect">
            <a:avLst/>
          </a:prstGeom>
          <a:noFill/>
          <a:ln>
            <a:noFill/>
          </a:ln>
        </p:spPr>
      </p:pic>
      <p:pic>
        <p:nvPicPr>
          <p:cNvPr id="7309" name="Google Shape;7309;p533"/>
          <p:cNvPicPr preferRelativeResize="0"/>
          <p:nvPr/>
        </p:nvPicPr>
        <p:blipFill rotWithShape="1">
          <a:blip r:embed="rId10">
            <a:alphaModFix/>
          </a:blip>
          <a:srcRect b="0" l="0" r="0" t="0"/>
          <a:stretch/>
        </p:blipFill>
        <p:spPr>
          <a:xfrm>
            <a:off x="7771842" y="1406917"/>
            <a:ext cx="2659092" cy="833988"/>
          </a:xfrm>
          <a:prstGeom prst="rect">
            <a:avLst/>
          </a:prstGeom>
          <a:noFill/>
          <a:ln>
            <a:noFill/>
          </a:ln>
        </p:spPr>
      </p:pic>
      <p:pic>
        <p:nvPicPr>
          <p:cNvPr descr="图形用户界面&#10;&#10;AI 生成的内容可能不正确。" id="7310" name="Google Shape;7310;p533"/>
          <p:cNvPicPr preferRelativeResize="0"/>
          <p:nvPr/>
        </p:nvPicPr>
        <p:blipFill rotWithShape="1">
          <a:blip r:embed="rId11">
            <a:alphaModFix/>
          </a:blip>
          <a:srcRect b="0" l="0" r="0" t="0"/>
          <a:stretch/>
        </p:blipFill>
        <p:spPr>
          <a:xfrm>
            <a:off x="4466432" y="3569598"/>
            <a:ext cx="4982249" cy="1235631"/>
          </a:xfrm>
          <a:prstGeom prst="rect">
            <a:avLst/>
          </a:prstGeom>
          <a:noFill/>
          <a:ln>
            <a:noFill/>
          </a:ln>
        </p:spPr>
      </p:pic>
      <p:pic>
        <p:nvPicPr>
          <p:cNvPr id="7311" name="Google Shape;7311;p533"/>
          <p:cNvPicPr preferRelativeResize="0"/>
          <p:nvPr/>
        </p:nvPicPr>
        <p:blipFill rotWithShape="1">
          <a:blip r:embed="rId12">
            <a:alphaModFix/>
          </a:blip>
          <a:srcRect b="0" l="0" r="0" t="0"/>
          <a:stretch/>
        </p:blipFill>
        <p:spPr>
          <a:xfrm>
            <a:off x="7580579" y="5097106"/>
            <a:ext cx="3532261" cy="1193594"/>
          </a:xfrm>
          <a:prstGeom prst="rect">
            <a:avLst/>
          </a:prstGeom>
          <a:noFill/>
          <a:ln>
            <a:noFill/>
          </a:ln>
        </p:spPr>
      </p:pic>
      <p:pic>
        <p:nvPicPr>
          <p:cNvPr id="7312" name="Google Shape;7312;p533"/>
          <p:cNvPicPr preferRelativeResize="0"/>
          <p:nvPr/>
        </p:nvPicPr>
        <p:blipFill rotWithShape="1">
          <a:blip r:embed="rId13">
            <a:alphaModFix/>
          </a:blip>
          <a:srcRect b="0" l="0" r="0" t="0"/>
          <a:stretch/>
        </p:blipFill>
        <p:spPr>
          <a:xfrm>
            <a:off x="3419175" y="5038612"/>
            <a:ext cx="2460324" cy="584445"/>
          </a:xfrm>
          <a:prstGeom prst="rect">
            <a:avLst/>
          </a:prstGeom>
          <a:noFill/>
          <a:ln>
            <a:noFill/>
          </a:ln>
        </p:spPr>
      </p:pic>
      <p:pic>
        <p:nvPicPr>
          <p:cNvPr descr="图片包含 徽标&#10;&#10;AI 生成的内容可能不正确。" id="7313" name="Google Shape;7313;p533"/>
          <p:cNvPicPr preferRelativeResize="0"/>
          <p:nvPr/>
        </p:nvPicPr>
        <p:blipFill rotWithShape="1">
          <a:blip r:embed="rId14">
            <a:alphaModFix/>
          </a:blip>
          <a:srcRect b="0" l="0" r="0" t="0"/>
          <a:stretch/>
        </p:blipFill>
        <p:spPr>
          <a:xfrm>
            <a:off x="9831385" y="3195860"/>
            <a:ext cx="1463380" cy="1881919"/>
          </a:xfrm>
          <a:prstGeom prst="rect">
            <a:avLst/>
          </a:prstGeom>
          <a:noFill/>
          <a:ln>
            <a:noFill/>
          </a:ln>
        </p:spPr>
      </p:pic>
      <p:pic>
        <p:nvPicPr>
          <p:cNvPr descr="徽标, 图标&#10;&#10;AI 生成的内容可能不正确。" id="7314" name="Google Shape;7314;p533"/>
          <p:cNvPicPr preferRelativeResize="0"/>
          <p:nvPr/>
        </p:nvPicPr>
        <p:blipFill rotWithShape="1">
          <a:blip r:embed="rId15">
            <a:alphaModFix/>
          </a:blip>
          <a:srcRect b="0" l="0" r="0" t="0"/>
          <a:stretch/>
        </p:blipFill>
        <p:spPr>
          <a:xfrm>
            <a:off x="897225" y="5012085"/>
            <a:ext cx="2364996" cy="1193609"/>
          </a:xfrm>
          <a:prstGeom prst="rect">
            <a:avLst/>
          </a:prstGeom>
          <a:noFill/>
          <a:ln>
            <a:noFill/>
          </a:ln>
        </p:spPr>
      </p:pic>
      <p:pic>
        <p:nvPicPr>
          <p:cNvPr id="7315" name="Google Shape;7315;p533"/>
          <p:cNvPicPr preferRelativeResize="0"/>
          <p:nvPr/>
        </p:nvPicPr>
        <p:blipFill rotWithShape="1">
          <a:blip r:embed="rId16">
            <a:alphaModFix/>
          </a:blip>
          <a:srcRect b="0" l="0" r="0" t="25478"/>
          <a:stretch/>
        </p:blipFill>
        <p:spPr>
          <a:xfrm>
            <a:off x="4796761" y="5689862"/>
            <a:ext cx="2823367" cy="5844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9" name="Shape 7319"/>
        <p:cNvGrpSpPr/>
        <p:nvPr/>
      </p:nvGrpSpPr>
      <p:grpSpPr>
        <a:xfrm>
          <a:off x="0" y="0"/>
          <a:ext cx="0" cy="0"/>
          <a:chOff x="0" y="0"/>
          <a:chExt cx="0" cy="0"/>
        </a:xfrm>
      </p:grpSpPr>
      <p:sp>
        <p:nvSpPr>
          <p:cNvPr id="7320" name="Google Shape;7320;p5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21" name="Google Shape;7321;p534"/>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Embracing Agents: vLLM Stateful </a:t>
            </a:r>
            <a:r>
              <a:rPr lang="en" sz="3000">
                <a:solidFill>
                  <a:schemeClr val="accent5"/>
                </a:solidFill>
                <a:latin typeface="Lexend"/>
                <a:ea typeface="Lexend"/>
                <a:cs typeface="Lexend"/>
                <a:sym typeface="Lexend"/>
              </a:rPr>
              <a:t>/v1/responses</a:t>
            </a:r>
            <a:r>
              <a:rPr lang="en" sz="3000">
                <a:latin typeface="Red Hat Display"/>
                <a:ea typeface="Red Hat Display"/>
                <a:cs typeface="Red Hat Display"/>
                <a:sym typeface="Red Hat Display"/>
              </a:rPr>
              <a:t> API</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grpSp>
        <p:nvGrpSpPr>
          <p:cNvPr id="7322" name="Google Shape;7322;p534"/>
          <p:cNvGrpSpPr/>
          <p:nvPr/>
        </p:nvGrpSpPr>
        <p:grpSpPr>
          <a:xfrm>
            <a:off x="1086119" y="1208510"/>
            <a:ext cx="10019752" cy="4823951"/>
            <a:chOff x="931456" y="1340004"/>
            <a:chExt cx="10329641" cy="4973146"/>
          </a:xfrm>
        </p:grpSpPr>
        <p:pic>
          <p:nvPicPr>
            <p:cNvPr id="7323" name="Google Shape;7323;p534" title="Screenshot 2025-10-21 at 12.05.33 PM.png"/>
            <p:cNvPicPr preferRelativeResize="0"/>
            <p:nvPr/>
          </p:nvPicPr>
          <p:blipFill>
            <a:blip r:embed="rId3">
              <a:alphaModFix/>
            </a:blip>
            <a:stretch>
              <a:fillRect/>
            </a:stretch>
          </p:blipFill>
          <p:spPr>
            <a:xfrm>
              <a:off x="931456" y="1340004"/>
              <a:ext cx="10329641" cy="4973133"/>
            </a:xfrm>
            <a:prstGeom prst="rect">
              <a:avLst/>
            </a:prstGeom>
            <a:noFill/>
            <a:ln>
              <a:noFill/>
            </a:ln>
          </p:spPr>
        </p:pic>
        <p:sp>
          <p:nvSpPr>
            <p:cNvPr id="7324" name="Google Shape;7324;p534"/>
            <p:cNvSpPr/>
            <p:nvPr/>
          </p:nvSpPr>
          <p:spPr>
            <a:xfrm>
              <a:off x="10981200" y="6045550"/>
              <a:ext cx="273900" cy="267600"/>
            </a:xfrm>
            <a:prstGeom prst="rect">
              <a:avLst/>
            </a:prstGeom>
            <a:solidFill>
              <a:srgbClr val="FFFFFF"/>
            </a:solidFill>
            <a:ln>
              <a:noFill/>
            </a:ln>
          </p:spPr>
          <p:txBody>
            <a:bodyPr anchorCtr="0" anchor="ctr" bIns="88675" lIns="88675" spcFirstLastPara="1" rIns="88675" wrap="square" tIns="88675">
              <a:noAutofit/>
            </a:bodyPr>
            <a:lstStyle/>
            <a:p>
              <a:pPr indent="0" lvl="0" marL="0" rtl="0" algn="ctr">
                <a:spcBef>
                  <a:spcPts val="0"/>
                </a:spcBef>
                <a:spcAft>
                  <a:spcPts val="0"/>
                </a:spcAft>
                <a:buNone/>
              </a:pPr>
              <a:r>
                <a:t/>
              </a:r>
              <a:endParaRPr sz="1356">
                <a:solidFill>
                  <a:srgbClr val="FFFFFF"/>
                </a:solidFill>
                <a:latin typeface="Red Hat Display"/>
                <a:ea typeface="Red Hat Display"/>
                <a:cs typeface="Red Hat Display"/>
                <a:sym typeface="Red Hat Display"/>
              </a:endParaRPr>
            </a:p>
          </p:txBody>
        </p:sp>
      </p:grpSp>
      <p:sp>
        <p:nvSpPr>
          <p:cNvPr id="7325" name="Google Shape;7325;p534"/>
          <p:cNvSpPr/>
          <p:nvPr/>
        </p:nvSpPr>
        <p:spPr>
          <a:xfrm>
            <a:off x="10594825" y="5726400"/>
            <a:ext cx="1088100" cy="14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9" name="Shape 7329"/>
        <p:cNvGrpSpPr/>
        <p:nvPr/>
      </p:nvGrpSpPr>
      <p:grpSpPr>
        <a:xfrm>
          <a:off x="0" y="0"/>
          <a:ext cx="0" cy="0"/>
          <a:chOff x="0" y="0"/>
          <a:chExt cx="0" cy="0"/>
        </a:xfrm>
      </p:grpSpPr>
      <p:sp>
        <p:nvSpPr>
          <p:cNvPr id="7330" name="Google Shape;7330;p5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31" name="Google Shape;7331;p535"/>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vLLM + Claude Code: Native </a:t>
            </a:r>
            <a:r>
              <a:rPr lang="en" sz="3000">
                <a:solidFill>
                  <a:schemeClr val="accent5"/>
                </a:solidFill>
                <a:latin typeface="Lexend"/>
                <a:ea typeface="Lexend"/>
                <a:cs typeface="Lexend"/>
                <a:sym typeface="Lexend"/>
              </a:rPr>
              <a:t>/v1/messages</a:t>
            </a:r>
            <a:r>
              <a:rPr lang="en" sz="3000">
                <a:latin typeface="Red Hat Display"/>
                <a:ea typeface="Red Hat Display"/>
                <a:cs typeface="Red Hat Display"/>
                <a:sym typeface="Red Hat Display"/>
              </a:rPr>
              <a:t> API</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332" name="Google Shape;7332;p535"/>
          <p:cNvSpPr/>
          <p:nvPr/>
        </p:nvSpPr>
        <p:spPr>
          <a:xfrm>
            <a:off x="10594825" y="5726400"/>
            <a:ext cx="1088100" cy="14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pic>
        <p:nvPicPr>
          <p:cNvPr id="7333" name="Google Shape;7333;p535"/>
          <p:cNvPicPr preferRelativeResize="0"/>
          <p:nvPr/>
        </p:nvPicPr>
        <p:blipFill rotWithShape="1">
          <a:blip r:embed="rId3">
            <a:alphaModFix/>
          </a:blip>
          <a:srcRect b="21868" l="0" r="0" t="0"/>
          <a:stretch/>
        </p:blipFill>
        <p:spPr>
          <a:xfrm>
            <a:off x="1442714" y="2235881"/>
            <a:ext cx="9306573" cy="3820319"/>
          </a:xfrm>
          <a:prstGeom prst="rect">
            <a:avLst/>
          </a:prstGeom>
          <a:noFill/>
          <a:ln>
            <a:noFill/>
          </a:ln>
        </p:spPr>
      </p:pic>
      <p:sp>
        <p:nvSpPr>
          <p:cNvPr id="7334" name="Google Shape;7334;p535"/>
          <p:cNvSpPr txBox="1"/>
          <p:nvPr/>
        </p:nvSpPr>
        <p:spPr>
          <a:xfrm>
            <a:off x="10385547" y="1512159"/>
            <a:ext cx="1539600" cy="588900"/>
          </a:xfrm>
          <a:prstGeom prst="rect">
            <a:avLst/>
          </a:prstGeom>
          <a:noFill/>
          <a:ln>
            <a:noFill/>
          </a:ln>
        </p:spPr>
        <p:txBody>
          <a:bodyPr anchorCtr="0" anchor="t" bIns="105325" lIns="105325" spcFirstLastPara="1" rIns="105325" wrap="square" tIns="105325">
            <a:noAutofit/>
          </a:bodyPr>
          <a:lstStyle/>
          <a:p>
            <a:pPr indent="0" lvl="0" marL="0" rtl="0" algn="ctr">
              <a:spcBef>
                <a:spcPts val="0"/>
              </a:spcBef>
              <a:spcAft>
                <a:spcPts val="0"/>
              </a:spcAft>
              <a:buNone/>
            </a:pPr>
            <a:r>
              <a:rPr b="1" lang="en" sz="1468">
                <a:solidFill>
                  <a:schemeClr val="dk1"/>
                </a:solidFill>
                <a:latin typeface="Red Hat Display"/>
                <a:ea typeface="Red Hat Display"/>
                <a:cs typeface="Red Hat Display"/>
                <a:sym typeface="Red Hat Display"/>
              </a:rPr>
              <a:t>Contribution welcome!</a:t>
            </a:r>
            <a:endParaRPr b="1" sz="1468">
              <a:solidFill>
                <a:schemeClr val="dk1"/>
              </a:solidFill>
              <a:latin typeface="Red Hat Display"/>
              <a:ea typeface="Red Hat Display"/>
              <a:cs typeface="Red Hat Display"/>
              <a:sym typeface="Red Hat Display"/>
            </a:endParaRPr>
          </a:p>
        </p:txBody>
      </p:sp>
      <p:pic>
        <p:nvPicPr>
          <p:cNvPr id="7335" name="Google Shape;7335;p535" title="Screenshot 2025-11-06 at 3.53.47 PM.png"/>
          <p:cNvPicPr preferRelativeResize="0"/>
          <p:nvPr/>
        </p:nvPicPr>
        <p:blipFill>
          <a:blip r:embed="rId4">
            <a:alphaModFix/>
          </a:blip>
          <a:stretch>
            <a:fillRect/>
          </a:stretch>
        </p:blipFill>
        <p:spPr>
          <a:xfrm>
            <a:off x="2041188" y="1427898"/>
            <a:ext cx="8109624" cy="673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9" name="Shape 7339"/>
        <p:cNvGrpSpPr/>
        <p:nvPr/>
      </p:nvGrpSpPr>
      <p:grpSpPr>
        <a:xfrm>
          <a:off x="0" y="0"/>
          <a:ext cx="0" cy="0"/>
          <a:chOff x="0" y="0"/>
          <a:chExt cx="0" cy="0"/>
        </a:xfrm>
      </p:grpSpPr>
      <p:sp>
        <p:nvSpPr>
          <p:cNvPr id="7340" name="Google Shape;7340;p5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41" name="Google Shape;7341;p536"/>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vLLM Prioritizes </a:t>
            </a:r>
            <a:r>
              <a:rPr b="1" lang="en" sz="3000">
                <a:latin typeface="Red Hat Display"/>
                <a:ea typeface="Red Hat Display"/>
                <a:cs typeface="Red Hat Display"/>
                <a:sym typeface="Red Hat Display"/>
              </a:rPr>
              <a:t>Accuracy</a:t>
            </a:r>
            <a:endParaRPr b="1"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342" name="Google Shape;7342;p536"/>
          <p:cNvSpPr/>
          <p:nvPr/>
        </p:nvSpPr>
        <p:spPr>
          <a:xfrm>
            <a:off x="10594825" y="5726400"/>
            <a:ext cx="1088100" cy="14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pic>
        <p:nvPicPr>
          <p:cNvPr id="7343" name="Google Shape;7343;p536"/>
          <p:cNvPicPr preferRelativeResize="0"/>
          <p:nvPr/>
        </p:nvPicPr>
        <p:blipFill>
          <a:blip r:embed="rId3">
            <a:alphaModFix/>
          </a:blip>
          <a:stretch>
            <a:fillRect/>
          </a:stretch>
        </p:blipFill>
        <p:spPr>
          <a:xfrm>
            <a:off x="1004689" y="2175050"/>
            <a:ext cx="4554798" cy="3222601"/>
          </a:xfrm>
          <a:prstGeom prst="rect">
            <a:avLst/>
          </a:prstGeom>
          <a:noFill/>
          <a:ln>
            <a:noFill/>
          </a:ln>
        </p:spPr>
      </p:pic>
      <p:pic>
        <p:nvPicPr>
          <p:cNvPr id="7344" name="Google Shape;7344;p536"/>
          <p:cNvPicPr preferRelativeResize="0"/>
          <p:nvPr/>
        </p:nvPicPr>
        <p:blipFill rotWithShape="1">
          <a:blip r:embed="rId4">
            <a:alphaModFix/>
          </a:blip>
          <a:srcRect b="16153" l="6360" r="7104" t="16624"/>
          <a:stretch/>
        </p:blipFill>
        <p:spPr>
          <a:xfrm>
            <a:off x="5922289" y="2773227"/>
            <a:ext cx="5813167" cy="20262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8" name="Shape 7348"/>
        <p:cNvGrpSpPr/>
        <p:nvPr/>
      </p:nvGrpSpPr>
      <p:grpSpPr>
        <a:xfrm>
          <a:off x="0" y="0"/>
          <a:ext cx="0" cy="0"/>
          <a:chOff x="0" y="0"/>
          <a:chExt cx="0" cy="0"/>
        </a:xfrm>
      </p:grpSpPr>
      <p:sp>
        <p:nvSpPr>
          <p:cNvPr id="7349" name="Google Shape;7349;p5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50" name="Google Shape;7350;p537"/>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vLLM Prioritizes </a:t>
            </a:r>
            <a:r>
              <a:rPr b="1" lang="en" sz="3000">
                <a:latin typeface="Red Hat Display"/>
                <a:ea typeface="Red Hat Display"/>
                <a:cs typeface="Red Hat Display"/>
                <a:sym typeface="Red Hat Display"/>
              </a:rPr>
              <a:t>Performance</a:t>
            </a:r>
            <a:endParaRPr b="1"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351" name="Google Shape;7351;p537"/>
          <p:cNvSpPr/>
          <p:nvPr/>
        </p:nvSpPr>
        <p:spPr>
          <a:xfrm>
            <a:off x="10594825" y="5726400"/>
            <a:ext cx="1088100" cy="14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7352" name="Google Shape;7352;p537"/>
          <p:cNvSpPr txBox="1"/>
          <p:nvPr>
            <p:ph idx="12" type="sldNum"/>
          </p:nvPr>
        </p:nvSpPr>
        <p:spPr>
          <a:xfrm>
            <a:off x="8472458" y="4663217"/>
            <a:ext cx="548700" cy="393600"/>
          </a:xfrm>
          <a:prstGeom prst="rect">
            <a:avLst/>
          </a:prstGeom>
          <a:noFill/>
          <a:ln>
            <a:noFill/>
          </a:ln>
        </p:spPr>
        <p:txBody>
          <a:bodyPr anchorCtr="0" anchor="ctr" bIns="121900" lIns="121900" spcFirstLastPara="1" rIns="121900" wrap="square" tIns="121900">
            <a:normAutofit fontScale="85000" lnSpcReduction="20000"/>
          </a:bodyPr>
          <a:lstStyle/>
          <a:p>
            <a:pPr indent="0" lvl="0" marL="0" rtl="0" algn="l">
              <a:spcBef>
                <a:spcPts val="0"/>
              </a:spcBef>
              <a:spcAft>
                <a:spcPts val="0"/>
              </a:spcAft>
              <a:buNone/>
            </a:pPr>
            <a:fld id="{00000000-1234-1234-1234-123412341234}" type="slidenum">
              <a:rPr lang="en"/>
              <a:t>‹#›</a:t>
            </a:fld>
            <a:endParaRPr/>
          </a:p>
        </p:txBody>
      </p:sp>
      <p:sp>
        <p:nvSpPr>
          <p:cNvPr id="7353" name="Google Shape;7353;p537"/>
          <p:cNvSpPr txBox="1"/>
          <p:nvPr>
            <p:ph idx="1" type="body"/>
          </p:nvPr>
        </p:nvSpPr>
        <p:spPr>
          <a:xfrm>
            <a:off x="417904" y="4801955"/>
            <a:ext cx="5309700" cy="646500"/>
          </a:xfrm>
          <a:prstGeom prst="rect">
            <a:avLst/>
          </a:prstGeom>
          <a:noFill/>
          <a:ln>
            <a:noFill/>
          </a:ln>
        </p:spPr>
        <p:txBody>
          <a:bodyPr anchorCtr="0" anchor="t" bIns="121900" lIns="121900" spcFirstLastPara="1" rIns="121900" wrap="square" tIns="121900">
            <a:normAutofit/>
          </a:bodyPr>
          <a:lstStyle/>
          <a:p>
            <a:pPr indent="0" lvl="0" marL="0" rtl="0" algn="ctr">
              <a:lnSpc>
                <a:spcPct val="115000"/>
              </a:lnSpc>
              <a:spcBef>
                <a:spcPts val="0"/>
              </a:spcBef>
              <a:spcAft>
                <a:spcPts val="0"/>
              </a:spcAft>
              <a:buSzPts val="1900"/>
              <a:buNone/>
            </a:pPr>
            <a:r>
              <a:rPr lang="en">
                <a:solidFill>
                  <a:schemeClr val="dk1"/>
                </a:solidFill>
              </a:rPr>
              <a:t>Every </a:t>
            </a:r>
            <a:r>
              <a:rPr lang="en"/>
              <a:t>commit</a:t>
            </a:r>
            <a:r>
              <a:rPr lang="en">
                <a:solidFill>
                  <a:schemeClr val="dk1"/>
                </a:solidFill>
              </a:rPr>
              <a:t> is </a:t>
            </a:r>
            <a:r>
              <a:rPr lang="en"/>
              <a:t>tested with thousands of tests</a:t>
            </a:r>
            <a:endParaRPr>
              <a:solidFill>
                <a:schemeClr val="dk1"/>
              </a:solidFill>
            </a:endParaRPr>
          </a:p>
        </p:txBody>
      </p:sp>
      <p:sp>
        <p:nvSpPr>
          <p:cNvPr id="7354" name="Google Shape;7354;p537"/>
          <p:cNvSpPr txBox="1"/>
          <p:nvPr/>
        </p:nvSpPr>
        <p:spPr>
          <a:xfrm>
            <a:off x="6030494" y="5334967"/>
            <a:ext cx="5883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chemeClr val="dk1"/>
                </a:solidFill>
                <a:latin typeface="Red Hat Display"/>
                <a:ea typeface="Red Hat Display"/>
                <a:cs typeface="Red Hat Display"/>
                <a:sym typeface="Red Hat Display"/>
              </a:rPr>
              <a:t>More than 100k$ / month spend on CI</a:t>
            </a:r>
            <a:endParaRPr b="1" sz="2400">
              <a:solidFill>
                <a:schemeClr val="dk1"/>
              </a:solidFill>
              <a:latin typeface="Red Hat Display"/>
              <a:ea typeface="Red Hat Display"/>
              <a:cs typeface="Red Hat Display"/>
              <a:sym typeface="Red Hat Display"/>
            </a:endParaRPr>
          </a:p>
        </p:txBody>
      </p:sp>
      <p:pic>
        <p:nvPicPr>
          <p:cNvPr id="7355" name="Google Shape;7355;p537"/>
          <p:cNvPicPr preferRelativeResize="0"/>
          <p:nvPr/>
        </p:nvPicPr>
        <p:blipFill rotWithShape="1">
          <a:blip r:embed="rId3">
            <a:alphaModFix/>
          </a:blip>
          <a:srcRect b="0" l="0" r="0" t="0"/>
          <a:stretch/>
        </p:blipFill>
        <p:spPr>
          <a:xfrm>
            <a:off x="587424" y="1643051"/>
            <a:ext cx="5663757" cy="2476770"/>
          </a:xfrm>
          <a:prstGeom prst="rect">
            <a:avLst/>
          </a:prstGeom>
          <a:noFill/>
          <a:ln>
            <a:noFill/>
          </a:ln>
        </p:spPr>
      </p:pic>
      <p:sp>
        <p:nvSpPr>
          <p:cNvPr id="7356" name="Google Shape;7356;p537"/>
          <p:cNvSpPr txBox="1"/>
          <p:nvPr/>
        </p:nvSpPr>
        <p:spPr>
          <a:xfrm>
            <a:off x="601629" y="4249700"/>
            <a:ext cx="4945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600" u="sng">
                <a:solidFill>
                  <a:schemeClr val="dk1"/>
                </a:solidFill>
                <a:latin typeface="Red Hat Display"/>
                <a:ea typeface="Red Hat Display"/>
                <a:cs typeface="Red Hat Display"/>
                <a:sym typeface="Red Hat Display"/>
                <a:hlinkClick r:id="rId4">
                  <a:extLst>
                    <a:ext uri="{A12FA001-AC4F-418D-AE19-62706E023703}">
                      <ahyp:hlinkClr val="tx"/>
                    </a:ext>
                  </a:extLst>
                </a:hlinkClick>
              </a:rPr>
              <a:t>https://hud.pytorch.org/benchmark/llms?repoName=vllm-project%2Fvllm</a:t>
            </a:r>
            <a:endParaRPr sz="1600">
              <a:solidFill>
                <a:schemeClr val="dk1"/>
              </a:solidFill>
              <a:latin typeface="Red Hat Display"/>
              <a:ea typeface="Red Hat Display"/>
              <a:cs typeface="Red Hat Display"/>
              <a:sym typeface="Red Hat Display"/>
            </a:endParaRPr>
          </a:p>
        </p:txBody>
      </p:sp>
      <p:pic>
        <p:nvPicPr>
          <p:cNvPr descr="图表, 条形图&#10;&#10;AI 生成的内容可能不正确。" id="7357" name="Google Shape;7357;p537"/>
          <p:cNvPicPr preferRelativeResize="0"/>
          <p:nvPr/>
        </p:nvPicPr>
        <p:blipFill rotWithShape="1">
          <a:blip r:embed="rId5">
            <a:alphaModFix/>
          </a:blip>
          <a:srcRect b="0" l="0" r="0" t="0"/>
          <a:stretch/>
        </p:blipFill>
        <p:spPr>
          <a:xfrm>
            <a:off x="5744865" y="1565590"/>
            <a:ext cx="6162431" cy="38189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1" name="Shape 7361"/>
        <p:cNvGrpSpPr/>
        <p:nvPr/>
      </p:nvGrpSpPr>
      <p:grpSpPr>
        <a:xfrm>
          <a:off x="0" y="0"/>
          <a:ext cx="0" cy="0"/>
          <a:chOff x="0" y="0"/>
          <a:chExt cx="0" cy="0"/>
        </a:xfrm>
      </p:grpSpPr>
      <p:sp>
        <p:nvSpPr>
          <p:cNvPr id="7362" name="Google Shape;7362;p5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63" name="Google Shape;7363;p538"/>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torch.compile 🤝 vLLM</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364" name="Google Shape;7364;p538"/>
          <p:cNvSpPr/>
          <p:nvPr/>
        </p:nvSpPr>
        <p:spPr>
          <a:xfrm>
            <a:off x="10594825" y="5726400"/>
            <a:ext cx="1088100" cy="14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7365" name="Google Shape;7365;p538"/>
          <p:cNvSpPr txBox="1"/>
          <p:nvPr/>
        </p:nvSpPr>
        <p:spPr>
          <a:xfrm>
            <a:off x="567876" y="1109500"/>
            <a:ext cx="8035200" cy="5093700"/>
          </a:xfrm>
          <a:prstGeom prst="rect">
            <a:avLst/>
          </a:prstGeom>
          <a:noFill/>
          <a:ln>
            <a:noFill/>
          </a:ln>
        </p:spPr>
        <p:txBody>
          <a:bodyPr anchorCtr="0" anchor="t" bIns="0" lIns="0" spcFirstLastPara="1" rIns="0" wrap="square" tIns="0">
            <a:noAutofit/>
          </a:bodyPr>
          <a:lstStyle/>
          <a:p>
            <a:pPr indent="-431800" lvl="0" marL="609600" rtl="0" algn="l">
              <a:lnSpc>
                <a:spcPct val="135000"/>
              </a:lnSpc>
              <a:spcBef>
                <a:spcPts val="1300"/>
              </a:spcBef>
              <a:spcAft>
                <a:spcPts val="0"/>
              </a:spcAft>
              <a:buClr>
                <a:schemeClr val="accent1"/>
              </a:buClr>
              <a:buSzPts val="2000"/>
              <a:buFont typeface="Red Hat Display"/>
              <a:buChar char="●"/>
            </a:pPr>
            <a:r>
              <a:rPr b="1" lang="en" sz="2000">
                <a:solidFill>
                  <a:schemeClr val="accent1"/>
                </a:solidFill>
                <a:latin typeface="Red Hat Display"/>
                <a:ea typeface="Red Hat Display"/>
                <a:cs typeface="Red Hat Display"/>
                <a:sym typeface="Red Hat Display"/>
              </a:rPr>
              <a:t>Automatic</a:t>
            </a:r>
            <a:r>
              <a:rPr b="1" lang="en" sz="2000">
                <a:solidFill>
                  <a:srgbClr val="EE0000"/>
                </a:solidFill>
                <a:latin typeface="Red Hat Display"/>
                <a:ea typeface="Red Hat Display"/>
                <a:cs typeface="Red Hat Display"/>
                <a:sym typeface="Red Hat Display"/>
              </a:rPr>
              <a:t> </a:t>
            </a:r>
            <a:r>
              <a:rPr b="1" lang="en" sz="2000">
                <a:latin typeface="Red Hat Display"/>
                <a:ea typeface="Red Hat Display"/>
                <a:cs typeface="Red Hat Display"/>
                <a:sym typeface="Red Hat Display"/>
              </a:rPr>
              <a:t>kernel generation</a:t>
            </a:r>
            <a:endParaRPr b="1" sz="2000">
              <a:latin typeface="Red Hat Display"/>
              <a:ea typeface="Red Hat Display"/>
              <a:cs typeface="Red Hat Display"/>
              <a:sym typeface="Red Hat Display"/>
            </a:endParaRPr>
          </a:p>
          <a:p>
            <a:pPr indent="-431800" lvl="1" marL="1219200" rtl="0" algn="l">
              <a:lnSpc>
                <a:spcPct val="135000"/>
              </a:lnSpc>
              <a:spcBef>
                <a:spcPts val="0"/>
              </a:spcBef>
              <a:spcAft>
                <a:spcPts val="0"/>
              </a:spcAft>
              <a:buSzPts val="2000"/>
              <a:buFont typeface="Red Hat Display"/>
              <a:buChar char="○"/>
            </a:pPr>
            <a:r>
              <a:rPr lang="en" sz="2000">
                <a:solidFill>
                  <a:schemeClr val="accent1"/>
                </a:solidFill>
                <a:latin typeface="Red Hat Display"/>
                <a:ea typeface="Red Hat Display"/>
                <a:cs typeface="Red Hat Display"/>
                <a:sym typeface="Red Hat Display"/>
              </a:rPr>
              <a:t>Fast</a:t>
            </a:r>
            <a:r>
              <a:rPr lang="en" sz="2000">
                <a:latin typeface="Red Hat Display"/>
                <a:ea typeface="Red Hat Display"/>
                <a:cs typeface="Red Hat Display"/>
                <a:sym typeface="Red Hat Display"/>
              </a:rPr>
              <a:t> iteration, automatic </a:t>
            </a:r>
            <a:r>
              <a:rPr lang="en" sz="2000">
                <a:solidFill>
                  <a:schemeClr val="accent1"/>
                </a:solidFill>
                <a:latin typeface="Red Hat Display"/>
                <a:ea typeface="Red Hat Display"/>
                <a:cs typeface="Red Hat Display"/>
                <a:sym typeface="Red Hat Display"/>
              </a:rPr>
              <a:t>fusion</a:t>
            </a:r>
            <a:r>
              <a:rPr lang="en" sz="2000">
                <a:latin typeface="Red Hat Display"/>
                <a:ea typeface="Red Hat Display"/>
                <a:cs typeface="Red Hat Display"/>
                <a:sym typeface="Red Hat Display"/>
              </a:rPr>
              <a:t>, performance </a:t>
            </a:r>
            <a:r>
              <a:rPr lang="en" sz="2000">
                <a:solidFill>
                  <a:schemeClr val="accent1"/>
                </a:solidFill>
                <a:latin typeface="Red Hat Display"/>
                <a:ea typeface="Red Hat Display"/>
                <a:cs typeface="Red Hat Display"/>
                <a:sym typeface="Red Hat Display"/>
              </a:rPr>
              <a:t>portability</a:t>
            </a:r>
            <a:endParaRPr sz="2000">
              <a:solidFill>
                <a:schemeClr val="accent1"/>
              </a:solidFill>
              <a:latin typeface="Red Hat Display"/>
              <a:ea typeface="Red Hat Display"/>
              <a:cs typeface="Red Hat Display"/>
              <a:sym typeface="Red Hat Display"/>
            </a:endParaRPr>
          </a:p>
          <a:p>
            <a:pPr indent="-431800" lvl="1" marL="1219200" rtl="0" algn="l">
              <a:lnSpc>
                <a:spcPct val="135000"/>
              </a:lnSpc>
              <a:spcBef>
                <a:spcPts val="0"/>
              </a:spcBef>
              <a:spcAft>
                <a:spcPts val="0"/>
              </a:spcAft>
              <a:buSzPts val="2000"/>
              <a:buFont typeface="Red Hat Display"/>
              <a:buChar char="○"/>
            </a:pPr>
            <a:r>
              <a:rPr lang="en" sz="2000">
                <a:latin typeface="Red Hat Display"/>
                <a:ea typeface="Red Hat Display"/>
                <a:cs typeface="Red Hat Display"/>
                <a:sym typeface="Red Hat Display"/>
              </a:rPr>
              <a:t>RoPE, RMSNorm, SiluMul, QuantFP8, etc. </a:t>
            </a:r>
            <a:endParaRPr sz="2000">
              <a:latin typeface="Red Hat Display"/>
              <a:ea typeface="Red Hat Display"/>
              <a:cs typeface="Red Hat Display"/>
              <a:sym typeface="Red Hat Display"/>
            </a:endParaRPr>
          </a:p>
          <a:p>
            <a:pPr indent="-431800" lvl="0" marL="609600" rtl="0" algn="l">
              <a:lnSpc>
                <a:spcPct val="135000"/>
              </a:lnSpc>
              <a:spcBef>
                <a:spcPts val="0"/>
              </a:spcBef>
              <a:spcAft>
                <a:spcPts val="0"/>
              </a:spcAft>
              <a:buClr>
                <a:schemeClr val="accent1"/>
              </a:buClr>
              <a:buSzPts val="2000"/>
              <a:buFont typeface="Red Hat Display"/>
              <a:buChar char="●"/>
            </a:pPr>
            <a:r>
              <a:rPr b="1" lang="en" sz="2000">
                <a:latin typeface="Red Hat Display"/>
                <a:ea typeface="Red Hat Display"/>
                <a:cs typeface="Red Hat Display"/>
                <a:sym typeface="Red Hat Display"/>
              </a:rPr>
              <a:t>Apply optimizations </a:t>
            </a:r>
            <a:r>
              <a:rPr b="1" lang="en" sz="2000">
                <a:solidFill>
                  <a:schemeClr val="accent1"/>
                </a:solidFill>
                <a:latin typeface="Red Hat Display"/>
                <a:ea typeface="Red Hat Display"/>
                <a:cs typeface="Red Hat Display"/>
                <a:sym typeface="Red Hat Display"/>
              </a:rPr>
              <a:t>independently</a:t>
            </a:r>
            <a:r>
              <a:rPr b="1" lang="en" sz="2000">
                <a:latin typeface="Red Hat Display"/>
                <a:ea typeface="Red Hat Display"/>
                <a:cs typeface="Red Hat Display"/>
                <a:sym typeface="Red Hat Display"/>
              </a:rPr>
              <a:t> of model definitions</a:t>
            </a:r>
            <a:endParaRPr b="1" sz="2000">
              <a:latin typeface="Red Hat Display"/>
              <a:ea typeface="Red Hat Display"/>
              <a:cs typeface="Red Hat Display"/>
              <a:sym typeface="Red Hat Display"/>
            </a:endParaRPr>
          </a:p>
          <a:p>
            <a:pPr indent="-431800" lvl="1" marL="1219200" rtl="0" algn="l">
              <a:lnSpc>
                <a:spcPct val="135000"/>
              </a:lnSpc>
              <a:spcBef>
                <a:spcPts val="0"/>
              </a:spcBef>
              <a:spcAft>
                <a:spcPts val="0"/>
              </a:spcAft>
              <a:buSzPts val="2000"/>
              <a:buFont typeface="Red Hat Display"/>
              <a:buChar char="○"/>
            </a:pPr>
            <a:r>
              <a:rPr lang="en" sz="2000">
                <a:latin typeface="Red Hat Display"/>
                <a:ea typeface="Red Hat Display"/>
                <a:cs typeface="Red Hat Display"/>
                <a:sym typeface="Red Hat Display"/>
              </a:rPr>
              <a:t>Graph-level transformations (Nanoflow, DBO)</a:t>
            </a:r>
            <a:endParaRPr sz="2000">
              <a:latin typeface="Red Hat Display"/>
              <a:ea typeface="Red Hat Display"/>
              <a:cs typeface="Red Hat Display"/>
              <a:sym typeface="Red Hat Display"/>
            </a:endParaRPr>
          </a:p>
          <a:p>
            <a:pPr indent="-431800" lvl="1" marL="1219200" rtl="0" algn="l">
              <a:lnSpc>
                <a:spcPct val="135000"/>
              </a:lnSpc>
              <a:spcBef>
                <a:spcPts val="0"/>
              </a:spcBef>
              <a:spcAft>
                <a:spcPts val="0"/>
              </a:spcAft>
              <a:buSzPts val="2000"/>
              <a:buFont typeface="Red Hat Display"/>
              <a:buChar char="○"/>
            </a:pPr>
            <a:r>
              <a:rPr lang="en" sz="2000">
                <a:latin typeface="Red Hat Display"/>
                <a:ea typeface="Red Hat Display"/>
                <a:cs typeface="Red Hat Display"/>
                <a:sym typeface="Red Hat Display"/>
              </a:rPr>
              <a:t>Custom op and collective </a:t>
            </a:r>
            <a:r>
              <a:rPr lang="en" sz="2000">
                <a:solidFill>
                  <a:schemeClr val="accent1"/>
                </a:solidFill>
                <a:latin typeface="Red Hat Display"/>
                <a:ea typeface="Red Hat Display"/>
                <a:cs typeface="Red Hat Display"/>
                <a:sym typeface="Red Hat Display"/>
              </a:rPr>
              <a:t>fusion</a:t>
            </a:r>
            <a:r>
              <a:rPr lang="en" sz="2000">
                <a:latin typeface="Red Hat Display"/>
                <a:ea typeface="Red Hat Display"/>
                <a:cs typeface="Red Hat Display"/>
                <a:sym typeface="Red Hat Display"/>
              </a:rPr>
              <a:t> passes</a:t>
            </a:r>
            <a:endParaRPr sz="2000">
              <a:latin typeface="Red Hat Display"/>
              <a:ea typeface="Red Hat Display"/>
              <a:cs typeface="Red Hat Display"/>
              <a:sym typeface="Red Hat Display"/>
            </a:endParaRPr>
          </a:p>
          <a:p>
            <a:pPr indent="-412750" lvl="2" marL="1828800" rtl="0" algn="l">
              <a:lnSpc>
                <a:spcPct val="115000"/>
              </a:lnSpc>
              <a:spcBef>
                <a:spcPts val="0"/>
              </a:spcBef>
              <a:spcAft>
                <a:spcPts val="0"/>
              </a:spcAft>
              <a:buSzPts val="1700"/>
              <a:buFont typeface="Red Hat Display"/>
              <a:buChar char="■"/>
            </a:pPr>
            <a:r>
              <a:rPr lang="en" sz="1700">
                <a:latin typeface="Red Hat Display"/>
                <a:ea typeface="Red Hat Display"/>
                <a:cs typeface="Red Hat Display"/>
                <a:sym typeface="Red Hat Display"/>
              </a:rPr>
              <a:t>Attention + Quant (FP8) (</a:t>
            </a:r>
            <a:r>
              <a:rPr lang="en" sz="1700">
                <a:solidFill>
                  <a:schemeClr val="accent1"/>
                </a:solidFill>
                <a:latin typeface="Red Hat Display"/>
                <a:ea typeface="Red Hat Display"/>
                <a:cs typeface="Red Hat Display"/>
                <a:sym typeface="Red Hat Display"/>
              </a:rPr>
              <a:t>~7%</a:t>
            </a:r>
            <a:r>
              <a:rPr lang="en" sz="1700">
                <a:latin typeface="Red Hat Display"/>
                <a:ea typeface="Red Hat Display"/>
                <a:cs typeface="Red Hat Display"/>
                <a:sym typeface="Red Hat Display"/>
              </a:rPr>
              <a:t> improvement)</a:t>
            </a:r>
            <a:endParaRPr sz="1700">
              <a:latin typeface="Red Hat Display"/>
              <a:ea typeface="Red Hat Display"/>
              <a:cs typeface="Red Hat Display"/>
              <a:sym typeface="Red Hat Display"/>
            </a:endParaRPr>
          </a:p>
          <a:p>
            <a:pPr indent="-412750" lvl="2" marL="1828800" rtl="0" algn="l">
              <a:lnSpc>
                <a:spcPct val="115000"/>
              </a:lnSpc>
              <a:spcBef>
                <a:spcPts val="0"/>
              </a:spcBef>
              <a:spcAft>
                <a:spcPts val="0"/>
              </a:spcAft>
              <a:buSzPts val="1700"/>
              <a:buFont typeface="Red Hat Display"/>
              <a:buChar char="■"/>
            </a:pPr>
            <a:r>
              <a:rPr lang="en" sz="1700">
                <a:latin typeface="Red Hat Display"/>
                <a:ea typeface="Red Hat Display"/>
                <a:cs typeface="Red Hat Display"/>
                <a:sym typeface="Red Hat Display"/>
              </a:rPr>
              <a:t>Attention + Quant (FP4) (</a:t>
            </a:r>
            <a:r>
              <a:rPr lang="en" sz="1700">
                <a:solidFill>
                  <a:schemeClr val="accent1"/>
                </a:solidFill>
                <a:latin typeface="Red Hat Display"/>
                <a:ea typeface="Red Hat Display"/>
                <a:cs typeface="Red Hat Display"/>
                <a:sym typeface="Red Hat Display"/>
              </a:rPr>
              <a:t>~11%</a:t>
            </a:r>
            <a:r>
              <a:rPr lang="en" sz="1700">
                <a:latin typeface="Red Hat Display"/>
                <a:ea typeface="Red Hat Display"/>
                <a:cs typeface="Red Hat Display"/>
                <a:sym typeface="Red Hat Display"/>
              </a:rPr>
              <a:t> improvement)</a:t>
            </a:r>
            <a:endParaRPr sz="1700">
              <a:solidFill>
                <a:srgbClr val="595959"/>
              </a:solidFill>
              <a:latin typeface="Red Hat Display"/>
              <a:ea typeface="Red Hat Display"/>
              <a:cs typeface="Red Hat Display"/>
              <a:sym typeface="Red Hat Display"/>
            </a:endParaRPr>
          </a:p>
          <a:p>
            <a:pPr indent="-412750" lvl="2" marL="1828800" rtl="0" algn="l">
              <a:lnSpc>
                <a:spcPct val="115000"/>
              </a:lnSpc>
              <a:spcBef>
                <a:spcPts val="0"/>
              </a:spcBef>
              <a:spcAft>
                <a:spcPts val="0"/>
              </a:spcAft>
              <a:buSzPts val="1700"/>
              <a:buFont typeface="Red Hat Display"/>
              <a:buChar char="■"/>
            </a:pPr>
            <a:r>
              <a:rPr lang="en" sz="1700">
                <a:latin typeface="Red Hat Display"/>
                <a:ea typeface="Red Hat Display"/>
                <a:cs typeface="Red Hat Display"/>
                <a:sym typeface="Red Hat Display"/>
              </a:rPr>
              <a:t>SiLU-Mul + Quant (FP4) (</a:t>
            </a:r>
            <a:r>
              <a:rPr lang="en" sz="1700">
                <a:solidFill>
                  <a:schemeClr val="accent1"/>
                </a:solidFill>
                <a:latin typeface="Red Hat Display"/>
                <a:ea typeface="Red Hat Display"/>
                <a:cs typeface="Red Hat Display"/>
                <a:sym typeface="Red Hat Display"/>
              </a:rPr>
              <a:t>~3%</a:t>
            </a:r>
            <a:r>
              <a:rPr lang="en" sz="1700">
                <a:latin typeface="Red Hat Display"/>
                <a:ea typeface="Red Hat Display"/>
                <a:cs typeface="Red Hat Display"/>
                <a:sym typeface="Red Hat Display"/>
              </a:rPr>
              <a:t> improvement)</a:t>
            </a:r>
            <a:endParaRPr sz="1700">
              <a:latin typeface="Red Hat Display"/>
              <a:ea typeface="Red Hat Display"/>
              <a:cs typeface="Red Hat Display"/>
              <a:sym typeface="Red Hat Display"/>
            </a:endParaRPr>
          </a:p>
          <a:p>
            <a:pPr indent="-412750" lvl="2" marL="1828800" rtl="0" algn="l">
              <a:lnSpc>
                <a:spcPct val="115000"/>
              </a:lnSpc>
              <a:spcBef>
                <a:spcPts val="0"/>
              </a:spcBef>
              <a:spcAft>
                <a:spcPts val="0"/>
              </a:spcAft>
              <a:buSzPts val="1700"/>
              <a:buFont typeface="Red Hat Display"/>
              <a:buChar char="■"/>
            </a:pPr>
            <a:r>
              <a:rPr lang="en" sz="1700">
                <a:latin typeface="Red Hat Display"/>
                <a:ea typeface="Red Hat Display"/>
                <a:cs typeface="Red Hat Display"/>
                <a:sym typeface="Red Hat Display"/>
              </a:rPr>
              <a:t>Sequence Parallelism &amp; Async TP (</a:t>
            </a:r>
            <a:r>
              <a:rPr lang="en" sz="1700">
                <a:solidFill>
                  <a:schemeClr val="accent1"/>
                </a:solidFill>
                <a:latin typeface="Red Hat Display"/>
                <a:ea typeface="Red Hat Display"/>
                <a:cs typeface="Red Hat Display"/>
                <a:sym typeface="Red Hat Display"/>
              </a:rPr>
              <a:t>~10%</a:t>
            </a:r>
            <a:r>
              <a:rPr lang="en" sz="1700">
                <a:latin typeface="Red Hat Display"/>
                <a:ea typeface="Red Hat Display"/>
                <a:cs typeface="Red Hat Display"/>
                <a:sym typeface="Red Hat Display"/>
              </a:rPr>
              <a:t> improvement)</a:t>
            </a:r>
            <a:endParaRPr sz="1700">
              <a:latin typeface="Red Hat Display"/>
              <a:ea typeface="Red Hat Display"/>
              <a:cs typeface="Red Hat Display"/>
              <a:sym typeface="Red Hat Display"/>
            </a:endParaRPr>
          </a:p>
          <a:p>
            <a:pPr indent="-412750" lvl="2" marL="1828800" rtl="0" algn="l">
              <a:lnSpc>
                <a:spcPct val="115000"/>
              </a:lnSpc>
              <a:spcBef>
                <a:spcPts val="0"/>
              </a:spcBef>
              <a:spcAft>
                <a:spcPts val="0"/>
              </a:spcAft>
              <a:buSzPts val="1700"/>
              <a:buFont typeface="Red Hat Display"/>
              <a:buChar char="■"/>
            </a:pPr>
            <a:r>
              <a:rPr lang="en" sz="1700">
                <a:latin typeface="Red Hat Display"/>
                <a:ea typeface="Red Hat Display"/>
                <a:cs typeface="Red Hat Display"/>
                <a:sym typeface="Red Hat Display"/>
              </a:rPr>
              <a:t>AllReduce + RMSNorm + Quant (FP8) (</a:t>
            </a:r>
            <a:r>
              <a:rPr lang="en" sz="1700">
                <a:solidFill>
                  <a:schemeClr val="accent1"/>
                </a:solidFill>
                <a:latin typeface="Red Hat Display"/>
                <a:ea typeface="Red Hat Display"/>
                <a:cs typeface="Red Hat Display"/>
                <a:sym typeface="Red Hat Display"/>
              </a:rPr>
              <a:t>~8%</a:t>
            </a:r>
            <a:r>
              <a:rPr lang="en" sz="1700">
                <a:latin typeface="Red Hat Display"/>
                <a:ea typeface="Red Hat Display"/>
                <a:cs typeface="Red Hat Display"/>
                <a:sym typeface="Red Hat Display"/>
              </a:rPr>
              <a:t> improvement)</a:t>
            </a:r>
            <a:endParaRPr sz="1700">
              <a:latin typeface="Red Hat Display"/>
              <a:ea typeface="Red Hat Display"/>
              <a:cs typeface="Red Hat Display"/>
              <a:sym typeface="Red Hat Display"/>
            </a:endParaRPr>
          </a:p>
          <a:p>
            <a:pPr indent="-412750" lvl="2" marL="1828800" rtl="0" algn="l">
              <a:lnSpc>
                <a:spcPct val="115000"/>
              </a:lnSpc>
              <a:spcBef>
                <a:spcPts val="0"/>
              </a:spcBef>
              <a:spcAft>
                <a:spcPts val="0"/>
              </a:spcAft>
              <a:buSzPts val="1700"/>
              <a:buFont typeface="Red Hat Display"/>
              <a:buChar char="■"/>
            </a:pPr>
            <a:r>
              <a:rPr lang="en" sz="1700">
                <a:latin typeface="Red Hat Display"/>
                <a:ea typeface="Red Hat Display"/>
                <a:cs typeface="Red Hat Display"/>
                <a:sym typeface="Red Hat Display"/>
              </a:rPr>
              <a:t>AllReduce + RMSNorm + Quant (FP4) (</a:t>
            </a:r>
            <a:r>
              <a:rPr lang="en" sz="1700">
                <a:solidFill>
                  <a:schemeClr val="accent1"/>
                </a:solidFill>
                <a:latin typeface="Red Hat Display"/>
                <a:ea typeface="Red Hat Display"/>
                <a:cs typeface="Red Hat Display"/>
                <a:sym typeface="Red Hat Display"/>
              </a:rPr>
              <a:t>~10%</a:t>
            </a:r>
            <a:r>
              <a:rPr lang="en" sz="1700">
                <a:latin typeface="Red Hat Display"/>
                <a:ea typeface="Red Hat Display"/>
                <a:cs typeface="Red Hat Display"/>
                <a:sym typeface="Red Hat Display"/>
              </a:rPr>
              <a:t> improvement)</a:t>
            </a:r>
            <a:endParaRPr sz="2000">
              <a:latin typeface="Red Hat Display"/>
              <a:ea typeface="Red Hat Display"/>
              <a:cs typeface="Red Hat Display"/>
              <a:sym typeface="Red Hat Display"/>
            </a:endParaRPr>
          </a:p>
        </p:txBody>
      </p:sp>
      <p:pic>
        <p:nvPicPr>
          <p:cNvPr id="7366" name="Google Shape;7366;p538"/>
          <p:cNvPicPr preferRelativeResize="0"/>
          <p:nvPr/>
        </p:nvPicPr>
        <p:blipFill>
          <a:blip r:embed="rId3">
            <a:alphaModFix/>
          </a:blip>
          <a:stretch>
            <a:fillRect/>
          </a:stretch>
        </p:blipFill>
        <p:spPr>
          <a:xfrm>
            <a:off x="8821390" y="1436631"/>
            <a:ext cx="3032798" cy="4168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7" name="Shape 6887"/>
        <p:cNvGrpSpPr/>
        <p:nvPr/>
      </p:nvGrpSpPr>
      <p:grpSpPr>
        <a:xfrm>
          <a:off x="0" y="0"/>
          <a:ext cx="0" cy="0"/>
          <a:chOff x="0" y="0"/>
          <a:chExt cx="0" cy="0"/>
        </a:xfrm>
      </p:grpSpPr>
      <p:sp>
        <p:nvSpPr>
          <p:cNvPr id="6888" name="Google Shape;6888;p5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889" name="Google Shape;6889;p512"/>
          <p:cNvSpPr txBox="1"/>
          <p:nvPr>
            <p:ph type="title"/>
          </p:nvPr>
        </p:nvSpPr>
        <p:spPr>
          <a:xfrm>
            <a:off x="1321875" y="25"/>
            <a:ext cx="6774000" cy="6858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Opening Remarks</a:t>
            </a:r>
            <a:endParaRPr/>
          </a:p>
        </p:txBody>
      </p:sp>
      <p:sp>
        <p:nvSpPr>
          <p:cNvPr id="6890" name="Google Shape;6890;p512"/>
          <p:cNvSpPr txBox="1"/>
          <p:nvPr>
            <p:ph idx="3" type="subTitle"/>
          </p:nvPr>
        </p:nvSpPr>
        <p:spPr>
          <a:xfrm>
            <a:off x="1321875" y="4975225"/>
            <a:ext cx="54501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latin typeface="Red Hat Display"/>
                <a:ea typeface="Red Hat Display"/>
                <a:cs typeface="Red Hat Display"/>
                <a:sym typeface="Red Hat Display"/>
              </a:rPr>
              <a:t>Michael Goin</a:t>
            </a:r>
            <a:endParaRPr b="1"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600"/>
              <a:t>Lead vLLM Maintainer &amp; Principal Engineer, Red Hat AI</a:t>
            </a:r>
            <a:endParaRPr b="1" sz="1600">
              <a:latin typeface="Red Hat Display"/>
              <a:ea typeface="Red Hat Display"/>
              <a:cs typeface="Red Hat Display"/>
              <a:sym typeface="Red Hat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0" name="Shape 7370"/>
        <p:cNvGrpSpPr/>
        <p:nvPr/>
      </p:nvGrpSpPr>
      <p:grpSpPr>
        <a:xfrm>
          <a:off x="0" y="0"/>
          <a:ext cx="0" cy="0"/>
          <a:chOff x="0" y="0"/>
          <a:chExt cx="0" cy="0"/>
        </a:xfrm>
      </p:grpSpPr>
      <p:sp>
        <p:nvSpPr>
          <p:cNvPr id="7371" name="Google Shape;7371;p5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72" name="Google Shape;7372;p539"/>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Hybrid Allocator</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373" name="Google Shape;7373;p539"/>
          <p:cNvSpPr/>
          <p:nvPr/>
        </p:nvSpPr>
        <p:spPr>
          <a:xfrm>
            <a:off x="10594825" y="5726400"/>
            <a:ext cx="1088100" cy="14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7374" name="Google Shape;7374;p539"/>
          <p:cNvSpPr txBox="1"/>
          <p:nvPr>
            <p:ph idx="1" type="body"/>
          </p:nvPr>
        </p:nvSpPr>
        <p:spPr>
          <a:xfrm>
            <a:off x="1441350" y="1072525"/>
            <a:ext cx="9330300" cy="1395000"/>
          </a:xfrm>
          <a:prstGeom prst="rect">
            <a:avLst/>
          </a:prstGeom>
          <a:noFill/>
          <a:ln>
            <a:noFill/>
          </a:ln>
        </p:spPr>
        <p:txBody>
          <a:bodyPr anchorCtr="0" anchor="t" bIns="106700" lIns="106700" spcFirstLastPara="1" rIns="106700" wrap="square" tIns="106700">
            <a:noAutofit/>
          </a:bodyPr>
          <a:lstStyle/>
          <a:p>
            <a:pPr indent="0" lvl="0" marL="0" rtl="0" algn="l">
              <a:lnSpc>
                <a:spcPct val="115000"/>
              </a:lnSpc>
              <a:spcBef>
                <a:spcPts val="0"/>
              </a:spcBef>
              <a:spcAft>
                <a:spcPts val="0"/>
              </a:spcAft>
              <a:buSzPts val="1663"/>
              <a:buNone/>
            </a:pPr>
            <a:r>
              <a:rPr lang="en" sz="1750">
                <a:solidFill>
                  <a:schemeClr val="dk1"/>
                </a:solidFill>
              </a:rPr>
              <a:t>Long context models usually adopt a hybrid architecture,</a:t>
            </a:r>
            <a:r>
              <a:rPr lang="en" sz="1575"/>
              <a:t> </a:t>
            </a:r>
            <a:r>
              <a:rPr lang="en" sz="1750">
                <a:solidFill>
                  <a:schemeClr val="dk1"/>
                </a:solidFill>
              </a:rPr>
              <a:t>interleaving full attention and sliding window/linear</a:t>
            </a:r>
            <a:r>
              <a:rPr lang="en" sz="1750"/>
              <a:t>/sparse</a:t>
            </a:r>
            <a:r>
              <a:rPr lang="en" sz="1750">
                <a:solidFill>
                  <a:schemeClr val="dk1"/>
                </a:solidFill>
              </a:rPr>
              <a:t> attention. </a:t>
            </a:r>
            <a:r>
              <a:rPr b="1" lang="en" sz="1750"/>
              <a:t>S</a:t>
            </a:r>
            <a:r>
              <a:rPr b="1" lang="en" sz="1750">
                <a:solidFill>
                  <a:schemeClr val="dk1"/>
                </a:solidFill>
              </a:rPr>
              <a:t>o </a:t>
            </a:r>
            <a:r>
              <a:rPr b="1" lang="en" sz="1750"/>
              <a:t>how to manage the heterogeneity in memory management?</a:t>
            </a:r>
            <a:br>
              <a:rPr lang="en" sz="1750"/>
            </a:br>
            <a:r>
              <a:rPr lang="en" sz="1750"/>
              <a:t>→ Introducing </a:t>
            </a:r>
            <a:r>
              <a:rPr lang="en" sz="1750">
                <a:solidFill>
                  <a:srgbClr val="188038"/>
                </a:solidFill>
              </a:rPr>
              <a:t>HybridKVCacheCoordinator</a:t>
            </a:r>
            <a:endParaRPr sz="1750"/>
          </a:p>
        </p:txBody>
      </p:sp>
      <p:sp>
        <p:nvSpPr>
          <p:cNvPr id="7375" name="Google Shape;7375;p539"/>
          <p:cNvSpPr txBox="1"/>
          <p:nvPr>
            <p:ph idx="12" type="sldNum"/>
          </p:nvPr>
        </p:nvSpPr>
        <p:spPr>
          <a:xfrm>
            <a:off x="8230122" y="4579762"/>
            <a:ext cx="480000" cy="344700"/>
          </a:xfrm>
          <a:prstGeom prst="rect">
            <a:avLst/>
          </a:prstGeom>
          <a:noFill/>
          <a:ln>
            <a:noFill/>
          </a:ln>
        </p:spPr>
        <p:txBody>
          <a:bodyPr anchorCtr="0" anchor="ctr" bIns="106700" lIns="106700" spcFirstLastPara="1" rIns="106700" wrap="square" tIns="106700">
            <a:normAutofit fontScale="85000" lnSpcReduction="20000"/>
          </a:bodyPr>
          <a:lstStyle/>
          <a:p>
            <a:pPr indent="0" lvl="0" marL="0" rtl="0" algn="l">
              <a:spcBef>
                <a:spcPts val="0"/>
              </a:spcBef>
              <a:spcAft>
                <a:spcPts val="0"/>
              </a:spcAft>
              <a:buNone/>
            </a:pPr>
            <a:fld id="{00000000-1234-1234-1234-123412341234}" type="slidenum">
              <a:rPr lang="en" sz="1225"/>
              <a:t>‹#›</a:t>
            </a:fld>
            <a:endParaRPr sz="1225"/>
          </a:p>
        </p:txBody>
      </p:sp>
      <p:pic>
        <p:nvPicPr>
          <p:cNvPr id="7376" name="Google Shape;7376;p539"/>
          <p:cNvPicPr preferRelativeResize="0"/>
          <p:nvPr/>
        </p:nvPicPr>
        <p:blipFill rotWithShape="1">
          <a:blip r:embed="rId3">
            <a:alphaModFix/>
          </a:blip>
          <a:srcRect b="0" l="0" r="0" t="0"/>
          <a:stretch/>
        </p:blipFill>
        <p:spPr>
          <a:xfrm>
            <a:off x="1762573" y="2475501"/>
            <a:ext cx="3598277" cy="2107210"/>
          </a:xfrm>
          <a:prstGeom prst="rect">
            <a:avLst/>
          </a:prstGeom>
          <a:noFill/>
          <a:ln>
            <a:noFill/>
          </a:ln>
        </p:spPr>
      </p:pic>
      <p:pic>
        <p:nvPicPr>
          <p:cNvPr id="7377" name="Google Shape;7377;p539"/>
          <p:cNvPicPr preferRelativeResize="0"/>
          <p:nvPr/>
        </p:nvPicPr>
        <p:blipFill rotWithShape="1">
          <a:blip r:embed="rId4">
            <a:alphaModFix/>
          </a:blip>
          <a:srcRect b="0" l="0" r="0" t="0"/>
          <a:stretch/>
        </p:blipFill>
        <p:spPr>
          <a:xfrm>
            <a:off x="5661467" y="2467626"/>
            <a:ext cx="5148608" cy="3325143"/>
          </a:xfrm>
          <a:prstGeom prst="rect">
            <a:avLst/>
          </a:prstGeom>
          <a:noFill/>
          <a:ln>
            <a:noFill/>
          </a:ln>
        </p:spPr>
      </p:pic>
      <p:pic>
        <p:nvPicPr>
          <p:cNvPr descr="图片包含 文本&#10;&#10;AI 生成的内容可能不正确。" id="7378" name="Google Shape;7378;p539"/>
          <p:cNvPicPr preferRelativeResize="0"/>
          <p:nvPr/>
        </p:nvPicPr>
        <p:blipFill rotWithShape="1">
          <a:blip r:embed="rId5">
            <a:alphaModFix/>
          </a:blip>
          <a:srcRect b="0" l="0" r="0" t="0"/>
          <a:stretch/>
        </p:blipFill>
        <p:spPr>
          <a:xfrm>
            <a:off x="2589122" y="4631373"/>
            <a:ext cx="2828151" cy="1201963"/>
          </a:xfrm>
          <a:prstGeom prst="rect">
            <a:avLst/>
          </a:prstGeom>
          <a:noFill/>
          <a:ln>
            <a:noFill/>
          </a:ln>
        </p:spPr>
      </p:pic>
      <p:sp>
        <p:nvSpPr>
          <p:cNvPr id="7379" name="Google Shape;7379;p539"/>
          <p:cNvSpPr txBox="1"/>
          <p:nvPr/>
        </p:nvSpPr>
        <p:spPr>
          <a:xfrm>
            <a:off x="1019025" y="5881468"/>
            <a:ext cx="10220400" cy="296400"/>
          </a:xfrm>
          <a:prstGeom prst="rect">
            <a:avLst/>
          </a:prstGeom>
          <a:noFill/>
          <a:ln>
            <a:noFill/>
          </a:ln>
        </p:spPr>
        <p:txBody>
          <a:bodyPr anchorCtr="0" anchor="t" bIns="39975" lIns="80025" spcFirstLastPara="1" rIns="80025" wrap="square" tIns="39975">
            <a:spAutoFit/>
          </a:bodyPr>
          <a:lstStyle/>
          <a:p>
            <a:pPr indent="0" lvl="0" marL="0" marR="0" rtl="0" algn="l">
              <a:spcBef>
                <a:spcPts val="0"/>
              </a:spcBef>
              <a:spcAft>
                <a:spcPts val="0"/>
              </a:spcAft>
              <a:buNone/>
            </a:pPr>
            <a:r>
              <a:rPr lang="en" sz="1400">
                <a:solidFill>
                  <a:schemeClr val="dk1"/>
                </a:solidFill>
                <a:latin typeface="Red Hat Display"/>
                <a:ea typeface="Red Hat Display"/>
                <a:cs typeface="Red Hat Display"/>
                <a:sym typeface="Red Hat Display"/>
              </a:rPr>
              <a:t>Chen Zhang, etc. Jenga: Effective Memory Management for Serving LLM with Heterogeneity, SOSP 2025</a:t>
            </a:r>
            <a:endParaRPr sz="1400">
              <a:solidFill>
                <a:schemeClr val="dk1"/>
              </a:solidFill>
              <a:latin typeface="Red Hat Display"/>
              <a:ea typeface="Red Hat Display"/>
              <a:cs typeface="Red Hat Display"/>
              <a:sym typeface="Red Hat Display"/>
            </a:endParaRPr>
          </a:p>
        </p:txBody>
      </p:sp>
      <p:pic>
        <p:nvPicPr>
          <p:cNvPr id="7380" name="Google Shape;7380;p539"/>
          <p:cNvPicPr preferRelativeResize="0"/>
          <p:nvPr/>
        </p:nvPicPr>
        <p:blipFill rotWithShape="1">
          <a:blip r:embed="rId6">
            <a:alphaModFix/>
          </a:blip>
          <a:srcRect b="14650" l="13306" r="14646" t="11504"/>
          <a:stretch/>
        </p:blipFill>
        <p:spPr>
          <a:xfrm>
            <a:off x="1374743" y="4579756"/>
            <a:ext cx="844891" cy="649967"/>
          </a:xfrm>
          <a:prstGeom prst="rect">
            <a:avLst/>
          </a:prstGeom>
          <a:noFill/>
          <a:ln>
            <a:noFill/>
          </a:ln>
        </p:spPr>
      </p:pic>
      <p:pic>
        <p:nvPicPr>
          <p:cNvPr id="7381" name="Google Shape;7381;p539"/>
          <p:cNvPicPr preferRelativeResize="0"/>
          <p:nvPr/>
        </p:nvPicPr>
        <p:blipFill rotWithShape="1">
          <a:blip r:embed="rId7">
            <a:alphaModFix/>
          </a:blip>
          <a:srcRect b="45118" l="4647" r="4053" t="28021"/>
          <a:stretch/>
        </p:blipFill>
        <p:spPr>
          <a:xfrm>
            <a:off x="1219195" y="5393283"/>
            <a:ext cx="1155986" cy="22628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5" name="Shape 7385"/>
        <p:cNvGrpSpPr/>
        <p:nvPr/>
      </p:nvGrpSpPr>
      <p:grpSpPr>
        <a:xfrm>
          <a:off x="0" y="0"/>
          <a:ext cx="0" cy="0"/>
          <a:chOff x="0" y="0"/>
          <a:chExt cx="0" cy="0"/>
        </a:xfrm>
      </p:grpSpPr>
      <p:sp>
        <p:nvSpPr>
          <p:cNvPr id="7386" name="Google Shape;7386;p5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87" name="Google Shape;7387;p540"/>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KV Connector</a:t>
            </a:r>
            <a:endParaRPr sz="3000">
              <a:latin typeface="Red Hat Display"/>
              <a:ea typeface="Red Hat Display"/>
              <a:cs typeface="Red Hat Display"/>
              <a:sym typeface="Red Hat Display"/>
            </a:endParaRPr>
          </a:p>
        </p:txBody>
      </p:sp>
      <p:sp>
        <p:nvSpPr>
          <p:cNvPr id="7388" name="Google Shape;7388;p540"/>
          <p:cNvSpPr/>
          <p:nvPr/>
        </p:nvSpPr>
        <p:spPr>
          <a:xfrm>
            <a:off x="10594825" y="5726400"/>
            <a:ext cx="1088100" cy="14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7389" name="Google Shape;7389;p540"/>
          <p:cNvSpPr txBox="1"/>
          <p:nvPr>
            <p:ph idx="1" type="body"/>
          </p:nvPr>
        </p:nvSpPr>
        <p:spPr>
          <a:xfrm>
            <a:off x="621835" y="1289451"/>
            <a:ext cx="10462800" cy="1107000"/>
          </a:xfrm>
          <a:prstGeom prst="rect">
            <a:avLst/>
          </a:prstGeom>
          <a:noFill/>
          <a:ln>
            <a:noFill/>
          </a:ln>
        </p:spPr>
        <p:txBody>
          <a:bodyPr anchorCtr="0" anchor="t" bIns="116925" lIns="116925" spcFirstLastPara="1" rIns="116925" wrap="square" tIns="116925">
            <a:noAutofit/>
          </a:bodyPr>
          <a:lstStyle/>
          <a:p>
            <a:pPr indent="0" lvl="0" marL="0" rtl="0" algn="l">
              <a:lnSpc>
                <a:spcPct val="115000"/>
              </a:lnSpc>
              <a:spcBef>
                <a:spcPts val="0"/>
              </a:spcBef>
              <a:spcAft>
                <a:spcPts val="0"/>
              </a:spcAft>
              <a:buSzPts val="1823"/>
              <a:buNone/>
            </a:pPr>
            <a:r>
              <a:rPr lang="en" sz="1918">
                <a:solidFill>
                  <a:schemeClr val="dk1"/>
                </a:solidFill>
              </a:rPr>
              <a:t>Flexible interface to interact with KV</a:t>
            </a:r>
            <a:r>
              <a:rPr lang="en" sz="1918"/>
              <a:t> Cache inside vLLM, working with HybridKVCache</a:t>
            </a:r>
            <a:endParaRPr sz="1918">
              <a:solidFill>
                <a:schemeClr val="dk1"/>
              </a:solidFill>
            </a:endParaRPr>
          </a:p>
        </p:txBody>
      </p:sp>
      <p:pic>
        <p:nvPicPr>
          <p:cNvPr id="7390" name="Google Shape;7390;p540"/>
          <p:cNvPicPr preferRelativeResize="0"/>
          <p:nvPr/>
        </p:nvPicPr>
        <p:blipFill rotWithShape="1">
          <a:blip r:embed="rId3">
            <a:alphaModFix/>
          </a:blip>
          <a:srcRect b="0" l="0" r="0" t="0"/>
          <a:stretch/>
        </p:blipFill>
        <p:spPr>
          <a:xfrm>
            <a:off x="443662" y="2101858"/>
            <a:ext cx="6305045" cy="3052041"/>
          </a:xfrm>
          <a:prstGeom prst="rect">
            <a:avLst/>
          </a:prstGeom>
          <a:noFill/>
          <a:ln>
            <a:noFill/>
          </a:ln>
        </p:spPr>
      </p:pic>
      <p:pic>
        <p:nvPicPr>
          <p:cNvPr id="7391" name="Google Shape;7391;p540"/>
          <p:cNvPicPr preferRelativeResize="0"/>
          <p:nvPr/>
        </p:nvPicPr>
        <p:blipFill rotWithShape="1">
          <a:blip r:embed="rId4">
            <a:alphaModFix/>
          </a:blip>
          <a:srcRect b="0" l="0" r="0" t="0"/>
          <a:stretch/>
        </p:blipFill>
        <p:spPr>
          <a:xfrm>
            <a:off x="7195533" y="3443874"/>
            <a:ext cx="2607627" cy="1062073"/>
          </a:xfrm>
          <a:prstGeom prst="rect">
            <a:avLst/>
          </a:prstGeom>
          <a:noFill/>
          <a:ln>
            <a:noFill/>
          </a:ln>
        </p:spPr>
      </p:pic>
      <p:pic>
        <p:nvPicPr>
          <p:cNvPr id="7392" name="Google Shape;7392;p540"/>
          <p:cNvPicPr preferRelativeResize="0"/>
          <p:nvPr/>
        </p:nvPicPr>
        <p:blipFill rotWithShape="1">
          <a:blip r:embed="rId5">
            <a:alphaModFix/>
          </a:blip>
          <a:srcRect b="0" l="0" r="0" t="0"/>
          <a:stretch/>
        </p:blipFill>
        <p:spPr>
          <a:xfrm>
            <a:off x="10249949" y="1953187"/>
            <a:ext cx="1498384" cy="3301318"/>
          </a:xfrm>
          <a:prstGeom prst="rect">
            <a:avLst/>
          </a:prstGeom>
          <a:noFill/>
          <a:ln>
            <a:noFill/>
          </a:ln>
        </p:spPr>
      </p:pic>
      <p:sp>
        <p:nvSpPr>
          <p:cNvPr id="7393" name="Google Shape;7393;p540"/>
          <p:cNvSpPr txBox="1"/>
          <p:nvPr/>
        </p:nvSpPr>
        <p:spPr>
          <a:xfrm>
            <a:off x="873546" y="5614846"/>
            <a:ext cx="9959100" cy="698400"/>
          </a:xfrm>
          <a:prstGeom prst="rect">
            <a:avLst/>
          </a:prstGeom>
          <a:noFill/>
          <a:ln>
            <a:noFill/>
          </a:ln>
        </p:spPr>
        <p:txBody>
          <a:bodyPr anchorCtr="0" anchor="t" bIns="116925" lIns="116925" spcFirstLastPara="1" rIns="116925" wrap="square" tIns="116925">
            <a:noAutofit/>
          </a:bodyPr>
          <a:lstStyle/>
          <a:p>
            <a:pPr indent="0" lvl="0" marL="0" marR="0" rtl="0" algn="l">
              <a:lnSpc>
                <a:spcPct val="115000"/>
              </a:lnSpc>
              <a:spcBef>
                <a:spcPts val="0"/>
              </a:spcBef>
              <a:spcAft>
                <a:spcPts val="0"/>
              </a:spcAft>
              <a:buClr>
                <a:schemeClr val="dk1"/>
              </a:buClr>
              <a:buSzPts val="1823"/>
              <a:buFont typeface="Lexend"/>
              <a:buNone/>
            </a:pPr>
            <a:r>
              <a:rPr i="0" lang="en" sz="1918" u="none" cap="none" strike="noStrike">
                <a:solidFill>
                  <a:schemeClr val="dk1"/>
                </a:solidFill>
                <a:latin typeface="Red Hat Display"/>
                <a:ea typeface="Red Hat Display"/>
                <a:cs typeface="Red Hat Display"/>
                <a:sym typeface="Red Hat Display"/>
              </a:rPr>
              <a:t>Custom KV connector is also supported for customizing the KV cache interaction. </a:t>
            </a:r>
            <a:endParaRPr i="0" sz="1918" u="none" cap="none" strike="noStrike">
              <a:solidFill>
                <a:schemeClr val="dk1"/>
              </a:solidFill>
              <a:latin typeface="Red Hat Display"/>
              <a:ea typeface="Red Hat Display"/>
              <a:cs typeface="Red Hat Display"/>
              <a:sym typeface="Red Hat Display"/>
            </a:endParaRPr>
          </a:p>
        </p:txBody>
      </p:sp>
      <p:sp>
        <p:nvSpPr>
          <p:cNvPr id="7394" name="Google Shape;7394;p540"/>
          <p:cNvSpPr txBox="1"/>
          <p:nvPr/>
        </p:nvSpPr>
        <p:spPr>
          <a:xfrm>
            <a:off x="7418563" y="2809685"/>
            <a:ext cx="1667700" cy="698400"/>
          </a:xfrm>
          <a:prstGeom prst="rect">
            <a:avLst/>
          </a:prstGeom>
          <a:noFill/>
          <a:ln>
            <a:noFill/>
          </a:ln>
        </p:spPr>
        <p:txBody>
          <a:bodyPr anchorCtr="0" anchor="t" bIns="116925" lIns="116925" spcFirstLastPara="1" rIns="116925" wrap="square" tIns="116925">
            <a:noAutofit/>
          </a:bodyPr>
          <a:lstStyle/>
          <a:p>
            <a:pPr indent="0" lvl="0" marL="0" marR="0" rtl="0" algn="l">
              <a:lnSpc>
                <a:spcPct val="115000"/>
              </a:lnSpc>
              <a:spcBef>
                <a:spcPts val="0"/>
              </a:spcBef>
              <a:spcAft>
                <a:spcPts val="0"/>
              </a:spcAft>
              <a:buClr>
                <a:schemeClr val="dk1"/>
              </a:buClr>
              <a:buSzPts val="1823"/>
              <a:buFont typeface="Lexend"/>
              <a:buNone/>
            </a:pPr>
            <a:r>
              <a:rPr lang="en" sz="2589">
                <a:solidFill>
                  <a:schemeClr val="dk1"/>
                </a:solidFill>
                <a:latin typeface="Lexend"/>
                <a:ea typeface="Lexend"/>
                <a:cs typeface="Lexend"/>
                <a:sym typeface="Lexend"/>
              </a:rPr>
              <a:t>NIXL</a:t>
            </a:r>
            <a:endParaRPr b="0" i="0" sz="2589" u="none" cap="none" strike="noStrike">
              <a:solidFill>
                <a:schemeClr val="dk1"/>
              </a:solidFill>
              <a:latin typeface="Lexend"/>
              <a:ea typeface="Lexend"/>
              <a:cs typeface="Lexend"/>
              <a:sym typeface="Lexend"/>
            </a:endParaRPr>
          </a:p>
        </p:txBody>
      </p:sp>
      <p:sp>
        <p:nvSpPr>
          <p:cNvPr id="7395" name="Google Shape;7395;p540"/>
          <p:cNvSpPr txBox="1"/>
          <p:nvPr/>
        </p:nvSpPr>
        <p:spPr>
          <a:xfrm>
            <a:off x="7418563" y="4408313"/>
            <a:ext cx="2704800" cy="698400"/>
          </a:xfrm>
          <a:prstGeom prst="rect">
            <a:avLst/>
          </a:prstGeom>
          <a:noFill/>
          <a:ln>
            <a:noFill/>
          </a:ln>
        </p:spPr>
        <p:txBody>
          <a:bodyPr anchorCtr="0" anchor="t" bIns="116925" lIns="116925" spcFirstLastPara="1" rIns="116925" wrap="square" tIns="116925">
            <a:noAutofit/>
          </a:bodyPr>
          <a:lstStyle/>
          <a:p>
            <a:pPr indent="0" lvl="0" marL="0" marR="0" rtl="0" algn="l">
              <a:lnSpc>
                <a:spcPct val="115000"/>
              </a:lnSpc>
              <a:spcBef>
                <a:spcPts val="0"/>
              </a:spcBef>
              <a:spcAft>
                <a:spcPts val="0"/>
              </a:spcAft>
              <a:buClr>
                <a:schemeClr val="dk1"/>
              </a:buClr>
              <a:buSzPts val="1823"/>
              <a:buFont typeface="Lexend"/>
              <a:buNone/>
            </a:pPr>
            <a:r>
              <a:rPr lang="en" sz="2589">
                <a:solidFill>
                  <a:schemeClr val="dk1"/>
                </a:solidFill>
                <a:latin typeface="Lexend"/>
                <a:ea typeface="Lexend"/>
                <a:cs typeface="Lexend"/>
                <a:sym typeface="Lexend"/>
              </a:rPr>
              <a:t>SharedStorage</a:t>
            </a:r>
            <a:endParaRPr b="0" i="0" sz="2589" u="none" cap="none" strike="noStrike">
              <a:solidFill>
                <a:schemeClr val="dk1"/>
              </a:solidFill>
              <a:latin typeface="Lexend"/>
              <a:ea typeface="Lexend"/>
              <a:cs typeface="Lexend"/>
              <a:sym typeface="Lexe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9" name="Shape 7399"/>
        <p:cNvGrpSpPr/>
        <p:nvPr/>
      </p:nvGrpSpPr>
      <p:grpSpPr>
        <a:xfrm>
          <a:off x="0" y="0"/>
          <a:ext cx="0" cy="0"/>
          <a:chOff x="0" y="0"/>
          <a:chExt cx="0" cy="0"/>
        </a:xfrm>
      </p:grpSpPr>
      <p:sp>
        <p:nvSpPr>
          <p:cNvPr id="7400" name="Google Shape;7400;p54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401" name="Google Shape;7401;p541"/>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Decode Context Parallel</a:t>
            </a:r>
            <a:endParaRPr sz="3000">
              <a:latin typeface="Red Hat Display"/>
              <a:ea typeface="Red Hat Display"/>
              <a:cs typeface="Red Hat Display"/>
              <a:sym typeface="Red Hat Display"/>
            </a:endParaRPr>
          </a:p>
        </p:txBody>
      </p:sp>
      <p:pic>
        <p:nvPicPr>
          <p:cNvPr id="7402" name="Google Shape;7402;p541"/>
          <p:cNvPicPr preferRelativeResize="0"/>
          <p:nvPr/>
        </p:nvPicPr>
        <p:blipFill rotWithShape="1">
          <a:blip r:embed="rId3">
            <a:alphaModFix/>
          </a:blip>
          <a:srcRect b="0" l="0" r="0" t="14908"/>
          <a:stretch/>
        </p:blipFill>
        <p:spPr>
          <a:xfrm>
            <a:off x="1010850" y="1517625"/>
            <a:ext cx="10170300" cy="4634776"/>
          </a:xfrm>
          <a:prstGeom prst="rect">
            <a:avLst/>
          </a:prstGeom>
          <a:noFill/>
          <a:ln>
            <a:noFill/>
          </a:ln>
        </p:spPr>
      </p:pic>
      <p:pic>
        <p:nvPicPr>
          <p:cNvPr id="7403" name="Google Shape;7403;p541"/>
          <p:cNvPicPr preferRelativeResize="0"/>
          <p:nvPr/>
        </p:nvPicPr>
        <p:blipFill rotWithShape="1">
          <a:blip r:embed="rId4">
            <a:alphaModFix/>
          </a:blip>
          <a:srcRect b="42667" l="27449" r="27336" t="42937"/>
          <a:stretch/>
        </p:blipFill>
        <p:spPr>
          <a:xfrm>
            <a:off x="8106450" y="5542150"/>
            <a:ext cx="2761973" cy="4946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7" name="Shape 7407"/>
        <p:cNvGrpSpPr/>
        <p:nvPr/>
      </p:nvGrpSpPr>
      <p:grpSpPr>
        <a:xfrm>
          <a:off x="0" y="0"/>
          <a:ext cx="0" cy="0"/>
          <a:chOff x="0" y="0"/>
          <a:chExt cx="0" cy="0"/>
        </a:xfrm>
      </p:grpSpPr>
      <p:sp>
        <p:nvSpPr>
          <p:cNvPr id="7408" name="Google Shape;7408;p54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409" name="Google Shape;7409;p542"/>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Flexible CUDAGraphs</a:t>
            </a:r>
            <a:endParaRPr sz="3000">
              <a:latin typeface="Red Hat Display"/>
              <a:ea typeface="Red Hat Display"/>
              <a:cs typeface="Red Hat Display"/>
              <a:sym typeface="Red Hat Display"/>
            </a:endParaRPr>
          </a:p>
        </p:txBody>
      </p:sp>
      <p:pic>
        <p:nvPicPr>
          <p:cNvPr id="7410" name="Google Shape;7410;p542"/>
          <p:cNvPicPr preferRelativeResize="0"/>
          <p:nvPr/>
        </p:nvPicPr>
        <p:blipFill>
          <a:blip r:embed="rId3">
            <a:alphaModFix/>
          </a:blip>
          <a:stretch>
            <a:fillRect/>
          </a:stretch>
        </p:blipFill>
        <p:spPr>
          <a:xfrm>
            <a:off x="963374" y="1188350"/>
            <a:ext cx="5152326" cy="4184630"/>
          </a:xfrm>
          <a:prstGeom prst="rect">
            <a:avLst/>
          </a:prstGeom>
          <a:noFill/>
          <a:ln>
            <a:noFill/>
          </a:ln>
        </p:spPr>
      </p:pic>
      <p:pic>
        <p:nvPicPr>
          <p:cNvPr id="7411" name="Google Shape;7411;p542"/>
          <p:cNvPicPr preferRelativeResize="0"/>
          <p:nvPr/>
        </p:nvPicPr>
        <p:blipFill>
          <a:blip r:embed="rId4">
            <a:alphaModFix/>
          </a:blip>
          <a:stretch>
            <a:fillRect/>
          </a:stretch>
        </p:blipFill>
        <p:spPr>
          <a:xfrm>
            <a:off x="6300428" y="1596831"/>
            <a:ext cx="4994643" cy="3367666"/>
          </a:xfrm>
          <a:prstGeom prst="rect">
            <a:avLst/>
          </a:prstGeom>
          <a:noFill/>
          <a:ln>
            <a:noFill/>
          </a:ln>
        </p:spPr>
      </p:pic>
      <p:sp>
        <p:nvSpPr>
          <p:cNvPr id="7412" name="Google Shape;7412;p542"/>
          <p:cNvSpPr txBox="1"/>
          <p:nvPr/>
        </p:nvSpPr>
        <p:spPr>
          <a:xfrm>
            <a:off x="3049150" y="5557550"/>
            <a:ext cx="6371700" cy="489600"/>
          </a:xfrm>
          <a:prstGeom prst="rect">
            <a:avLst/>
          </a:prstGeom>
          <a:noFill/>
          <a:ln>
            <a:noFill/>
          </a:ln>
        </p:spPr>
        <p:txBody>
          <a:bodyPr anchorCtr="0" anchor="t" bIns="110825" lIns="110825" spcFirstLastPara="1" rIns="110825" wrap="square" tIns="110825">
            <a:spAutoFit/>
          </a:bodyPr>
          <a:lstStyle/>
          <a:p>
            <a:pPr indent="0" lvl="0" marL="0" rtl="0" algn="l">
              <a:spcBef>
                <a:spcPts val="0"/>
              </a:spcBef>
              <a:spcAft>
                <a:spcPts val="0"/>
              </a:spcAft>
              <a:buNone/>
            </a:pPr>
            <a:r>
              <a:rPr lang="en" sz="1727" u="sng">
                <a:solidFill>
                  <a:schemeClr val="hlink"/>
                </a:solidFill>
                <a:latin typeface="Red Hat Display"/>
                <a:ea typeface="Red Hat Display"/>
                <a:cs typeface="Red Hat Display"/>
                <a:sym typeface="Red Hat Display"/>
                <a:hlinkClick r:id="rId5"/>
              </a:rPr>
              <a:t>https://docs.vllm.ai/en/latest/design/cuda_graphs.html</a:t>
            </a:r>
            <a:endParaRPr sz="1727">
              <a:latin typeface="Red Hat Display"/>
              <a:ea typeface="Red Hat Display"/>
              <a:cs typeface="Red Hat Display"/>
              <a:sym typeface="Red Hat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6" name="Shape 7416"/>
        <p:cNvGrpSpPr/>
        <p:nvPr/>
      </p:nvGrpSpPr>
      <p:grpSpPr>
        <a:xfrm>
          <a:off x="0" y="0"/>
          <a:ext cx="0" cy="0"/>
          <a:chOff x="0" y="0"/>
          <a:chExt cx="0" cy="0"/>
        </a:xfrm>
      </p:grpSpPr>
      <p:sp>
        <p:nvSpPr>
          <p:cNvPr id="7417" name="Google Shape;7417;p5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418" name="Google Shape;7418;p543"/>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Model Bash</a:t>
            </a:r>
            <a:endParaRPr sz="3000">
              <a:latin typeface="Red Hat Display"/>
              <a:ea typeface="Red Hat Display"/>
              <a:cs typeface="Red Hat Display"/>
              <a:sym typeface="Red Hat Display"/>
            </a:endParaRPr>
          </a:p>
        </p:txBody>
      </p:sp>
      <p:sp>
        <p:nvSpPr>
          <p:cNvPr id="7419" name="Google Shape;7419;p543"/>
          <p:cNvSpPr txBox="1"/>
          <p:nvPr/>
        </p:nvSpPr>
        <p:spPr>
          <a:xfrm>
            <a:off x="982050" y="5477406"/>
            <a:ext cx="10227900" cy="662700"/>
          </a:xfrm>
          <a:prstGeom prst="rect">
            <a:avLst/>
          </a:prstGeom>
          <a:noFill/>
          <a:ln>
            <a:noFill/>
          </a:ln>
        </p:spPr>
        <p:txBody>
          <a:bodyPr anchorCtr="0" anchor="t" bIns="110975" lIns="110975" spcFirstLastPara="1" rIns="110975" wrap="square" tIns="110975">
            <a:noAutofit/>
          </a:bodyPr>
          <a:lstStyle/>
          <a:p>
            <a:pPr indent="0" lvl="0" marL="0" marR="0" rtl="0" algn="ctr">
              <a:lnSpc>
                <a:spcPct val="115000"/>
              </a:lnSpc>
              <a:spcBef>
                <a:spcPts val="0"/>
              </a:spcBef>
              <a:spcAft>
                <a:spcPts val="0"/>
              </a:spcAft>
              <a:buClr>
                <a:schemeClr val="dk1"/>
              </a:buClr>
              <a:buSzPts val="1730"/>
              <a:buFont typeface="Lexend"/>
              <a:buNone/>
            </a:pPr>
            <a:r>
              <a:rPr lang="en" sz="1820">
                <a:solidFill>
                  <a:schemeClr val="dk1"/>
                </a:solidFill>
                <a:latin typeface="Red Hat Display"/>
                <a:ea typeface="Red Hat Display"/>
                <a:cs typeface="Red Hat Display"/>
                <a:sym typeface="Red Hat Display"/>
              </a:rPr>
              <a:t>Unwrapping custom ops and enabling additional fusions inside the model forward pass</a:t>
            </a:r>
            <a:endParaRPr sz="1820">
              <a:solidFill>
                <a:schemeClr val="dk1"/>
              </a:solidFill>
              <a:latin typeface="Red Hat Display"/>
              <a:ea typeface="Red Hat Display"/>
              <a:cs typeface="Red Hat Display"/>
              <a:sym typeface="Red Hat Display"/>
            </a:endParaRPr>
          </a:p>
          <a:p>
            <a:pPr indent="0" lvl="0" marL="0" marR="0" rtl="0" algn="ctr">
              <a:lnSpc>
                <a:spcPct val="115000"/>
              </a:lnSpc>
              <a:spcBef>
                <a:spcPts val="0"/>
              </a:spcBef>
              <a:spcAft>
                <a:spcPts val="0"/>
              </a:spcAft>
              <a:buClr>
                <a:schemeClr val="dk1"/>
              </a:buClr>
              <a:buSzPts val="1730"/>
              <a:buFont typeface="Lexend"/>
              <a:buNone/>
            </a:pPr>
            <a:r>
              <a:rPr lang="en" sz="1820">
                <a:solidFill>
                  <a:schemeClr val="dk1"/>
                </a:solidFill>
                <a:latin typeface="Red Hat Display"/>
                <a:ea typeface="Red Hat Display"/>
                <a:cs typeface="Red Hat Display"/>
                <a:sym typeface="Red Hat Display"/>
              </a:rPr>
              <a:t>Join #sig-model-bash channel to help! (</a:t>
            </a:r>
            <a:r>
              <a:rPr lang="en" sz="1820" u="sng">
                <a:solidFill>
                  <a:schemeClr val="hlink"/>
                </a:solidFill>
                <a:latin typeface="Red Hat Display"/>
                <a:ea typeface="Red Hat Display"/>
                <a:cs typeface="Red Hat Display"/>
                <a:sym typeface="Red Hat Display"/>
                <a:hlinkClick r:id="rId3"/>
              </a:rPr>
              <a:t>#24629</a:t>
            </a:r>
            <a:r>
              <a:rPr lang="en" sz="1820">
                <a:solidFill>
                  <a:schemeClr val="dk1"/>
                </a:solidFill>
                <a:latin typeface="Red Hat Display"/>
                <a:ea typeface="Red Hat Display"/>
                <a:cs typeface="Red Hat Display"/>
                <a:sym typeface="Red Hat Display"/>
              </a:rPr>
              <a:t>)</a:t>
            </a:r>
            <a:endParaRPr sz="1820">
              <a:solidFill>
                <a:schemeClr val="dk1"/>
              </a:solidFill>
              <a:latin typeface="Red Hat Display"/>
              <a:ea typeface="Red Hat Display"/>
              <a:cs typeface="Red Hat Display"/>
              <a:sym typeface="Red Hat Display"/>
            </a:endParaRPr>
          </a:p>
        </p:txBody>
      </p:sp>
      <p:pic>
        <p:nvPicPr>
          <p:cNvPr id="7420" name="Google Shape;7420;p543"/>
          <p:cNvPicPr preferRelativeResize="0"/>
          <p:nvPr/>
        </p:nvPicPr>
        <p:blipFill>
          <a:blip r:embed="rId4">
            <a:alphaModFix/>
          </a:blip>
          <a:stretch>
            <a:fillRect/>
          </a:stretch>
        </p:blipFill>
        <p:spPr>
          <a:xfrm>
            <a:off x="2107047" y="1072525"/>
            <a:ext cx="7977702" cy="44952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4" name="Shape 7424"/>
        <p:cNvGrpSpPr/>
        <p:nvPr/>
      </p:nvGrpSpPr>
      <p:grpSpPr>
        <a:xfrm>
          <a:off x="0" y="0"/>
          <a:ext cx="0" cy="0"/>
          <a:chOff x="0" y="0"/>
          <a:chExt cx="0" cy="0"/>
        </a:xfrm>
      </p:grpSpPr>
      <p:sp>
        <p:nvSpPr>
          <p:cNvPr id="7425" name="Google Shape;7425;p5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426" name="Google Shape;7426;p544"/>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vLLM Recap</a:t>
            </a:r>
            <a:endParaRPr sz="3000">
              <a:latin typeface="Red Hat Display"/>
              <a:ea typeface="Red Hat Display"/>
              <a:cs typeface="Red Hat Display"/>
              <a:sym typeface="Red Hat Display"/>
            </a:endParaRPr>
          </a:p>
        </p:txBody>
      </p:sp>
      <p:sp>
        <p:nvSpPr>
          <p:cNvPr id="7427" name="Google Shape;7427;p544"/>
          <p:cNvSpPr txBox="1"/>
          <p:nvPr>
            <p:ph idx="1" type="body"/>
          </p:nvPr>
        </p:nvSpPr>
        <p:spPr>
          <a:xfrm>
            <a:off x="885050" y="1231825"/>
            <a:ext cx="10891200" cy="5510400"/>
          </a:xfrm>
          <a:prstGeom prst="rect">
            <a:avLst/>
          </a:prstGeom>
        </p:spPr>
        <p:txBody>
          <a:bodyPr anchorCtr="0" anchor="t" bIns="0" lIns="0" spcFirstLastPara="1" rIns="0" wrap="square" tIns="0">
            <a:noAutofit/>
          </a:bodyPr>
          <a:lstStyle/>
          <a:p>
            <a:pPr indent="-444500" lvl="0" marL="609600" rtl="0" algn="l">
              <a:lnSpc>
                <a:spcPct val="100000"/>
              </a:lnSpc>
              <a:spcBef>
                <a:spcPts val="1000"/>
              </a:spcBef>
              <a:spcAft>
                <a:spcPts val="0"/>
              </a:spcAft>
              <a:buSzPts val="2200"/>
              <a:buChar char="●"/>
            </a:pPr>
            <a:r>
              <a:rPr lang="en" sz="2200"/>
              <a:t>Timely, accurate, and optimized </a:t>
            </a:r>
            <a:r>
              <a:rPr lang="en" sz="2200">
                <a:solidFill>
                  <a:schemeClr val="accent1"/>
                </a:solidFill>
              </a:rPr>
              <a:t>model</a:t>
            </a:r>
            <a:r>
              <a:rPr lang="en" sz="2200"/>
              <a:t> support</a:t>
            </a:r>
            <a:endParaRPr sz="2200"/>
          </a:p>
          <a:p>
            <a:pPr indent="-444500" lvl="0" marL="609600" rtl="0" algn="l">
              <a:lnSpc>
                <a:spcPct val="100000"/>
              </a:lnSpc>
              <a:spcBef>
                <a:spcPts val="1000"/>
              </a:spcBef>
              <a:spcAft>
                <a:spcPts val="0"/>
              </a:spcAft>
              <a:buSzPts val="2200"/>
              <a:buChar char="●"/>
            </a:pPr>
            <a:r>
              <a:rPr lang="en" sz="2200"/>
              <a:t>Wide </a:t>
            </a:r>
            <a:r>
              <a:rPr lang="en" sz="2200">
                <a:solidFill>
                  <a:schemeClr val="accent1"/>
                </a:solidFill>
              </a:rPr>
              <a:t>hardware</a:t>
            </a:r>
            <a:r>
              <a:rPr lang="en" sz="2200"/>
              <a:t> coverage</a:t>
            </a:r>
            <a:endParaRPr sz="2200"/>
          </a:p>
          <a:p>
            <a:pPr indent="-444500" lvl="0" marL="609600" rtl="0" algn="l">
              <a:lnSpc>
                <a:spcPct val="100000"/>
              </a:lnSpc>
              <a:spcBef>
                <a:spcPts val="1000"/>
              </a:spcBef>
              <a:spcAft>
                <a:spcPts val="0"/>
              </a:spcAft>
              <a:buSzPts val="2200"/>
              <a:buChar char="●"/>
            </a:pPr>
            <a:r>
              <a:rPr lang="en" sz="2200"/>
              <a:t>Flexible API with variety of </a:t>
            </a:r>
            <a:r>
              <a:rPr lang="en" sz="2200">
                <a:solidFill>
                  <a:schemeClr val="accent1"/>
                </a:solidFill>
              </a:rPr>
              <a:t>integrations</a:t>
            </a:r>
            <a:r>
              <a:rPr lang="en" sz="2200"/>
              <a:t> such as RL framework. </a:t>
            </a:r>
            <a:endParaRPr sz="2200"/>
          </a:p>
          <a:p>
            <a:pPr indent="-444500" lvl="0" marL="609600" rtl="0" algn="l">
              <a:lnSpc>
                <a:spcPct val="100000"/>
              </a:lnSpc>
              <a:spcBef>
                <a:spcPts val="1000"/>
              </a:spcBef>
              <a:spcAft>
                <a:spcPts val="0"/>
              </a:spcAft>
              <a:buSzPts val="2200"/>
              <a:buChar char="●"/>
            </a:pPr>
            <a:r>
              <a:rPr lang="en" sz="2200"/>
              <a:t>Deeply integrated and co-development with </a:t>
            </a:r>
            <a:r>
              <a:rPr lang="en" sz="2200">
                <a:solidFill>
                  <a:schemeClr val="accent1"/>
                </a:solidFill>
              </a:rPr>
              <a:t>PyTorch</a:t>
            </a:r>
            <a:endParaRPr sz="2200"/>
          </a:p>
          <a:p>
            <a:pPr indent="-444500" lvl="0" marL="609600" rtl="0" algn="l">
              <a:lnSpc>
                <a:spcPct val="100000"/>
              </a:lnSpc>
              <a:spcBef>
                <a:spcPts val="1000"/>
              </a:spcBef>
              <a:spcAft>
                <a:spcPts val="0"/>
              </a:spcAft>
              <a:buSzPts val="2200"/>
              <a:buChar char="●"/>
            </a:pPr>
            <a:r>
              <a:rPr lang="en" sz="2200"/>
              <a:t>Frontier of </a:t>
            </a:r>
            <a:r>
              <a:rPr lang="en" sz="2200">
                <a:solidFill>
                  <a:schemeClr val="accent1"/>
                </a:solidFill>
              </a:rPr>
              <a:t>innovations</a:t>
            </a:r>
            <a:endParaRPr sz="2200">
              <a:solidFill>
                <a:schemeClr val="accent1"/>
              </a:solidFill>
            </a:endParaRPr>
          </a:p>
          <a:p>
            <a:pPr indent="-406400" lvl="1" marL="1219200" rtl="0" algn="l">
              <a:lnSpc>
                <a:spcPct val="100000"/>
              </a:lnSpc>
              <a:spcBef>
                <a:spcPts val="1000"/>
              </a:spcBef>
              <a:spcAft>
                <a:spcPts val="0"/>
              </a:spcAft>
              <a:buSzPts val="1600"/>
              <a:buChar char="○"/>
            </a:pPr>
            <a:r>
              <a:rPr lang="en" sz="1600"/>
              <a:t>Fused MoE Modular Kernel </a:t>
            </a:r>
            <a:endParaRPr sz="1600"/>
          </a:p>
          <a:p>
            <a:pPr indent="-406400" lvl="1" marL="1219200" rtl="0" algn="l">
              <a:lnSpc>
                <a:spcPct val="100000"/>
              </a:lnSpc>
              <a:spcBef>
                <a:spcPts val="1000"/>
              </a:spcBef>
              <a:spcAft>
                <a:spcPts val="0"/>
              </a:spcAft>
              <a:buSzPts val="1600"/>
              <a:buChar char="○"/>
            </a:pPr>
            <a:r>
              <a:rPr lang="en" sz="1600"/>
              <a:t>torch.compile </a:t>
            </a:r>
            <a:endParaRPr sz="1600"/>
          </a:p>
          <a:p>
            <a:pPr indent="-406400" lvl="1" marL="1219200" rtl="0" algn="l">
              <a:lnSpc>
                <a:spcPct val="100000"/>
              </a:lnSpc>
              <a:spcBef>
                <a:spcPts val="1000"/>
              </a:spcBef>
              <a:spcAft>
                <a:spcPts val="0"/>
              </a:spcAft>
              <a:buSzPts val="1600"/>
              <a:buChar char="○"/>
            </a:pPr>
            <a:r>
              <a:rPr lang="en" sz="1600"/>
              <a:t>Hybrid memory management</a:t>
            </a:r>
            <a:endParaRPr sz="1600"/>
          </a:p>
          <a:p>
            <a:pPr indent="-406400" lvl="1" marL="1219200" rtl="0" algn="l">
              <a:lnSpc>
                <a:spcPct val="100000"/>
              </a:lnSpc>
              <a:spcBef>
                <a:spcPts val="1000"/>
              </a:spcBef>
              <a:spcAft>
                <a:spcPts val="0"/>
              </a:spcAft>
              <a:buSzPts val="1600"/>
              <a:buChar char="○"/>
            </a:pPr>
            <a:r>
              <a:rPr lang="en" sz="1600"/>
              <a:t>KV connectors</a:t>
            </a:r>
            <a:endParaRPr sz="1600"/>
          </a:p>
          <a:p>
            <a:pPr indent="-406400" lvl="1" marL="1219200" rtl="0" algn="l">
              <a:lnSpc>
                <a:spcPct val="100000"/>
              </a:lnSpc>
              <a:spcBef>
                <a:spcPts val="1000"/>
              </a:spcBef>
              <a:spcAft>
                <a:spcPts val="0"/>
              </a:spcAft>
              <a:buSzPts val="1600"/>
              <a:buChar char="○"/>
            </a:pPr>
            <a:r>
              <a:rPr lang="en" sz="1600"/>
              <a:t>Fine-grained CUDAGraphs</a:t>
            </a:r>
            <a:endParaRPr sz="1600"/>
          </a:p>
          <a:p>
            <a:pPr indent="-406400" lvl="1" marL="1219200" rtl="0" algn="l">
              <a:lnSpc>
                <a:spcPct val="100000"/>
              </a:lnSpc>
              <a:spcBef>
                <a:spcPts val="1000"/>
              </a:spcBef>
              <a:spcAft>
                <a:spcPts val="0"/>
              </a:spcAft>
              <a:buSzPts val="1600"/>
              <a:buChar char="○"/>
            </a:pPr>
            <a:r>
              <a:rPr lang="en" sz="1600"/>
              <a:t>Aggressive operator fusion</a:t>
            </a:r>
            <a:endParaRPr sz="1600"/>
          </a:p>
          <a:p>
            <a:pPr indent="-406400" lvl="1" marL="1219200" rtl="0" algn="l">
              <a:lnSpc>
                <a:spcPct val="100000"/>
              </a:lnSpc>
              <a:spcBef>
                <a:spcPts val="1000"/>
              </a:spcBef>
              <a:spcAft>
                <a:spcPts val="0"/>
              </a:spcAft>
              <a:buSzPts val="1600"/>
              <a:buChar char="○"/>
            </a:pPr>
            <a:r>
              <a:rPr lang="en" sz="1600"/>
              <a:t>Large-scale production distributed inference</a:t>
            </a:r>
            <a:endParaRPr sz="1600"/>
          </a:p>
          <a:p>
            <a:pPr indent="-406400" lvl="1" marL="1219200" rtl="0" algn="l">
              <a:lnSpc>
                <a:spcPct val="100000"/>
              </a:lnSpc>
              <a:spcBef>
                <a:spcPts val="1000"/>
              </a:spcBef>
              <a:spcAft>
                <a:spcPts val="1000"/>
              </a:spcAft>
              <a:buSzPts val="1600"/>
              <a:buChar char="○"/>
            </a:pPr>
            <a:r>
              <a:rPr lang="en" sz="1600"/>
              <a:t>… </a:t>
            </a:r>
            <a:endParaRPr sz="220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1" name="Shape 7431"/>
        <p:cNvGrpSpPr/>
        <p:nvPr/>
      </p:nvGrpSpPr>
      <p:grpSpPr>
        <a:xfrm>
          <a:off x="0" y="0"/>
          <a:ext cx="0" cy="0"/>
          <a:chOff x="0" y="0"/>
          <a:chExt cx="0" cy="0"/>
        </a:xfrm>
      </p:grpSpPr>
      <p:sp>
        <p:nvSpPr>
          <p:cNvPr id="7432" name="Google Shape;7432;p5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433" name="Google Shape;7433;p545"/>
          <p:cNvSpPr txBox="1"/>
          <p:nvPr>
            <p:ph type="title"/>
          </p:nvPr>
        </p:nvSpPr>
        <p:spPr>
          <a:xfrm>
            <a:off x="1321875" y="25"/>
            <a:ext cx="7533300" cy="6858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From Beginner to Advanced Quantization </a:t>
            </a:r>
            <a:br>
              <a:rPr lang="en"/>
            </a:br>
            <a:r>
              <a:rPr lang="en"/>
              <a:t>in vLLM</a:t>
            </a:r>
            <a:endParaRPr/>
          </a:p>
          <a:p>
            <a:pPr indent="0" lvl="0" marL="0" rtl="0" algn="l">
              <a:spcBef>
                <a:spcPts val="0"/>
              </a:spcBef>
              <a:spcAft>
                <a:spcPts val="0"/>
              </a:spcAft>
              <a:buClr>
                <a:schemeClr val="dk1"/>
              </a:buClr>
              <a:buSzPts val="1100"/>
              <a:buFont typeface="Arial"/>
              <a:buNone/>
            </a:pPr>
            <a:r>
              <a:t/>
            </a:r>
            <a:endParaRPr/>
          </a:p>
        </p:txBody>
      </p:sp>
      <p:sp>
        <p:nvSpPr>
          <p:cNvPr id="7434" name="Google Shape;7434;p545"/>
          <p:cNvSpPr txBox="1"/>
          <p:nvPr>
            <p:ph idx="3" type="subTitle"/>
          </p:nvPr>
        </p:nvSpPr>
        <p:spPr>
          <a:xfrm>
            <a:off x="1321875" y="4680732"/>
            <a:ext cx="64527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latin typeface="Red Hat Display"/>
                <a:ea typeface="Red Hat Display"/>
                <a:cs typeface="Red Hat Display"/>
                <a:sym typeface="Red Hat Display"/>
              </a:rPr>
              <a:t>Eldar Kurtić</a:t>
            </a:r>
            <a:endParaRPr b="1"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600"/>
              <a:t>Principal Research Scientist, Red Hat AI</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b="1" lang="en" sz="1600">
                <a:latin typeface="Red Hat Display"/>
                <a:ea typeface="Red Hat Display"/>
                <a:cs typeface="Red Hat Display"/>
                <a:sym typeface="Red Hat Display"/>
              </a:rPr>
              <a:t>Dan Alistarh</a:t>
            </a:r>
            <a:endParaRPr b="1"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600"/>
              <a:t>Professor at ISTA &amp; Researcher, Red Hat AI</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b="1" sz="1600">
              <a:latin typeface="Red Hat Display"/>
              <a:ea typeface="Red Hat Display"/>
              <a:cs typeface="Red Hat Display"/>
              <a:sym typeface="Red Hat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8" name="Shape 7438"/>
        <p:cNvGrpSpPr/>
        <p:nvPr/>
      </p:nvGrpSpPr>
      <p:grpSpPr>
        <a:xfrm>
          <a:off x="0" y="0"/>
          <a:ext cx="0" cy="0"/>
          <a:chOff x="0" y="0"/>
          <a:chExt cx="0" cy="0"/>
        </a:xfrm>
      </p:grpSpPr>
      <p:sp>
        <p:nvSpPr>
          <p:cNvPr id="7439" name="Google Shape;7439;p546"/>
          <p:cNvSpPr txBox="1"/>
          <p:nvPr>
            <p:ph type="title"/>
          </p:nvPr>
        </p:nvSpPr>
        <p:spPr>
          <a:xfrm>
            <a:off x="1786950" y="391885"/>
            <a:ext cx="8618100" cy="737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000"/>
              <a:t>Is there such a thing as lossless LLM quantization?</a:t>
            </a:r>
            <a:endParaRPr sz="3000"/>
          </a:p>
        </p:txBody>
      </p:sp>
      <p:pic>
        <p:nvPicPr>
          <p:cNvPr id="7440" name="Google Shape;7440;p546" title="e9d17077-d9af-4b37-9b9b-57ef9aaa1ca9_680x486.png"/>
          <p:cNvPicPr preferRelativeResize="0"/>
          <p:nvPr/>
        </p:nvPicPr>
        <p:blipFill>
          <a:blip r:embed="rId3">
            <a:alphaModFix/>
          </a:blip>
          <a:stretch>
            <a:fillRect/>
          </a:stretch>
        </p:blipFill>
        <p:spPr>
          <a:xfrm>
            <a:off x="3446725" y="2098975"/>
            <a:ext cx="5298550" cy="3786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4" name="Shape 7444"/>
        <p:cNvGrpSpPr/>
        <p:nvPr/>
      </p:nvGrpSpPr>
      <p:grpSpPr>
        <a:xfrm>
          <a:off x="0" y="0"/>
          <a:ext cx="0" cy="0"/>
          <a:chOff x="0" y="0"/>
          <a:chExt cx="0" cy="0"/>
        </a:xfrm>
      </p:grpSpPr>
      <p:sp>
        <p:nvSpPr>
          <p:cNvPr id="7445" name="Google Shape;7445;p547"/>
          <p:cNvSpPr txBox="1"/>
          <p:nvPr>
            <p:ph type="title"/>
          </p:nvPr>
        </p:nvSpPr>
        <p:spPr>
          <a:xfrm>
            <a:off x="1786950" y="414745"/>
            <a:ext cx="8618100" cy="737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000"/>
              <a:t>Is there such a thing as lossless LLM quantization?</a:t>
            </a:r>
            <a:endParaRPr sz="3000"/>
          </a:p>
        </p:txBody>
      </p:sp>
      <p:pic>
        <p:nvPicPr>
          <p:cNvPr id="7446" name="Google Shape;7446;p547"/>
          <p:cNvPicPr preferRelativeResize="0"/>
          <p:nvPr/>
        </p:nvPicPr>
        <p:blipFill>
          <a:blip r:embed="rId3">
            <a:alphaModFix/>
          </a:blip>
          <a:stretch>
            <a:fillRect/>
          </a:stretch>
        </p:blipFill>
        <p:spPr>
          <a:xfrm>
            <a:off x="2209063" y="1449480"/>
            <a:ext cx="7773874" cy="4619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0" name="Shape 7450"/>
        <p:cNvGrpSpPr/>
        <p:nvPr/>
      </p:nvGrpSpPr>
      <p:grpSpPr>
        <a:xfrm>
          <a:off x="0" y="0"/>
          <a:ext cx="0" cy="0"/>
          <a:chOff x="0" y="0"/>
          <a:chExt cx="0" cy="0"/>
        </a:xfrm>
      </p:grpSpPr>
      <p:sp>
        <p:nvSpPr>
          <p:cNvPr id="7451" name="Google Shape;7451;p548"/>
          <p:cNvSpPr txBox="1"/>
          <p:nvPr>
            <p:ph type="title"/>
          </p:nvPr>
        </p:nvSpPr>
        <p:spPr>
          <a:xfrm>
            <a:off x="1786950" y="414745"/>
            <a:ext cx="8618100" cy="737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000"/>
              <a:t>Is there such a thing as lossless LLM quantization?</a:t>
            </a:r>
            <a:endParaRPr sz="3000"/>
          </a:p>
        </p:txBody>
      </p:sp>
      <p:pic>
        <p:nvPicPr>
          <p:cNvPr id="7452" name="Google Shape;7452;p548"/>
          <p:cNvPicPr preferRelativeResize="0"/>
          <p:nvPr/>
        </p:nvPicPr>
        <p:blipFill>
          <a:blip r:embed="rId3">
            <a:alphaModFix/>
          </a:blip>
          <a:stretch>
            <a:fillRect/>
          </a:stretch>
        </p:blipFill>
        <p:spPr>
          <a:xfrm>
            <a:off x="2209063" y="1449480"/>
            <a:ext cx="7773874" cy="4619850"/>
          </a:xfrm>
          <a:prstGeom prst="rect">
            <a:avLst/>
          </a:prstGeom>
          <a:noFill/>
          <a:ln>
            <a:noFill/>
          </a:ln>
        </p:spPr>
      </p:pic>
      <p:sp>
        <p:nvSpPr>
          <p:cNvPr id="7453" name="Google Shape;7453;p548"/>
          <p:cNvSpPr txBox="1"/>
          <p:nvPr/>
        </p:nvSpPr>
        <p:spPr>
          <a:xfrm>
            <a:off x="1986900" y="3600450"/>
            <a:ext cx="8218200" cy="445800"/>
          </a:xfrm>
          <a:prstGeom prst="rect">
            <a:avLst/>
          </a:pr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rPr lang="en" sz="2900">
                <a:solidFill>
                  <a:srgbClr val="FFFF00"/>
                </a:solidFill>
                <a:latin typeface="Red Hat Display Black"/>
                <a:ea typeface="Red Hat Display Black"/>
                <a:cs typeface="Red Hat Display Black"/>
                <a:sym typeface="Red Hat Display Black"/>
              </a:rPr>
              <a:t>1.  Not all quantized models are created equal!</a:t>
            </a:r>
            <a:endParaRPr sz="2900">
              <a:solidFill>
                <a:srgbClr val="FFFF00"/>
              </a:solidFill>
              <a:latin typeface="Red Hat Display Black"/>
              <a:ea typeface="Red Hat Display Black"/>
              <a:cs typeface="Red Hat Display Black"/>
              <a:sym typeface="Red Hat Display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94" name="Shape 6894"/>
        <p:cNvGrpSpPr/>
        <p:nvPr/>
      </p:nvGrpSpPr>
      <p:grpSpPr>
        <a:xfrm>
          <a:off x="0" y="0"/>
          <a:ext cx="0" cy="0"/>
          <a:chOff x="0" y="0"/>
          <a:chExt cx="0" cy="0"/>
        </a:xfrm>
      </p:grpSpPr>
      <p:sp>
        <p:nvSpPr>
          <p:cNvPr id="6895" name="Google Shape;6895;p5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896" name="Google Shape;6896;p513"/>
          <p:cNvSpPr txBox="1"/>
          <p:nvPr>
            <p:ph idx="4294967295" type="body"/>
          </p:nvPr>
        </p:nvSpPr>
        <p:spPr>
          <a:xfrm>
            <a:off x="1783776" y="3316450"/>
            <a:ext cx="3827100" cy="10536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lt1"/>
              </a:buClr>
              <a:buSzPts val="1500"/>
              <a:buNone/>
            </a:pPr>
            <a:r>
              <a:rPr b="1" lang="en" sz="1900">
                <a:solidFill>
                  <a:schemeClr val="lt1"/>
                </a:solidFill>
              </a:rPr>
              <a:t>At Red Hat we believe the future of AI is Open – source, models, infrastructure, serving.</a:t>
            </a:r>
            <a:br>
              <a:rPr b="1" lang="en" sz="1900">
                <a:solidFill>
                  <a:schemeClr val="lt1"/>
                </a:solidFill>
              </a:rPr>
            </a:br>
            <a:endParaRPr b="1" sz="1900">
              <a:solidFill>
                <a:schemeClr val="lt1"/>
              </a:solidFill>
            </a:endParaRPr>
          </a:p>
          <a:p>
            <a:pPr indent="0" lvl="0" marL="0" rtl="0" algn="r">
              <a:lnSpc>
                <a:spcPct val="90000"/>
              </a:lnSpc>
              <a:spcBef>
                <a:spcPts val="1100"/>
              </a:spcBef>
              <a:spcAft>
                <a:spcPts val="0"/>
              </a:spcAft>
              <a:buClr>
                <a:schemeClr val="lt1"/>
              </a:buClr>
              <a:buSzPts val="1500"/>
              <a:buNone/>
            </a:pPr>
            <a:r>
              <a:t/>
            </a:r>
            <a:endParaRPr sz="1900">
              <a:latin typeface="Red Hat Display"/>
              <a:ea typeface="Red Hat Display"/>
              <a:cs typeface="Red Hat Display"/>
              <a:sym typeface="Red Hat Display"/>
            </a:endParaRPr>
          </a:p>
        </p:txBody>
      </p:sp>
      <p:sp>
        <p:nvSpPr>
          <p:cNvPr id="6897" name="Google Shape;6897;p513"/>
          <p:cNvSpPr txBox="1"/>
          <p:nvPr>
            <p:ph idx="4294967295" type="body"/>
          </p:nvPr>
        </p:nvSpPr>
        <p:spPr>
          <a:xfrm>
            <a:off x="6581124" y="3316475"/>
            <a:ext cx="4623600" cy="1053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500"/>
              <a:buFont typeface="Arial"/>
              <a:buNone/>
            </a:pPr>
            <a:r>
              <a:rPr b="1" lang="en" sz="1900">
                <a:solidFill>
                  <a:schemeClr val="lt1"/>
                </a:solidFill>
              </a:rPr>
              <a:t>We are on a mission to bring the power of open-source LLMs and vLLM to every enterprise on the planet.</a:t>
            </a:r>
            <a:endParaRPr b="1" sz="1900">
              <a:solidFill>
                <a:schemeClr val="lt1"/>
              </a:solidFill>
            </a:endParaRPr>
          </a:p>
        </p:txBody>
      </p:sp>
      <p:sp>
        <p:nvSpPr>
          <p:cNvPr id="6898" name="Google Shape;6898;p513"/>
          <p:cNvSpPr txBox="1"/>
          <p:nvPr/>
        </p:nvSpPr>
        <p:spPr>
          <a:xfrm>
            <a:off x="3937104" y="2542656"/>
            <a:ext cx="1673700" cy="3387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lt1"/>
              </a:buClr>
              <a:buSzPts val="2400"/>
              <a:buFont typeface="Arial"/>
              <a:buNone/>
            </a:pPr>
            <a:r>
              <a:rPr b="1" i="0" lang="en" sz="3100" u="none" cap="none" strike="noStrike">
                <a:solidFill>
                  <a:schemeClr val="lt1"/>
                </a:solidFill>
                <a:latin typeface="Red Hat Display"/>
                <a:ea typeface="Red Hat Display"/>
                <a:cs typeface="Red Hat Display"/>
                <a:sym typeface="Red Hat Display"/>
              </a:rPr>
              <a:t>Vision</a:t>
            </a:r>
            <a:endParaRPr b="1" i="0" sz="3100" u="none" cap="none" strike="noStrike">
              <a:solidFill>
                <a:schemeClr val="lt1"/>
              </a:solidFill>
              <a:latin typeface="Red Hat Display"/>
              <a:ea typeface="Red Hat Display"/>
              <a:cs typeface="Red Hat Display"/>
              <a:sym typeface="Red Hat Display"/>
            </a:endParaRPr>
          </a:p>
        </p:txBody>
      </p:sp>
      <p:sp>
        <p:nvSpPr>
          <p:cNvPr id="6899" name="Google Shape;6899;p513"/>
          <p:cNvSpPr txBox="1"/>
          <p:nvPr/>
        </p:nvSpPr>
        <p:spPr>
          <a:xfrm>
            <a:off x="6581125" y="2542656"/>
            <a:ext cx="1673700" cy="33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Arial"/>
              <a:buNone/>
            </a:pPr>
            <a:r>
              <a:rPr b="1" i="0" lang="en" sz="3100" u="none" cap="none" strike="noStrike">
                <a:solidFill>
                  <a:schemeClr val="lt1"/>
                </a:solidFill>
                <a:latin typeface="Red Hat Display"/>
                <a:ea typeface="Red Hat Display"/>
                <a:cs typeface="Red Hat Display"/>
                <a:sym typeface="Red Hat Display"/>
              </a:rPr>
              <a:t>Mission</a:t>
            </a:r>
            <a:endParaRPr b="1" i="0" sz="3100" u="none" cap="none" strike="noStrike">
              <a:solidFill>
                <a:schemeClr val="lt1"/>
              </a:solidFill>
              <a:latin typeface="Red Hat Display"/>
              <a:ea typeface="Red Hat Display"/>
              <a:cs typeface="Red Hat Display"/>
              <a:sym typeface="Red Hat Display"/>
            </a:endParaRPr>
          </a:p>
        </p:txBody>
      </p:sp>
      <p:cxnSp>
        <p:nvCxnSpPr>
          <p:cNvPr id="6900" name="Google Shape;6900;p513"/>
          <p:cNvCxnSpPr/>
          <p:nvPr/>
        </p:nvCxnSpPr>
        <p:spPr>
          <a:xfrm>
            <a:off x="6096000" y="2079978"/>
            <a:ext cx="0" cy="2438400"/>
          </a:xfrm>
          <a:prstGeom prst="straightConnector1">
            <a:avLst/>
          </a:prstGeom>
          <a:noFill/>
          <a:ln cap="flat" cmpd="sng" w="12700">
            <a:solidFill>
              <a:srgbClr val="F3F9FF"/>
            </a:solidFill>
            <a:prstDash val="solid"/>
            <a:miter lim="800000"/>
            <a:headEnd len="med" w="med" type="oval"/>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7" name="Shape 7457"/>
        <p:cNvGrpSpPr/>
        <p:nvPr/>
      </p:nvGrpSpPr>
      <p:grpSpPr>
        <a:xfrm>
          <a:off x="0" y="0"/>
          <a:ext cx="0" cy="0"/>
          <a:chOff x="0" y="0"/>
          <a:chExt cx="0" cy="0"/>
        </a:xfrm>
      </p:grpSpPr>
      <p:sp>
        <p:nvSpPr>
          <p:cNvPr id="7458" name="Google Shape;7458;p549"/>
          <p:cNvSpPr txBox="1"/>
          <p:nvPr>
            <p:ph type="title"/>
          </p:nvPr>
        </p:nvSpPr>
        <p:spPr>
          <a:xfrm>
            <a:off x="1786950" y="414745"/>
            <a:ext cx="8618100" cy="737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000"/>
              <a:t>Is there such a thing as lossless LLM quantization?</a:t>
            </a:r>
            <a:endParaRPr sz="3000"/>
          </a:p>
        </p:txBody>
      </p:sp>
      <p:pic>
        <p:nvPicPr>
          <p:cNvPr id="7459" name="Google Shape;7459;p549"/>
          <p:cNvPicPr preferRelativeResize="0"/>
          <p:nvPr/>
        </p:nvPicPr>
        <p:blipFill>
          <a:blip r:embed="rId3">
            <a:alphaModFix/>
          </a:blip>
          <a:stretch>
            <a:fillRect/>
          </a:stretch>
        </p:blipFill>
        <p:spPr>
          <a:xfrm>
            <a:off x="1676398" y="1776551"/>
            <a:ext cx="8839204" cy="2451498"/>
          </a:xfrm>
          <a:prstGeom prst="rect">
            <a:avLst/>
          </a:prstGeom>
          <a:noFill/>
          <a:ln>
            <a:noFill/>
          </a:ln>
        </p:spPr>
      </p:pic>
      <p:sp>
        <p:nvSpPr>
          <p:cNvPr id="7460" name="Google Shape;7460;p549"/>
          <p:cNvSpPr txBox="1"/>
          <p:nvPr/>
        </p:nvSpPr>
        <p:spPr>
          <a:xfrm>
            <a:off x="4477225" y="4228050"/>
            <a:ext cx="314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EE0000"/>
                </a:solidFill>
                <a:latin typeface="Red Hat Text"/>
                <a:ea typeface="Red Hat Text"/>
                <a:cs typeface="Red Hat Text"/>
                <a:sym typeface="Red Hat Text"/>
                <a:hlinkClick r:id="rId4">
                  <a:extLst>
                    <a:ext uri="{A12FA001-AC4F-418D-AE19-62706E023703}">
                      <ahyp:hlinkClr val="tx"/>
                    </a:ext>
                  </a:extLst>
                </a:hlinkClick>
              </a:rPr>
              <a:t>https://arxiv.org/pdf/2411.02355</a:t>
            </a:r>
            <a:endParaRPr sz="1600">
              <a:latin typeface="Red Hat Text"/>
              <a:ea typeface="Red Hat Text"/>
              <a:cs typeface="Red Hat Text"/>
              <a:sym typeface="Red Hat Text"/>
            </a:endParaRPr>
          </a:p>
        </p:txBody>
      </p:sp>
      <p:sp>
        <p:nvSpPr>
          <p:cNvPr id="7461" name="Google Shape;7461;p549"/>
          <p:cNvSpPr txBox="1"/>
          <p:nvPr/>
        </p:nvSpPr>
        <p:spPr>
          <a:xfrm>
            <a:off x="777225" y="5029200"/>
            <a:ext cx="11075700" cy="835800"/>
          </a:xfrm>
          <a:prstGeom prst="rect">
            <a:avLst/>
          </a:prstGeom>
          <a:noFill/>
          <a:ln>
            <a:noFill/>
          </a:ln>
        </p:spPr>
        <p:txBody>
          <a:bodyPr anchorCtr="0" anchor="t" bIns="91425" lIns="91425" spcFirstLastPara="1" rIns="91425" wrap="square" tIns="91425">
            <a:spAutoFit/>
          </a:bodyPr>
          <a:lstStyle/>
          <a:p>
            <a:pPr indent="-342900" lvl="0" marL="342900" rtl="0" algn="l">
              <a:lnSpc>
                <a:spcPct val="135000"/>
              </a:lnSpc>
              <a:spcBef>
                <a:spcPts val="1100"/>
              </a:spcBef>
              <a:spcAft>
                <a:spcPts val="1100"/>
              </a:spcAft>
              <a:buClr>
                <a:schemeClr val="accent1"/>
              </a:buClr>
              <a:buSzPts val="1800"/>
              <a:buFont typeface="Red Hat Display"/>
              <a:buChar char="▸"/>
            </a:pPr>
            <a:r>
              <a:rPr b="1" lang="en" sz="1800">
                <a:solidFill>
                  <a:schemeClr val="dk1"/>
                </a:solidFill>
                <a:latin typeface="Red Hat Display"/>
                <a:ea typeface="Red Hat Display"/>
                <a:cs typeface="Red Hat Display"/>
                <a:sym typeface="Red Hat Display"/>
              </a:rPr>
              <a:t>More than 1M evaluations </a:t>
            </a:r>
            <a:r>
              <a:rPr lang="en" sz="1800">
                <a:solidFill>
                  <a:schemeClr val="dk1"/>
                </a:solidFill>
                <a:latin typeface="Red Hat Display"/>
                <a:ea typeface="Red Hat Display"/>
                <a:cs typeface="Red Hat Display"/>
                <a:sym typeface="Red Hat Display"/>
              </a:rPr>
              <a:t>across Open-LLM Leaderboard v1/v2, reasoning, long context, arena-hard, coding, multimodal,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5" name="Shape 7465"/>
        <p:cNvGrpSpPr/>
        <p:nvPr/>
      </p:nvGrpSpPr>
      <p:grpSpPr>
        <a:xfrm>
          <a:off x="0" y="0"/>
          <a:ext cx="0" cy="0"/>
          <a:chOff x="0" y="0"/>
          <a:chExt cx="0" cy="0"/>
        </a:xfrm>
      </p:grpSpPr>
      <p:sp>
        <p:nvSpPr>
          <p:cNvPr id="7466" name="Google Shape;7466;p550"/>
          <p:cNvSpPr txBox="1"/>
          <p:nvPr/>
        </p:nvSpPr>
        <p:spPr>
          <a:xfrm>
            <a:off x="674375" y="262880"/>
            <a:ext cx="11075700" cy="2099100"/>
          </a:xfrm>
          <a:prstGeom prst="rect">
            <a:avLst/>
          </a:prstGeom>
          <a:noFill/>
          <a:ln>
            <a:noFill/>
          </a:ln>
        </p:spPr>
        <p:txBody>
          <a:bodyPr anchorCtr="0" anchor="t" bIns="91425" lIns="91425" spcFirstLastPara="1" rIns="91425" wrap="square" tIns="91425">
            <a:spAutoFit/>
          </a:bodyPr>
          <a:lstStyle/>
          <a:p>
            <a:pPr indent="-361950" lvl="0" marL="342900" rtl="0" algn="l">
              <a:lnSpc>
                <a:spcPct val="135000"/>
              </a:lnSpc>
              <a:spcBef>
                <a:spcPts val="1100"/>
              </a:spcBef>
              <a:spcAft>
                <a:spcPts val="0"/>
              </a:spcAft>
              <a:buClr>
                <a:schemeClr val="accent1"/>
              </a:buClr>
              <a:buSzPts val="2100"/>
              <a:buFont typeface="Red Hat Display"/>
              <a:buChar char="▸"/>
            </a:pPr>
            <a:r>
              <a:rPr b="1" lang="en" sz="2100">
                <a:solidFill>
                  <a:schemeClr val="dk1"/>
                </a:solidFill>
                <a:latin typeface="Red Hat Display"/>
                <a:ea typeface="Red Hat Display"/>
                <a:cs typeface="Red Hat Display"/>
                <a:sym typeface="Red Hat Display"/>
              </a:rPr>
              <a:t>Reasoning performance = </a:t>
            </a:r>
            <a:r>
              <a:rPr lang="en" sz="2100">
                <a:solidFill>
                  <a:schemeClr val="dk1"/>
                </a:solidFill>
                <a:latin typeface="Red Hat Display"/>
                <a:ea typeface="Red Hat Display"/>
                <a:cs typeface="Red Hat Display"/>
                <a:sym typeface="Red Hat Display"/>
              </a:rPr>
              <a:t>average pass@1 score on AIME24, MATH-500, and GPQA-Diamond</a:t>
            </a:r>
            <a:endParaRPr sz="2100">
              <a:solidFill>
                <a:schemeClr val="dk1"/>
              </a:solidFill>
              <a:latin typeface="Red Hat Display"/>
              <a:ea typeface="Red Hat Display"/>
              <a:cs typeface="Red Hat Display"/>
              <a:sym typeface="Red Hat Display"/>
            </a:endParaRPr>
          </a:p>
          <a:p>
            <a:pPr indent="-361950" lvl="0" marL="342900" rtl="0" algn="l">
              <a:lnSpc>
                <a:spcPct val="135000"/>
              </a:lnSpc>
              <a:spcBef>
                <a:spcPts val="1100"/>
              </a:spcBef>
              <a:spcAft>
                <a:spcPts val="0"/>
              </a:spcAft>
              <a:buClr>
                <a:schemeClr val="accent1"/>
              </a:buClr>
              <a:buSzPts val="2100"/>
              <a:buFont typeface="Red Hat Display"/>
              <a:buChar char="▸"/>
            </a:pPr>
            <a:r>
              <a:rPr b="1" lang="en" sz="2100">
                <a:solidFill>
                  <a:schemeClr val="dk1"/>
                </a:solidFill>
                <a:latin typeface="Red Hat Display"/>
                <a:ea typeface="Red Hat Display"/>
                <a:cs typeface="Red Hat Display"/>
                <a:sym typeface="Red Hat Display"/>
              </a:rPr>
              <a:t>Models</a:t>
            </a:r>
            <a:r>
              <a:rPr lang="en" sz="2100">
                <a:solidFill>
                  <a:schemeClr val="dk1"/>
                </a:solidFill>
                <a:latin typeface="Red Hat Display"/>
                <a:ea typeface="Red Hat Display"/>
                <a:cs typeface="Red Hat Display"/>
                <a:sym typeface="Red Hat Display"/>
              </a:rPr>
              <a:t> </a:t>
            </a:r>
            <a:r>
              <a:rPr b="1" lang="en" sz="2100">
                <a:solidFill>
                  <a:schemeClr val="dk1"/>
                </a:solidFill>
                <a:latin typeface="Red Hat Display"/>
                <a:ea typeface="Red Hat Display"/>
                <a:cs typeface="Red Hat Display"/>
                <a:sym typeface="Red Hat Display"/>
              </a:rPr>
              <a:t>= </a:t>
            </a:r>
            <a:r>
              <a:rPr lang="en" sz="2100">
                <a:solidFill>
                  <a:schemeClr val="dk1"/>
                </a:solidFill>
                <a:latin typeface="Red Hat Display"/>
                <a:ea typeface="Red Hat Display"/>
                <a:cs typeface="Red Hat Display"/>
                <a:sym typeface="Red Hat Display"/>
              </a:rPr>
              <a:t>DeepSeek-R1-Distill-{Llama, Qwen}</a:t>
            </a:r>
            <a:endParaRPr sz="2100">
              <a:solidFill>
                <a:schemeClr val="dk1"/>
              </a:solidFill>
              <a:latin typeface="Red Hat Display"/>
              <a:ea typeface="Red Hat Display"/>
              <a:cs typeface="Red Hat Display"/>
              <a:sym typeface="Red Hat Display"/>
            </a:endParaRPr>
          </a:p>
          <a:p>
            <a:pPr indent="0" lvl="0" marL="0" rtl="0" algn="l">
              <a:lnSpc>
                <a:spcPct val="135000"/>
              </a:lnSpc>
              <a:spcBef>
                <a:spcPts val="1100"/>
              </a:spcBef>
              <a:spcAft>
                <a:spcPts val="1100"/>
              </a:spcAft>
              <a:buNone/>
            </a:pPr>
            <a:r>
              <a:t/>
            </a:r>
            <a:endParaRPr sz="2100">
              <a:solidFill>
                <a:schemeClr val="dk1"/>
              </a:solidFill>
              <a:latin typeface="Red Hat Display"/>
              <a:ea typeface="Red Hat Display"/>
              <a:cs typeface="Red Hat Display"/>
              <a:sym typeface="Red Hat Display"/>
            </a:endParaRPr>
          </a:p>
        </p:txBody>
      </p:sp>
      <p:pic>
        <p:nvPicPr>
          <p:cNvPr id="7467" name="Google Shape;7467;p550"/>
          <p:cNvPicPr preferRelativeResize="0"/>
          <p:nvPr/>
        </p:nvPicPr>
        <p:blipFill>
          <a:blip r:embed="rId3">
            <a:alphaModFix/>
          </a:blip>
          <a:stretch>
            <a:fillRect/>
          </a:stretch>
        </p:blipFill>
        <p:spPr>
          <a:xfrm>
            <a:off x="863324" y="1920245"/>
            <a:ext cx="10465352" cy="4103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1" name="Shape 7471"/>
        <p:cNvGrpSpPr/>
        <p:nvPr/>
      </p:nvGrpSpPr>
      <p:grpSpPr>
        <a:xfrm>
          <a:off x="0" y="0"/>
          <a:ext cx="0" cy="0"/>
          <a:chOff x="0" y="0"/>
          <a:chExt cx="0" cy="0"/>
        </a:xfrm>
      </p:grpSpPr>
      <p:sp>
        <p:nvSpPr>
          <p:cNvPr id="7472" name="Google Shape;7472;p551"/>
          <p:cNvSpPr txBox="1"/>
          <p:nvPr/>
        </p:nvSpPr>
        <p:spPr>
          <a:xfrm>
            <a:off x="674375" y="262880"/>
            <a:ext cx="11075700" cy="2099100"/>
          </a:xfrm>
          <a:prstGeom prst="rect">
            <a:avLst/>
          </a:prstGeom>
          <a:noFill/>
          <a:ln>
            <a:noFill/>
          </a:ln>
        </p:spPr>
        <p:txBody>
          <a:bodyPr anchorCtr="0" anchor="t" bIns="91425" lIns="91425" spcFirstLastPara="1" rIns="91425" wrap="square" tIns="91425">
            <a:spAutoFit/>
          </a:bodyPr>
          <a:lstStyle/>
          <a:p>
            <a:pPr indent="-361950" lvl="0" marL="342900" rtl="0" algn="l">
              <a:lnSpc>
                <a:spcPct val="135000"/>
              </a:lnSpc>
              <a:spcBef>
                <a:spcPts val="1100"/>
              </a:spcBef>
              <a:spcAft>
                <a:spcPts val="0"/>
              </a:spcAft>
              <a:buClr>
                <a:schemeClr val="accent1"/>
              </a:buClr>
              <a:buSzPts val="2100"/>
              <a:buFont typeface="Red Hat Display"/>
              <a:buChar char="▸"/>
            </a:pPr>
            <a:r>
              <a:rPr b="1" lang="en" sz="2100">
                <a:solidFill>
                  <a:schemeClr val="dk1"/>
                </a:solidFill>
                <a:latin typeface="Red Hat Display"/>
                <a:ea typeface="Red Hat Display"/>
                <a:cs typeface="Red Hat Display"/>
                <a:sym typeface="Red Hat Display"/>
              </a:rPr>
              <a:t>Reasoning performance = </a:t>
            </a:r>
            <a:r>
              <a:rPr lang="en" sz="2100">
                <a:solidFill>
                  <a:schemeClr val="dk1"/>
                </a:solidFill>
                <a:latin typeface="Red Hat Display"/>
                <a:ea typeface="Red Hat Display"/>
                <a:cs typeface="Red Hat Display"/>
                <a:sym typeface="Red Hat Display"/>
              </a:rPr>
              <a:t>average pass@1 score on AIME24, MATH-500, and GPQA-Diamond</a:t>
            </a:r>
            <a:endParaRPr sz="2100">
              <a:solidFill>
                <a:schemeClr val="dk1"/>
              </a:solidFill>
              <a:latin typeface="Red Hat Display"/>
              <a:ea typeface="Red Hat Display"/>
              <a:cs typeface="Red Hat Display"/>
              <a:sym typeface="Red Hat Display"/>
            </a:endParaRPr>
          </a:p>
          <a:p>
            <a:pPr indent="-361950" lvl="0" marL="342900" rtl="0" algn="l">
              <a:lnSpc>
                <a:spcPct val="135000"/>
              </a:lnSpc>
              <a:spcBef>
                <a:spcPts val="1100"/>
              </a:spcBef>
              <a:spcAft>
                <a:spcPts val="0"/>
              </a:spcAft>
              <a:buClr>
                <a:schemeClr val="accent1"/>
              </a:buClr>
              <a:buSzPts val="2100"/>
              <a:buFont typeface="Red Hat Display"/>
              <a:buChar char="▸"/>
            </a:pPr>
            <a:r>
              <a:rPr b="1" lang="en" sz="2100">
                <a:solidFill>
                  <a:schemeClr val="dk1"/>
                </a:solidFill>
                <a:latin typeface="Red Hat Display"/>
                <a:ea typeface="Red Hat Display"/>
                <a:cs typeface="Red Hat Display"/>
                <a:sym typeface="Red Hat Display"/>
              </a:rPr>
              <a:t>Models</a:t>
            </a:r>
            <a:r>
              <a:rPr lang="en" sz="2100">
                <a:solidFill>
                  <a:schemeClr val="dk1"/>
                </a:solidFill>
                <a:latin typeface="Red Hat Display"/>
                <a:ea typeface="Red Hat Display"/>
                <a:cs typeface="Red Hat Display"/>
                <a:sym typeface="Red Hat Display"/>
              </a:rPr>
              <a:t> </a:t>
            </a:r>
            <a:r>
              <a:rPr b="1" lang="en" sz="2100">
                <a:solidFill>
                  <a:schemeClr val="dk1"/>
                </a:solidFill>
                <a:latin typeface="Red Hat Display"/>
                <a:ea typeface="Red Hat Display"/>
                <a:cs typeface="Red Hat Display"/>
                <a:sym typeface="Red Hat Display"/>
              </a:rPr>
              <a:t>= </a:t>
            </a:r>
            <a:r>
              <a:rPr lang="en" sz="2100">
                <a:solidFill>
                  <a:schemeClr val="dk1"/>
                </a:solidFill>
                <a:latin typeface="Red Hat Display"/>
                <a:ea typeface="Red Hat Display"/>
                <a:cs typeface="Red Hat Display"/>
                <a:sym typeface="Red Hat Display"/>
              </a:rPr>
              <a:t>DeepSeek-R1-Distill-{Llama, Qwen}</a:t>
            </a:r>
            <a:endParaRPr sz="2100">
              <a:solidFill>
                <a:schemeClr val="dk1"/>
              </a:solidFill>
              <a:latin typeface="Red Hat Display"/>
              <a:ea typeface="Red Hat Display"/>
              <a:cs typeface="Red Hat Display"/>
              <a:sym typeface="Red Hat Display"/>
            </a:endParaRPr>
          </a:p>
          <a:p>
            <a:pPr indent="0" lvl="0" marL="0" rtl="0" algn="l">
              <a:lnSpc>
                <a:spcPct val="135000"/>
              </a:lnSpc>
              <a:spcBef>
                <a:spcPts val="1100"/>
              </a:spcBef>
              <a:spcAft>
                <a:spcPts val="1100"/>
              </a:spcAft>
              <a:buNone/>
            </a:pPr>
            <a:r>
              <a:t/>
            </a:r>
            <a:endParaRPr sz="2100">
              <a:solidFill>
                <a:schemeClr val="dk1"/>
              </a:solidFill>
              <a:latin typeface="Red Hat Display"/>
              <a:ea typeface="Red Hat Display"/>
              <a:cs typeface="Red Hat Display"/>
              <a:sym typeface="Red Hat Display"/>
            </a:endParaRPr>
          </a:p>
        </p:txBody>
      </p:sp>
      <p:pic>
        <p:nvPicPr>
          <p:cNvPr id="7473" name="Google Shape;7473;p551"/>
          <p:cNvPicPr preferRelativeResize="0"/>
          <p:nvPr/>
        </p:nvPicPr>
        <p:blipFill>
          <a:blip r:embed="rId3">
            <a:alphaModFix/>
          </a:blip>
          <a:stretch>
            <a:fillRect/>
          </a:stretch>
        </p:blipFill>
        <p:spPr>
          <a:xfrm>
            <a:off x="863324" y="1920245"/>
            <a:ext cx="10465352" cy="4103350"/>
          </a:xfrm>
          <a:prstGeom prst="rect">
            <a:avLst/>
          </a:prstGeom>
          <a:noFill/>
          <a:ln>
            <a:noFill/>
          </a:ln>
          <a:effectLst>
            <a:outerShdw blurRad="57150" rotWithShape="0" algn="bl" dir="5400000" dist="19050">
              <a:srgbClr val="000000">
                <a:alpha val="50000"/>
              </a:srgbClr>
            </a:outerShdw>
          </a:effectLst>
        </p:spPr>
      </p:pic>
      <p:cxnSp>
        <p:nvCxnSpPr>
          <p:cNvPr id="7474" name="Google Shape;7474;p551"/>
          <p:cNvCxnSpPr/>
          <p:nvPr/>
        </p:nvCxnSpPr>
        <p:spPr>
          <a:xfrm flipH="1" rot="10800000">
            <a:off x="6583680" y="1931575"/>
            <a:ext cx="1097400" cy="1223100"/>
          </a:xfrm>
          <a:prstGeom prst="straightConnector1">
            <a:avLst/>
          </a:prstGeom>
          <a:noFill/>
          <a:ln cap="flat" cmpd="sng" w="19050">
            <a:solidFill>
              <a:srgbClr val="000000"/>
            </a:solidFill>
            <a:prstDash val="solid"/>
            <a:round/>
            <a:headEnd len="med" w="med" type="stealth"/>
            <a:tailEnd len="med" w="med" type="none"/>
          </a:ln>
        </p:spPr>
      </p:cxnSp>
      <p:cxnSp>
        <p:nvCxnSpPr>
          <p:cNvPr id="7475" name="Google Shape;7475;p551"/>
          <p:cNvCxnSpPr/>
          <p:nvPr/>
        </p:nvCxnSpPr>
        <p:spPr>
          <a:xfrm rot="10800000">
            <a:off x="7692395" y="1929384"/>
            <a:ext cx="968700" cy="897300"/>
          </a:xfrm>
          <a:prstGeom prst="straightConnector1">
            <a:avLst/>
          </a:prstGeom>
          <a:noFill/>
          <a:ln cap="flat" cmpd="sng" w="19050">
            <a:solidFill>
              <a:srgbClr val="000000"/>
            </a:solidFill>
            <a:prstDash val="solid"/>
            <a:round/>
            <a:headEnd len="med" w="med" type="stealth"/>
            <a:tailEnd len="med" w="med" type="none"/>
          </a:ln>
        </p:spPr>
      </p:cxnSp>
      <p:cxnSp>
        <p:nvCxnSpPr>
          <p:cNvPr id="7476" name="Google Shape;7476;p551"/>
          <p:cNvCxnSpPr/>
          <p:nvPr/>
        </p:nvCxnSpPr>
        <p:spPr>
          <a:xfrm rot="10800000">
            <a:off x="7703870" y="1929384"/>
            <a:ext cx="1274400" cy="920100"/>
          </a:xfrm>
          <a:prstGeom prst="straightConnector1">
            <a:avLst/>
          </a:prstGeom>
          <a:noFill/>
          <a:ln cap="flat" cmpd="sng" w="19050">
            <a:solidFill>
              <a:srgbClr val="000000"/>
            </a:solidFill>
            <a:prstDash val="solid"/>
            <a:round/>
            <a:headEnd len="med" w="med" type="stealth"/>
            <a:tailEnd len="med" w="med" type="none"/>
          </a:ln>
        </p:spPr>
      </p:cxnSp>
      <p:sp>
        <p:nvSpPr>
          <p:cNvPr id="7477" name="Google Shape;7477;p551"/>
          <p:cNvSpPr txBox="1"/>
          <p:nvPr/>
        </p:nvSpPr>
        <p:spPr>
          <a:xfrm>
            <a:off x="6831050" y="1383550"/>
            <a:ext cx="35244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7E7F86"/>
                </a:solidFill>
                <a:latin typeface="Red Hat Display"/>
                <a:ea typeface="Red Hat Display"/>
                <a:cs typeface="Red Hat Display"/>
                <a:sym typeface="Red Hat Display"/>
              </a:rPr>
              <a:t>65.8</a:t>
            </a:r>
            <a:r>
              <a:rPr b="1" lang="en" sz="2400">
                <a:solidFill>
                  <a:srgbClr val="EE0000"/>
                </a:solidFill>
                <a:latin typeface="Red Hat Display"/>
                <a:ea typeface="Red Hat Display"/>
                <a:cs typeface="Red Hat Display"/>
                <a:sym typeface="Red Hat Display"/>
              </a:rPr>
              <a:t> </a:t>
            </a:r>
            <a:r>
              <a:rPr lang="en" sz="2400">
                <a:solidFill>
                  <a:srgbClr val="000000"/>
                </a:solidFill>
                <a:latin typeface="Red Hat Display"/>
                <a:ea typeface="Red Hat Display"/>
                <a:cs typeface="Red Hat Display"/>
                <a:sym typeface="Red Hat Display"/>
              </a:rPr>
              <a:t>vs</a:t>
            </a:r>
            <a:r>
              <a:rPr b="1" lang="en" sz="2400">
                <a:solidFill>
                  <a:srgbClr val="EE0000"/>
                </a:solidFill>
                <a:latin typeface="Red Hat Display"/>
                <a:ea typeface="Red Hat Display"/>
                <a:cs typeface="Red Hat Display"/>
                <a:sym typeface="Red Hat Display"/>
              </a:rPr>
              <a:t> </a:t>
            </a:r>
            <a:r>
              <a:rPr b="1" lang="en" sz="2400">
                <a:solidFill>
                  <a:srgbClr val="298EFD"/>
                </a:solidFill>
                <a:latin typeface="Red Hat Display"/>
                <a:ea typeface="Red Hat Display"/>
                <a:cs typeface="Red Hat Display"/>
                <a:sym typeface="Red Hat Display"/>
              </a:rPr>
              <a:t>74.3</a:t>
            </a:r>
            <a:r>
              <a:rPr b="1" lang="en" sz="2400">
                <a:solidFill>
                  <a:srgbClr val="4A86E8"/>
                </a:solidFill>
                <a:latin typeface="Red Hat Display"/>
                <a:ea typeface="Red Hat Display"/>
                <a:cs typeface="Red Hat Display"/>
                <a:sym typeface="Red Hat Display"/>
              </a:rPr>
              <a:t> </a:t>
            </a:r>
            <a:r>
              <a:rPr lang="en" sz="2400">
                <a:solidFill>
                  <a:srgbClr val="000000"/>
                </a:solidFill>
                <a:latin typeface="Red Hat Display"/>
                <a:ea typeface="Red Hat Display"/>
                <a:cs typeface="Red Hat Display"/>
                <a:sym typeface="Red Hat Display"/>
              </a:rPr>
              <a:t>/</a:t>
            </a:r>
            <a:r>
              <a:rPr b="1" lang="en" sz="2400">
                <a:solidFill>
                  <a:srgbClr val="4A86E8"/>
                </a:solidFill>
                <a:latin typeface="Red Hat Display"/>
                <a:ea typeface="Red Hat Display"/>
                <a:cs typeface="Red Hat Display"/>
                <a:sym typeface="Red Hat Display"/>
              </a:rPr>
              <a:t> </a:t>
            </a:r>
            <a:r>
              <a:rPr b="1" lang="en" sz="2400">
                <a:solidFill>
                  <a:srgbClr val="00C883"/>
                </a:solidFill>
                <a:latin typeface="Red Hat Display"/>
                <a:ea typeface="Red Hat Display"/>
                <a:cs typeface="Red Hat Display"/>
                <a:sym typeface="Red Hat Display"/>
              </a:rPr>
              <a:t>73.1 </a:t>
            </a:r>
            <a:r>
              <a:rPr lang="en" sz="2400">
                <a:solidFill>
                  <a:srgbClr val="000000"/>
                </a:solidFill>
                <a:latin typeface="Red Hat Display"/>
                <a:ea typeface="Red Hat Display"/>
                <a:cs typeface="Red Hat Display"/>
                <a:sym typeface="Red Hat Display"/>
              </a:rPr>
              <a:t>/</a:t>
            </a:r>
            <a:r>
              <a:rPr b="1" lang="en" sz="2400">
                <a:solidFill>
                  <a:srgbClr val="00C883"/>
                </a:solidFill>
                <a:latin typeface="Red Hat Display"/>
                <a:ea typeface="Red Hat Display"/>
                <a:cs typeface="Red Hat Display"/>
                <a:sym typeface="Red Hat Display"/>
              </a:rPr>
              <a:t> </a:t>
            </a:r>
            <a:r>
              <a:rPr b="1" lang="en" sz="2400">
                <a:solidFill>
                  <a:srgbClr val="FFC93F"/>
                </a:solidFill>
                <a:latin typeface="Red Hat Display"/>
                <a:ea typeface="Red Hat Display"/>
                <a:cs typeface="Red Hat Display"/>
                <a:sym typeface="Red Hat Display"/>
              </a:rPr>
              <a:t>72.8</a:t>
            </a:r>
            <a:endParaRPr b="1" sz="2400">
              <a:solidFill>
                <a:srgbClr val="FFC93F"/>
              </a:solidFill>
              <a:latin typeface="Red Hat Display"/>
              <a:ea typeface="Red Hat Display"/>
              <a:cs typeface="Red Hat Display"/>
              <a:sym typeface="Red Hat Display"/>
            </a:endParaRPr>
          </a:p>
        </p:txBody>
      </p:sp>
      <p:cxnSp>
        <p:nvCxnSpPr>
          <p:cNvPr id="7478" name="Google Shape;7478;p551"/>
          <p:cNvCxnSpPr/>
          <p:nvPr/>
        </p:nvCxnSpPr>
        <p:spPr>
          <a:xfrm rot="10800000">
            <a:off x="7726720" y="1929384"/>
            <a:ext cx="1551600" cy="954300"/>
          </a:xfrm>
          <a:prstGeom prst="straightConnector1">
            <a:avLst/>
          </a:prstGeom>
          <a:noFill/>
          <a:ln cap="flat" cmpd="sng" w="19050">
            <a:solidFill>
              <a:srgbClr val="000000"/>
            </a:solidFill>
            <a:prstDash val="solid"/>
            <a:round/>
            <a:headEnd len="med" w="med" type="stealth"/>
            <a:tailEnd len="med" w="med" type="none"/>
          </a:ln>
        </p:spPr>
      </p:cxnSp>
      <p:sp>
        <p:nvSpPr>
          <p:cNvPr id="7479" name="Google Shape;7479;p551"/>
          <p:cNvSpPr/>
          <p:nvPr/>
        </p:nvSpPr>
        <p:spPr>
          <a:xfrm>
            <a:off x="6762475" y="1383550"/>
            <a:ext cx="3581700" cy="536700"/>
          </a:xfrm>
          <a:prstGeom prst="roundRect">
            <a:avLst>
              <a:gd fmla="val 16667" name="adj"/>
            </a:avLst>
          </a:prstGeom>
          <a:solidFill>
            <a:srgbClr val="000000">
              <a:alpha val="1098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3" name="Shape 7483"/>
        <p:cNvGrpSpPr/>
        <p:nvPr/>
      </p:nvGrpSpPr>
      <p:grpSpPr>
        <a:xfrm>
          <a:off x="0" y="0"/>
          <a:ext cx="0" cy="0"/>
          <a:chOff x="0" y="0"/>
          <a:chExt cx="0" cy="0"/>
        </a:xfrm>
      </p:grpSpPr>
      <p:sp>
        <p:nvSpPr>
          <p:cNvPr id="7484" name="Google Shape;7484;p552"/>
          <p:cNvSpPr txBox="1"/>
          <p:nvPr/>
        </p:nvSpPr>
        <p:spPr>
          <a:xfrm>
            <a:off x="674375" y="262880"/>
            <a:ext cx="11075700" cy="2099100"/>
          </a:xfrm>
          <a:prstGeom prst="rect">
            <a:avLst/>
          </a:prstGeom>
          <a:noFill/>
          <a:ln>
            <a:noFill/>
          </a:ln>
        </p:spPr>
        <p:txBody>
          <a:bodyPr anchorCtr="0" anchor="t" bIns="91425" lIns="91425" spcFirstLastPara="1" rIns="91425" wrap="square" tIns="91425">
            <a:spAutoFit/>
          </a:bodyPr>
          <a:lstStyle/>
          <a:p>
            <a:pPr indent="-361950" lvl="0" marL="342900" rtl="0" algn="l">
              <a:lnSpc>
                <a:spcPct val="135000"/>
              </a:lnSpc>
              <a:spcBef>
                <a:spcPts val="1100"/>
              </a:spcBef>
              <a:spcAft>
                <a:spcPts val="0"/>
              </a:spcAft>
              <a:buClr>
                <a:schemeClr val="accent1"/>
              </a:buClr>
              <a:buSzPts val="2100"/>
              <a:buFont typeface="Red Hat Display"/>
              <a:buChar char="▸"/>
            </a:pPr>
            <a:r>
              <a:rPr b="1" lang="en" sz="2100">
                <a:solidFill>
                  <a:schemeClr val="dk1"/>
                </a:solidFill>
                <a:latin typeface="Red Hat Display"/>
                <a:ea typeface="Red Hat Display"/>
                <a:cs typeface="Red Hat Display"/>
                <a:sym typeface="Red Hat Display"/>
              </a:rPr>
              <a:t>Reasoning performance = </a:t>
            </a:r>
            <a:r>
              <a:rPr lang="en" sz="2100">
                <a:solidFill>
                  <a:schemeClr val="dk1"/>
                </a:solidFill>
                <a:latin typeface="Red Hat Display"/>
                <a:ea typeface="Red Hat Display"/>
                <a:cs typeface="Red Hat Display"/>
                <a:sym typeface="Red Hat Display"/>
              </a:rPr>
              <a:t>average pass@1 score on AIME24, MATH-500, and GPQA-Diamond</a:t>
            </a:r>
            <a:endParaRPr sz="2100">
              <a:solidFill>
                <a:schemeClr val="dk1"/>
              </a:solidFill>
              <a:latin typeface="Red Hat Display"/>
              <a:ea typeface="Red Hat Display"/>
              <a:cs typeface="Red Hat Display"/>
              <a:sym typeface="Red Hat Display"/>
            </a:endParaRPr>
          </a:p>
          <a:p>
            <a:pPr indent="-361950" lvl="0" marL="342900" rtl="0" algn="l">
              <a:lnSpc>
                <a:spcPct val="135000"/>
              </a:lnSpc>
              <a:spcBef>
                <a:spcPts val="1100"/>
              </a:spcBef>
              <a:spcAft>
                <a:spcPts val="0"/>
              </a:spcAft>
              <a:buClr>
                <a:schemeClr val="accent1"/>
              </a:buClr>
              <a:buSzPts val="2100"/>
              <a:buFont typeface="Red Hat Display"/>
              <a:buChar char="▸"/>
            </a:pPr>
            <a:r>
              <a:rPr b="1" lang="en" sz="2100">
                <a:solidFill>
                  <a:schemeClr val="dk1"/>
                </a:solidFill>
                <a:latin typeface="Red Hat Display"/>
                <a:ea typeface="Red Hat Display"/>
                <a:cs typeface="Red Hat Display"/>
                <a:sym typeface="Red Hat Display"/>
              </a:rPr>
              <a:t>Models</a:t>
            </a:r>
            <a:r>
              <a:rPr lang="en" sz="2100">
                <a:solidFill>
                  <a:schemeClr val="dk1"/>
                </a:solidFill>
                <a:latin typeface="Red Hat Display"/>
                <a:ea typeface="Red Hat Display"/>
                <a:cs typeface="Red Hat Display"/>
                <a:sym typeface="Red Hat Display"/>
              </a:rPr>
              <a:t> </a:t>
            </a:r>
            <a:r>
              <a:rPr b="1" lang="en" sz="2100">
                <a:solidFill>
                  <a:schemeClr val="dk1"/>
                </a:solidFill>
                <a:latin typeface="Red Hat Display"/>
                <a:ea typeface="Red Hat Display"/>
                <a:cs typeface="Red Hat Display"/>
                <a:sym typeface="Red Hat Display"/>
              </a:rPr>
              <a:t>= </a:t>
            </a:r>
            <a:r>
              <a:rPr lang="en" sz="2100">
                <a:solidFill>
                  <a:schemeClr val="dk1"/>
                </a:solidFill>
                <a:latin typeface="Red Hat Display"/>
                <a:ea typeface="Red Hat Display"/>
                <a:cs typeface="Red Hat Display"/>
                <a:sym typeface="Red Hat Display"/>
              </a:rPr>
              <a:t>DeepSeek-R1-Distill-{Llama, Qwen}</a:t>
            </a:r>
            <a:endParaRPr sz="2100">
              <a:solidFill>
                <a:schemeClr val="dk1"/>
              </a:solidFill>
              <a:latin typeface="Red Hat Display"/>
              <a:ea typeface="Red Hat Display"/>
              <a:cs typeface="Red Hat Display"/>
              <a:sym typeface="Red Hat Display"/>
            </a:endParaRPr>
          </a:p>
          <a:p>
            <a:pPr indent="0" lvl="0" marL="0" rtl="0" algn="l">
              <a:lnSpc>
                <a:spcPct val="135000"/>
              </a:lnSpc>
              <a:spcBef>
                <a:spcPts val="1100"/>
              </a:spcBef>
              <a:spcAft>
                <a:spcPts val="1100"/>
              </a:spcAft>
              <a:buNone/>
            </a:pPr>
            <a:r>
              <a:t/>
            </a:r>
            <a:endParaRPr sz="2100">
              <a:solidFill>
                <a:schemeClr val="dk1"/>
              </a:solidFill>
              <a:latin typeface="Red Hat Display"/>
              <a:ea typeface="Red Hat Display"/>
              <a:cs typeface="Red Hat Display"/>
              <a:sym typeface="Red Hat Display"/>
            </a:endParaRPr>
          </a:p>
        </p:txBody>
      </p:sp>
      <p:pic>
        <p:nvPicPr>
          <p:cNvPr id="7485" name="Google Shape;7485;p552"/>
          <p:cNvPicPr preferRelativeResize="0"/>
          <p:nvPr/>
        </p:nvPicPr>
        <p:blipFill>
          <a:blip r:embed="rId3">
            <a:alphaModFix/>
          </a:blip>
          <a:stretch>
            <a:fillRect/>
          </a:stretch>
        </p:blipFill>
        <p:spPr>
          <a:xfrm>
            <a:off x="863324" y="1920245"/>
            <a:ext cx="10465352" cy="4103350"/>
          </a:xfrm>
          <a:prstGeom prst="rect">
            <a:avLst/>
          </a:prstGeom>
          <a:noFill/>
          <a:ln>
            <a:noFill/>
          </a:ln>
          <a:effectLst>
            <a:outerShdw blurRad="57150" rotWithShape="0" algn="bl" dir="5400000" dist="19050">
              <a:srgbClr val="000000">
                <a:alpha val="50000"/>
              </a:srgbClr>
            </a:outerShdw>
          </a:effectLst>
        </p:spPr>
      </p:pic>
      <p:cxnSp>
        <p:nvCxnSpPr>
          <p:cNvPr id="7486" name="Google Shape;7486;p552"/>
          <p:cNvCxnSpPr/>
          <p:nvPr/>
        </p:nvCxnSpPr>
        <p:spPr>
          <a:xfrm flipH="1" rot="10800000">
            <a:off x="6583680" y="1931575"/>
            <a:ext cx="1097400" cy="1223100"/>
          </a:xfrm>
          <a:prstGeom prst="straightConnector1">
            <a:avLst/>
          </a:prstGeom>
          <a:noFill/>
          <a:ln cap="flat" cmpd="sng" w="19050">
            <a:solidFill>
              <a:srgbClr val="000000"/>
            </a:solidFill>
            <a:prstDash val="solid"/>
            <a:round/>
            <a:headEnd len="med" w="med" type="stealth"/>
            <a:tailEnd len="med" w="med" type="none"/>
          </a:ln>
        </p:spPr>
      </p:cxnSp>
      <p:cxnSp>
        <p:nvCxnSpPr>
          <p:cNvPr id="7487" name="Google Shape;7487;p552"/>
          <p:cNvCxnSpPr/>
          <p:nvPr/>
        </p:nvCxnSpPr>
        <p:spPr>
          <a:xfrm rot="10800000">
            <a:off x="7692395" y="1929384"/>
            <a:ext cx="968700" cy="897300"/>
          </a:xfrm>
          <a:prstGeom prst="straightConnector1">
            <a:avLst/>
          </a:prstGeom>
          <a:noFill/>
          <a:ln cap="flat" cmpd="sng" w="19050">
            <a:solidFill>
              <a:srgbClr val="000000"/>
            </a:solidFill>
            <a:prstDash val="solid"/>
            <a:round/>
            <a:headEnd len="med" w="med" type="stealth"/>
            <a:tailEnd len="med" w="med" type="none"/>
          </a:ln>
        </p:spPr>
      </p:cxnSp>
      <p:cxnSp>
        <p:nvCxnSpPr>
          <p:cNvPr id="7488" name="Google Shape;7488;p552"/>
          <p:cNvCxnSpPr/>
          <p:nvPr/>
        </p:nvCxnSpPr>
        <p:spPr>
          <a:xfrm rot="10800000">
            <a:off x="7703870" y="1929384"/>
            <a:ext cx="1274400" cy="920100"/>
          </a:xfrm>
          <a:prstGeom prst="straightConnector1">
            <a:avLst/>
          </a:prstGeom>
          <a:noFill/>
          <a:ln cap="flat" cmpd="sng" w="19050">
            <a:solidFill>
              <a:srgbClr val="000000"/>
            </a:solidFill>
            <a:prstDash val="solid"/>
            <a:round/>
            <a:headEnd len="med" w="med" type="stealth"/>
            <a:tailEnd len="med" w="med" type="none"/>
          </a:ln>
        </p:spPr>
      </p:cxnSp>
      <p:sp>
        <p:nvSpPr>
          <p:cNvPr id="7489" name="Google Shape;7489;p552"/>
          <p:cNvSpPr txBox="1"/>
          <p:nvPr/>
        </p:nvSpPr>
        <p:spPr>
          <a:xfrm>
            <a:off x="6831050" y="1383550"/>
            <a:ext cx="35244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7E7F86"/>
                </a:solidFill>
                <a:latin typeface="Red Hat Display"/>
                <a:ea typeface="Red Hat Display"/>
                <a:cs typeface="Red Hat Display"/>
                <a:sym typeface="Red Hat Display"/>
              </a:rPr>
              <a:t>65.8</a:t>
            </a:r>
            <a:r>
              <a:rPr b="1" lang="en" sz="2400">
                <a:solidFill>
                  <a:srgbClr val="EE0000"/>
                </a:solidFill>
                <a:latin typeface="Red Hat Display"/>
                <a:ea typeface="Red Hat Display"/>
                <a:cs typeface="Red Hat Display"/>
                <a:sym typeface="Red Hat Display"/>
              </a:rPr>
              <a:t> </a:t>
            </a:r>
            <a:r>
              <a:rPr lang="en" sz="2400">
                <a:solidFill>
                  <a:srgbClr val="000000"/>
                </a:solidFill>
                <a:latin typeface="Red Hat Display"/>
                <a:ea typeface="Red Hat Display"/>
                <a:cs typeface="Red Hat Display"/>
                <a:sym typeface="Red Hat Display"/>
              </a:rPr>
              <a:t>vs</a:t>
            </a:r>
            <a:r>
              <a:rPr b="1" lang="en" sz="2400">
                <a:solidFill>
                  <a:srgbClr val="EE0000"/>
                </a:solidFill>
                <a:latin typeface="Red Hat Display"/>
                <a:ea typeface="Red Hat Display"/>
                <a:cs typeface="Red Hat Display"/>
                <a:sym typeface="Red Hat Display"/>
              </a:rPr>
              <a:t> </a:t>
            </a:r>
            <a:r>
              <a:rPr b="1" lang="en" sz="2400">
                <a:solidFill>
                  <a:srgbClr val="298EFD"/>
                </a:solidFill>
                <a:latin typeface="Red Hat Display"/>
                <a:ea typeface="Red Hat Display"/>
                <a:cs typeface="Red Hat Display"/>
                <a:sym typeface="Red Hat Display"/>
              </a:rPr>
              <a:t>74.3</a:t>
            </a:r>
            <a:r>
              <a:rPr b="1" lang="en" sz="2400">
                <a:solidFill>
                  <a:srgbClr val="4A86E8"/>
                </a:solidFill>
                <a:latin typeface="Red Hat Display"/>
                <a:ea typeface="Red Hat Display"/>
                <a:cs typeface="Red Hat Display"/>
                <a:sym typeface="Red Hat Display"/>
              </a:rPr>
              <a:t> </a:t>
            </a:r>
            <a:r>
              <a:rPr lang="en" sz="2400">
                <a:solidFill>
                  <a:srgbClr val="000000"/>
                </a:solidFill>
                <a:latin typeface="Red Hat Display"/>
                <a:ea typeface="Red Hat Display"/>
                <a:cs typeface="Red Hat Display"/>
                <a:sym typeface="Red Hat Display"/>
              </a:rPr>
              <a:t>/</a:t>
            </a:r>
            <a:r>
              <a:rPr b="1" lang="en" sz="2400">
                <a:solidFill>
                  <a:srgbClr val="4A86E8"/>
                </a:solidFill>
                <a:latin typeface="Red Hat Display"/>
                <a:ea typeface="Red Hat Display"/>
                <a:cs typeface="Red Hat Display"/>
                <a:sym typeface="Red Hat Display"/>
              </a:rPr>
              <a:t> </a:t>
            </a:r>
            <a:r>
              <a:rPr b="1" lang="en" sz="2400">
                <a:solidFill>
                  <a:srgbClr val="00C883"/>
                </a:solidFill>
                <a:latin typeface="Red Hat Display"/>
                <a:ea typeface="Red Hat Display"/>
                <a:cs typeface="Red Hat Display"/>
                <a:sym typeface="Red Hat Display"/>
              </a:rPr>
              <a:t>73.1 </a:t>
            </a:r>
            <a:r>
              <a:rPr lang="en" sz="2400">
                <a:solidFill>
                  <a:srgbClr val="000000"/>
                </a:solidFill>
                <a:latin typeface="Red Hat Display"/>
                <a:ea typeface="Red Hat Display"/>
                <a:cs typeface="Red Hat Display"/>
                <a:sym typeface="Red Hat Display"/>
              </a:rPr>
              <a:t>/</a:t>
            </a:r>
            <a:r>
              <a:rPr b="1" lang="en" sz="2400">
                <a:solidFill>
                  <a:srgbClr val="00C883"/>
                </a:solidFill>
                <a:latin typeface="Red Hat Display"/>
                <a:ea typeface="Red Hat Display"/>
                <a:cs typeface="Red Hat Display"/>
                <a:sym typeface="Red Hat Display"/>
              </a:rPr>
              <a:t> </a:t>
            </a:r>
            <a:r>
              <a:rPr b="1" lang="en" sz="2400">
                <a:solidFill>
                  <a:srgbClr val="FFC93F"/>
                </a:solidFill>
                <a:latin typeface="Red Hat Display"/>
                <a:ea typeface="Red Hat Display"/>
                <a:cs typeface="Red Hat Display"/>
                <a:sym typeface="Red Hat Display"/>
              </a:rPr>
              <a:t>72.8</a:t>
            </a:r>
            <a:endParaRPr b="1" sz="2400">
              <a:solidFill>
                <a:srgbClr val="FFC93F"/>
              </a:solidFill>
              <a:latin typeface="Red Hat Display"/>
              <a:ea typeface="Red Hat Display"/>
              <a:cs typeface="Red Hat Display"/>
              <a:sym typeface="Red Hat Display"/>
            </a:endParaRPr>
          </a:p>
        </p:txBody>
      </p:sp>
      <p:cxnSp>
        <p:nvCxnSpPr>
          <p:cNvPr id="7490" name="Google Shape;7490;p552"/>
          <p:cNvCxnSpPr/>
          <p:nvPr/>
        </p:nvCxnSpPr>
        <p:spPr>
          <a:xfrm rot="10800000">
            <a:off x="7726720" y="1929384"/>
            <a:ext cx="1551600" cy="954300"/>
          </a:xfrm>
          <a:prstGeom prst="straightConnector1">
            <a:avLst/>
          </a:prstGeom>
          <a:noFill/>
          <a:ln cap="flat" cmpd="sng" w="19050">
            <a:solidFill>
              <a:srgbClr val="000000"/>
            </a:solidFill>
            <a:prstDash val="solid"/>
            <a:round/>
            <a:headEnd len="med" w="med" type="stealth"/>
            <a:tailEnd len="med" w="med" type="none"/>
          </a:ln>
        </p:spPr>
      </p:cxnSp>
      <p:sp>
        <p:nvSpPr>
          <p:cNvPr id="7491" name="Google Shape;7491;p552"/>
          <p:cNvSpPr/>
          <p:nvPr/>
        </p:nvSpPr>
        <p:spPr>
          <a:xfrm>
            <a:off x="6762475" y="1383550"/>
            <a:ext cx="3581700" cy="536700"/>
          </a:xfrm>
          <a:prstGeom prst="roundRect">
            <a:avLst>
              <a:gd fmla="val 16667" name="adj"/>
            </a:avLst>
          </a:prstGeom>
          <a:solidFill>
            <a:srgbClr val="000000">
              <a:alpha val="1098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7492" name="Google Shape;7492;p552"/>
          <p:cNvSpPr txBox="1"/>
          <p:nvPr/>
        </p:nvSpPr>
        <p:spPr>
          <a:xfrm>
            <a:off x="460950" y="3283600"/>
            <a:ext cx="11270100" cy="441600"/>
          </a:xfrm>
          <a:prstGeom prst="rect">
            <a:avLst/>
          </a:pr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rPr lang="en" sz="2900">
                <a:solidFill>
                  <a:srgbClr val="FFFF00"/>
                </a:solidFill>
                <a:latin typeface="Red Hat Display Black"/>
                <a:ea typeface="Red Hat Display Black"/>
                <a:cs typeface="Red Hat Display Black"/>
                <a:sym typeface="Red Hat Display Black"/>
              </a:rPr>
              <a:t>2.  Larger quantized is always better than smaller unquantized.</a:t>
            </a:r>
            <a:endParaRPr sz="2900">
              <a:solidFill>
                <a:srgbClr val="FFFF00"/>
              </a:solidFill>
              <a:latin typeface="Red Hat Display Black"/>
              <a:ea typeface="Red Hat Display Black"/>
              <a:cs typeface="Red Hat Display Black"/>
              <a:sym typeface="Red Hat Display Blac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6" name="Shape 7496"/>
        <p:cNvGrpSpPr/>
        <p:nvPr/>
      </p:nvGrpSpPr>
      <p:grpSpPr>
        <a:xfrm>
          <a:off x="0" y="0"/>
          <a:ext cx="0" cy="0"/>
          <a:chOff x="0" y="0"/>
          <a:chExt cx="0" cy="0"/>
        </a:xfrm>
      </p:grpSpPr>
      <p:pic>
        <p:nvPicPr>
          <p:cNvPr id="7497" name="Google Shape;7497;p553"/>
          <p:cNvPicPr preferRelativeResize="0"/>
          <p:nvPr/>
        </p:nvPicPr>
        <p:blipFill>
          <a:blip r:embed="rId3">
            <a:alphaModFix/>
          </a:blip>
          <a:stretch>
            <a:fillRect/>
          </a:stretch>
        </p:blipFill>
        <p:spPr>
          <a:xfrm>
            <a:off x="1423925" y="421840"/>
            <a:ext cx="9344151" cy="57399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1" name="Shape 7501"/>
        <p:cNvGrpSpPr/>
        <p:nvPr/>
      </p:nvGrpSpPr>
      <p:grpSpPr>
        <a:xfrm>
          <a:off x="0" y="0"/>
          <a:ext cx="0" cy="0"/>
          <a:chOff x="0" y="0"/>
          <a:chExt cx="0" cy="0"/>
        </a:xfrm>
      </p:grpSpPr>
      <p:pic>
        <p:nvPicPr>
          <p:cNvPr id="7502" name="Google Shape;7502;p554"/>
          <p:cNvPicPr preferRelativeResize="0"/>
          <p:nvPr/>
        </p:nvPicPr>
        <p:blipFill>
          <a:blip r:embed="rId3">
            <a:alphaModFix/>
          </a:blip>
          <a:stretch>
            <a:fillRect/>
          </a:stretch>
        </p:blipFill>
        <p:spPr>
          <a:xfrm>
            <a:off x="1423925" y="421840"/>
            <a:ext cx="9344151" cy="5739999"/>
          </a:xfrm>
          <a:prstGeom prst="rect">
            <a:avLst/>
          </a:prstGeom>
          <a:noFill/>
          <a:ln>
            <a:noFill/>
          </a:ln>
          <a:effectLst>
            <a:outerShdw blurRad="57150" rotWithShape="0" algn="bl" dir="5400000" dist="19050">
              <a:srgbClr val="000000">
                <a:alpha val="50000"/>
              </a:srgbClr>
            </a:outerShdw>
          </a:effectLst>
        </p:spPr>
      </p:pic>
      <p:sp>
        <p:nvSpPr>
          <p:cNvPr id="7503" name="Google Shape;7503;p554"/>
          <p:cNvSpPr/>
          <p:nvPr/>
        </p:nvSpPr>
        <p:spPr>
          <a:xfrm rot="-5400000">
            <a:off x="4754725" y="3391950"/>
            <a:ext cx="157200" cy="3386700"/>
          </a:xfrm>
          <a:prstGeom prst="leftBrace">
            <a:avLst>
              <a:gd fmla="val 50000" name="adj1"/>
              <a:gd fmla="val 500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Red Hat Text"/>
              <a:ea typeface="Red Hat Text"/>
              <a:cs typeface="Red Hat Text"/>
              <a:sym typeface="Red Hat Text"/>
            </a:endParaRPr>
          </a:p>
        </p:txBody>
      </p:sp>
      <p:sp>
        <p:nvSpPr>
          <p:cNvPr id="7504" name="Google Shape;7504;p554"/>
          <p:cNvSpPr txBox="1"/>
          <p:nvPr/>
        </p:nvSpPr>
        <p:spPr>
          <a:xfrm>
            <a:off x="4284625" y="5163900"/>
            <a:ext cx="10974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33A853"/>
                </a:solidFill>
                <a:latin typeface="Red Hat Text"/>
                <a:ea typeface="Red Hat Text"/>
                <a:cs typeface="Red Hat Text"/>
                <a:sym typeface="Red Hat Text"/>
              </a:rPr>
              <a:t>W4A16</a:t>
            </a:r>
            <a:endParaRPr b="1" sz="1900">
              <a:solidFill>
                <a:srgbClr val="33A853"/>
              </a:solidFill>
              <a:latin typeface="Red Hat Text"/>
              <a:ea typeface="Red Hat Text"/>
              <a:cs typeface="Red Hat Text"/>
              <a:sym typeface="Red Hat Tex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8" name="Shape 7508"/>
        <p:cNvGrpSpPr/>
        <p:nvPr/>
      </p:nvGrpSpPr>
      <p:grpSpPr>
        <a:xfrm>
          <a:off x="0" y="0"/>
          <a:ext cx="0" cy="0"/>
          <a:chOff x="0" y="0"/>
          <a:chExt cx="0" cy="0"/>
        </a:xfrm>
      </p:grpSpPr>
      <p:pic>
        <p:nvPicPr>
          <p:cNvPr id="7509" name="Google Shape;7509;p555"/>
          <p:cNvPicPr preferRelativeResize="0"/>
          <p:nvPr/>
        </p:nvPicPr>
        <p:blipFill>
          <a:blip r:embed="rId3">
            <a:alphaModFix/>
          </a:blip>
          <a:stretch>
            <a:fillRect/>
          </a:stretch>
        </p:blipFill>
        <p:spPr>
          <a:xfrm>
            <a:off x="1423925" y="421840"/>
            <a:ext cx="9344151" cy="5739999"/>
          </a:xfrm>
          <a:prstGeom prst="rect">
            <a:avLst/>
          </a:prstGeom>
          <a:noFill/>
          <a:ln>
            <a:noFill/>
          </a:ln>
          <a:effectLst>
            <a:outerShdw blurRad="57150" rotWithShape="0" algn="bl" dir="5400000" dist="19050">
              <a:srgbClr val="000000">
                <a:alpha val="50000"/>
              </a:srgbClr>
            </a:outerShdw>
          </a:effectLst>
        </p:spPr>
      </p:pic>
      <p:cxnSp>
        <p:nvCxnSpPr>
          <p:cNvPr id="7510" name="Google Shape;7510;p555"/>
          <p:cNvCxnSpPr/>
          <p:nvPr/>
        </p:nvCxnSpPr>
        <p:spPr>
          <a:xfrm>
            <a:off x="6583675" y="3920500"/>
            <a:ext cx="1048800" cy="383100"/>
          </a:xfrm>
          <a:prstGeom prst="straightConnector1">
            <a:avLst/>
          </a:prstGeom>
          <a:noFill/>
          <a:ln cap="flat" cmpd="sng" w="28575">
            <a:solidFill>
              <a:srgbClr val="000000"/>
            </a:solidFill>
            <a:prstDash val="solid"/>
            <a:round/>
            <a:headEnd len="med" w="med" type="none"/>
            <a:tailEnd len="med" w="med" type="triangle"/>
          </a:ln>
        </p:spPr>
      </p:cxnSp>
      <p:sp>
        <p:nvSpPr>
          <p:cNvPr id="7511" name="Google Shape;7511;p555"/>
          <p:cNvSpPr txBox="1"/>
          <p:nvPr/>
        </p:nvSpPr>
        <p:spPr>
          <a:xfrm>
            <a:off x="7632475" y="4131950"/>
            <a:ext cx="23346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BBD05"/>
                </a:solidFill>
                <a:latin typeface="Red Hat Text"/>
                <a:ea typeface="Red Hat Text"/>
                <a:cs typeface="Red Hat Text"/>
                <a:sym typeface="Red Hat Text"/>
              </a:rPr>
              <a:t>W8A8</a:t>
            </a:r>
            <a:r>
              <a:rPr b="1" lang="en" sz="1900">
                <a:latin typeface="Red Hat Text"/>
                <a:ea typeface="Red Hat Text"/>
                <a:cs typeface="Red Hat Text"/>
                <a:sym typeface="Red Hat Text"/>
              </a:rPr>
              <a:t> </a:t>
            </a:r>
            <a:r>
              <a:rPr b="1" lang="en" sz="1900">
                <a:solidFill>
                  <a:srgbClr val="000000"/>
                </a:solidFill>
                <a:latin typeface="Red Hat Text"/>
                <a:ea typeface="Red Hat Text"/>
                <a:cs typeface="Red Hat Text"/>
                <a:sym typeface="Red Hat Text"/>
              </a:rPr>
              <a:t>&gt;</a:t>
            </a:r>
            <a:r>
              <a:rPr b="1" lang="en" sz="1900">
                <a:latin typeface="Red Hat Text"/>
                <a:ea typeface="Red Hat Text"/>
                <a:cs typeface="Red Hat Text"/>
                <a:sym typeface="Red Hat Text"/>
              </a:rPr>
              <a:t> </a:t>
            </a:r>
            <a:r>
              <a:rPr b="1" lang="en" sz="1900">
                <a:solidFill>
                  <a:srgbClr val="33A853"/>
                </a:solidFill>
                <a:latin typeface="Red Hat Text"/>
                <a:ea typeface="Red Hat Text"/>
                <a:cs typeface="Red Hat Text"/>
                <a:sym typeface="Red Hat Text"/>
              </a:rPr>
              <a:t>W4A16</a:t>
            </a:r>
            <a:endParaRPr b="1" sz="1900">
              <a:solidFill>
                <a:srgbClr val="33A853"/>
              </a:solidFill>
              <a:latin typeface="Red Hat Text"/>
              <a:ea typeface="Red Hat Text"/>
              <a:cs typeface="Red Hat Text"/>
              <a:sym typeface="Red Hat Tex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5" name="Shape 7515"/>
        <p:cNvGrpSpPr/>
        <p:nvPr/>
      </p:nvGrpSpPr>
      <p:grpSpPr>
        <a:xfrm>
          <a:off x="0" y="0"/>
          <a:ext cx="0" cy="0"/>
          <a:chOff x="0" y="0"/>
          <a:chExt cx="0" cy="0"/>
        </a:xfrm>
      </p:grpSpPr>
      <p:pic>
        <p:nvPicPr>
          <p:cNvPr id="7516" name="Google Shape;7516;p556"/>
          <p:cNvPicPr preferRelativeResize="0"/>
          <p:nvPr/>
        </p:nvPicPr>
        <p:blipFill>
          <a:blip r:embed="rId3">
            <a:alphaModFix/>
          </a:blip>
          <a:stretch>
            <a:fillRect/>
          </a:stretch>
        </p:blipFill>
        <p:spPr>
          <a:xfrm>
            <a:off x="1423925" y="421840"/>
            <a:ext cx="9344151" cy="5739999"/>
          </a:xfrm>
          <a:prstGeom prst="rect">
            <a:avLst/>
          </a:prstGeom>
          <a:noFill/>
          <a:ln>
            <a:noFill/>
          </a:ln>
          <a:effectLst>
            <a:outerShdw blurRad="57150" rotWithShape="0" algn="bl" dir="5400000" dist="19050">
              <a:srgbClr val="000000">
                <a:alpha val="50000"/>
              </a:srgbClr>
            </a:outerShdw>
          </a:effectLst>
        </p:spPr>
      </p:pic>
      <p:cxnSp>
        <p:nvCxnSpPr>
          <p:cNvPr id="7517" name="Google Shape;7517;p556"/>
          <p:cNvCxnSpPr/>
          <p:nvPr/>
        </p:nvCxnSpPr>
        <p:spPr>
          <a:xfrm>
            <a:off x="7898125" y="2263150"/>
            <a:ext cx="908700" cy="243000"/>
          </a:xfrm>
          <a:prstGeom prst="straightConnector1">
            <a:avLst/>
          </a:prstGeom>
          <a:noFill/>
          <a:ln cap="flat" cmpd="sng" w="28575">
            <a:solidFill>
              <a:srgbClr val="000000"/>
            </a:solidFill>
            <a:prstDash val="solid"/>
            <a:round/>
            <a:headEnd len="med" w="med" type="none"/>
            <a:tailEnd len="med" w="med" type="triangle"/>
          </a:ln>
        </p:spPr>
      </p:cxnSp>
      <p:sp>
        <p:nvSpPr>
          <p:cNvPr id="7518" name="Google Shape;7518;p556"/>
          <p:cNvSpPr txBox="1"/>
          <p:nvPr/>
        </p:nvSpPr>
        <p:spPr>
          <a:xfrm>
            <a:off x="8773625" y="2302150"/>
            <a:ext cx="19476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4285F4"/>
                </a:solidFill>
                <a:latin typeface="Red Hat Text"/>
                <a:ea typeface="Red Hat Text"/>
                <a:cs typeface="Red Hat Text"/>
                <a:sym typeface="Red Hat Text"/>
              </a:rPr>
              <a:t>BF16</a:t>
            </a:r>
            <a:r>
              <a:rPr b="1" lang="en" sz="1900">
                <a:latin typeface="Red Hat Text"/>
                <a:ea typeface="Red Hat Text"/>
                <a:cs typeface="Red Hat Text"/>
                <a:sym typeface="Red Hat Text"/>
              </a:rPr>
              <a:t> &gt; </a:t>
            </a:r>
            <a:r>
              <a:rPr b="1" lang="en" sz="1900">
                <a:solidFill>
                  <a:srgbClr val="33A853"/>
                </a:solidFill>
                <a:latin typeface="Red Hat Text"/>
                <a:ea typeface="Red Hat Text"/>
                <a:cs typeface="Red Hat Text"/>
                <a:sym typeface="Red Hat Text"/>
              </a:rPr>
              <a:t>W4A16</a:t>
            </a:r>
            <a:endParaRPr b="1" sz="1900">
              <a:solidFill>
                <a:srgbClr val="33A853"/>
              </a:solidFill>
              <a:latin typeface="Red Hat Text"/>
              <a:ea typeface="Red Hat Text"/>
              <a:cs typeface="Red Hat Text"/>
              <a:sym typeface="Red Hat Tex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2" name="Shape 7522"/>
        <p:cNvGrpSpPr/>
        <p:nvPr/>
      </p:nvGrpSpPr>
      <p:grpSpPr>
        <a:xfrm>
          <a:off x="0" y="0"/>
          <a:ext cx="0" cy="0"/>
          <a:chOff x="0" y="0"/>
          <a:chExt cx="0" cy="0"/>
        </a:xfrm>
      </p:grpSpPr>
      <p:pic>
        <p:nvPicPr>
          <p:cNvPr id="7523" name="Google Shape;7523;p557"/>
          <p:cNvPicPr preferRelativeResize="0"/>
          <p:nvPr/>
        </p:nvPicPr>
        <p:blipFill>
          <a:blip r:embed="rId3">
            <a:alphaModFix/>
          </a:blip>
          <a:stretch>
            <a:fillRect/>
          </a:stretch>
        </p:blipFill>
        <p:spPr>
          <a:xfrm>
            <a:off x="1423925" y="421840"/>
            <a:ext cx="9344151" cy="5739999"/>
          </a:xfrm>
          <a:prstGeom prst="rect">
            <a:avLst/>
          </a:prstGeom>
          <a:noFill/>
          <a:ln>
            <a:noFill/>
          </a:ln>
          <a:effectLst>
            <a:outerShdw blurRad="57150" rotWithShape="0" algn="bl" dir="5400000" dist="19050">
              <a:srgbClr val="000000">
                <a:alpha val="50000"/>
              </a:srgbClr>
            </a:outerShdw>
          </a:effectLst>
        </p:spPr>
      </p:pic>
      <p:cxnSp>
        <p:nvCxnSpPr>
          <p:cNvPr id="7524" name="Google Shape;7524;p557"/>
          <p:cNvCxnSpPr/>
          <p:nvPr/>
        </p:nvCxnSpPr>
        <p:spPr>
          <a:xfrm>
            <a:off x="7898125" y="2263150"/>
            <a:ext cx="908700" cy="243000"/>
          </a:xfrm>
          <a:prstGeom prst="straightConnector1">
            <a:avLst/>
          </a:prstGeom>
          <a:noFill/>
          <a:ln cap="flat" cmpd="sng" w="28575">
            <a:solidFill>
              <a:srgbClr val="000000"/>
            </a:solidFill>
            <a:prstDash val="solid"/>
            <a:round/>
            <a:headEnd len="med" w="med" type="none"/>
            <a:tailEnd len="med" w="med" type="triangle"/>
          </a:ln>
        </p:spPr>
      </p:cxnSp>
      <p:sp>
        <p:nvSpPr>
          <p:cNvPr id="7525" name="Google Shape;7525;p557"/>
          <p:cNvSpPr txBox="1"/>
          <p:nvPr/>
        </p:nvSpPr>
        <p:spPr>
          <a:xfrm>
            <a:off x="8773625" y="2302150"/>
            <a:ext cx="19476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4285F4"/>
                </a:solidFill>
                <a:latin typeface="Red Hat Text"/>
                <a:ea typeface="Red Hat Text"/>
                <a:cs typeface="Red Hat Text"/>
                <a:sym typeface="Red Hat Text"/>
              </a:rPr>
              <a:t>BF16</a:t>
            </a:r>
            <a:r>
              <a:rPr b="1" lang="en" sz="1900">
                <a:latin typeface="Red Hat Text"/>
                <a:ea typeface="Red Hat Text"/>
                <a:cs typeface="Red Hat Text"/>
                <a:sym typeface="Red Hat Text"/>
              </a:rPr>
              <a:t> &gt; </a:t>
            </a:r>
            <a:r>
              <a:rPr b="1" lang="en" sz="1900">
                <a:solidFill>
                  <a:srgbClr val="33A853"/>
                </a:solidFill>
                <a:latin typeface="Red Hat Text"/>
                <a:ea typeface="Red Hat Text"/>
                <a:cs typeface="Red Hat Text"/>
                <a:sym typeface="Red Hat Text"/>
              </a:rPr>
              <a:t>W4A16</a:t>
            </a:r>
            <a:endParaRPr b="1" sz="1900">
              <a:solidFill>
                <a:srgbClr val="33A853"/>
              </a:solidFill>
              <a:latin typeface="Red Hat Text"/>
              <a:ea typeface="Red Hat Text"/>
              <a:cs typeface="Red Hat Text"/>
              <a:sym typeface="Red Hat Text"/>
            </a:endParaRPr>
          </a:p>
        </p:txBody>
      </p:sp>
      <p:cxnSp>
        <p:nvCxnSpPr>
          <p:cNvPr id="7526" name="Google Shape;7526;p557"/>
          <p:cNvCxnSpPr/>
          <p:nvPr/>
        </p:nvCxnSpPr>
        <p:spPr>
          <a:xfrm>
            <a:off x="6583675" y="3920500"/>
            <a:ext cx="1048800" cy="383100"/>
          </a:xfrm>
          <a:prstGeom prst="straightConnector1">
            <a:avLst/>
          </a:prstGeom>
          <a:noFill/>
          <a:ln cap="flat" cmpd="sng" w="28575">
            <a:solidFill>
              <a:srgbClr val="000000"/>
            </a:solidFill>
            <a:prstDash val="solid"/>
            <a:round/>
            <a:headEnd len="med" w="med" type="none"/>
            <a:tailEnd len="med" w="med" type="triangle"/>
          </a:ln>
        </p:spPr>
      </p:cxnSp>
      <p:sp>
        <p:nvSpPr>
          <p:cNvPr id="7527" name="Google Shape;7527;p557"/>
          <p:cNvSpPr txBox="1"/>
          <p:nvPr/>
        </p:nvSpPr>
        <p:spPr>
          <a:xfrm>
            <a:off x="7632475" y="4131950"/>
            <a:ext cx="23346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BBD05"/>
                </a:solidFill>
                <a:latin typeface="Red Hat Text"/>
                <a:ea typeface="Red Hat Text"/>
                <a:cs typeface="Red Hat Text"/>
                <a:sym typeface="Red Hat Text"/>
              </a:rPr>
              <a:t>W8A8</a:t>
            </a:r>
            <a:r>
              <a:rPr b="1" lang="en" sz="1900">
                <a:latin typeface="Red Hat Text"/>
                <a:ea typeface="Red Hat Text"/>
                <a:cs typeface="Red Hat Text"/>
                <a:sym typeface="Red Hat Text"/>
              </a:rPr>
              <a:t> </a:t>
            </a:r>
            <a:r>
              <a:rPr b="1" lang="en" sz="1900">
                <a:solidFill>
                  <a:srgbClr val="000000"/>
                </a:solidFill>
                <a:latin typeface="Red Hat Text"/>
                <a:ea typeface="Red Hat Text"/>
                <a:cs typeface="Red Hat Text"/>
                <a:sym typeface="Red Hat Text"/>
              </a:rPr>
              <a:t>&gt;</a:t>
            </a:r>
            <a:r>
              <a:rPr b="1" lang="en" sz="1900">
                <a:latin typeface="Red Hat Text"/>
                <a:ea typeface="Red Hat Text"/>
                <a:cs typeface="Red Hat Text"/>
                <a:sym typeface="Red Hat Text"/>
              </a:rPr>
              <a:t> </a:t>
            </a:r>
            <a:r>
              <a:rPr b="1" lang="en" sz="1900">
                <a:solidFill>
                  <a:srgbClr val="33A853"/>
                </a:solidFill>
                <a:latin typeface="Red Hat Text"/>
                <a:ea typeface="Red Hat Text"/>
                <a:cs typeface="Red Hat Text"/>
                <a:sym typeface="Red Hat Text"/>
              </a:rPr>
              <a:t>W4A16</a:t>
            </a:r>
            <a:endParaRPr b="1" sz="1900">
              <a:solidFill>
                <a:srgbClr val="33A853"/>
              </a:solidFill>
              <a:latin typeface="Red Hat Text"/>
              <a:ea typeface="Red Hat Text"/>
              <a:cs typeface="Red Hat Text"/>
              <a:sym typeface="Red Hat Text"/>
            </a:endParaRPr>
          </a:p>
        </p:txBody>
      </p:sp>
      <p:sp>
        <p:nvSpPr>
          <p:cNvPr id="7528" name="Google Shape;7528;p557"/>
          <p:cNvSpPr/>
          <p:nvPr/>
        </p:nvSpPr>
        <p:spPr>
          <a:xfrm rot="-5400000">
            <a:off x="4754725" y="3391950"/>
            <a:ext cx="157200" cy="3386700"/>
          </a:xfrm>
          <a:prstGeom prst="leftBrace">
            <a:avLst>
              <a:gd fmla="val 50000" name="adj1"/>
              <a:gd fmla="val 500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Red Hat Text"/>
              <a:ea typeface="Red Hat Text"/>
              <a:cs typeface="Red Hat Text"/>
              <a:sym typeface="Red Hat Text"/>
            </a:endParaRPr>
          </a:p>
        </p:txBody>
      </p:sp>
      <p:sp>
        <p:nvSpPr>
          <p:cNvPr id="7529" name="Google Shape;7529;p557"/>
          <p:cNvSpPr txBox="1"/>
          <p:nvPr/>
        </p:nvSpPr>
        <p:spPr>
          <a:xfrm>
            <a:off x="4284625" y="5163900"/>
            <a:ext cx="10974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33A853"/>
                </a:solidFill>
                <a:latin typeface="Red Hat Text"/>
                <a:ea typeface="Red Hat Text"/>
                <a:cs typeface="Red Hat Text"/>
                <a:sym typeface="Red Hat Text"/>
              </a:rPr>
              <a:t>W4A16</a:t>
            </a:r>
            <a:endParaRPr b="1" sz="1900">
              <a:solidFill>
                <a:srgbClr val="33A853"/>
              </a:solidFill>
              <a:latin typeface="Red Hat Text"/>
              <a:ea typeface="Red Hat Text"/>
              <a:cs typeface="Red Hat Text"/>
              <a:sym typeface="Red Hat Text"/>
            </a:endParaRPr>
          </a:p>
        </p:txBody>
      </p:sp>
      <p:sp>
        <p:nvSpPr>
          <p:cNvPr id="7530" name="Google Shape;7530;p557"/>
          <p:cNvSpPr txBox="1"/>
          <p:nvPr/>
        </p:nvSpPr>
        <p:spPr>
          <a:xfrm>
            <a:off x="1534650" y="3055075"/>
            <a:ext cx="9122700" cy="454500"/>
          </a:xfrm>
          <a:prstGeom prst="rect">
            <a:avLst/>
          </a:pr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rPr lang="en" sz="2900">
                <a:solidFill>
                  <a:srgbClr val="FFFF00"/>
                </a:solidFill>
                <a:latin typeface="Red Hat Display Black"/>
                <a:ea typeface="Red Hat Display Black"/>
                <a:cs typeface="Red Hat Display Black"/>
                <a:sym typeface="Red Hat Display Black"/>
              </a:rPr>
              <a:t>3.  No golden bullets, understand your deployment.</a:t>
            </a:r>
            <a:endParaRPr sz="2900">
              <a:solidFill>
                <a:srgbClr val="FFFF00"/>
              </a:solidFill>
              <a:latin typeface="Red Hat Display Black"/>
              <a:ea typeface="Red Hat Display Black"/>
              <a:cs typeface="Red Hat Display Black"/>
              <a:sym typeface="Red Hat Display Black"/>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4" name="Shape 7534"/>
        <p:cNvGrpSpPr/>
        <p:nvPr/>
      </p:nvGrpSpPr>
      <p:grpSpPr>
        <a:xfrm>
          <a:off x="0" y="0"/>
          <a:ext cx="0" cy="0"/>
          <a:chOff x="0" y="0"/>
          <a:chExt cx="0" cy="0"/>
        </a:xfrm>
      </p:grpSpPr>
      <p:sp>
        <p:nvSpPr>
          <p:cNvPr id="7535" name="Google Shape;7535;p558"/>
          <p:cNvSpPr txBox="1"/>
          <p:nvPr>
            <p:ph idx="1" type="body"/>
          </p:nvPr>
        </p:nvSpPr>
        <p:spPr>
          <a:xfrm>
            <a:off x="1051550" y="75030"/>
            <a:ext cx="10515600" cy="57150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t/>
            </a:r>
            <a:endParaRPr/>
          </a:p>
          <a:p>
            <a:pPr indent="-342900" lvl="0" marL="342900" rtl="0" algn="l">
              <a:spcBef>
                <a:spcPts val="1000"/>
              </a:spcBef>
              <a:spcAft>
                <a:spcPts val="0"/>
              </a:spcAft>
              <a:buSzPts val="1800"/>
              <a:buChar char="▸"/>
            </a:pPr>
            <a:r>
              <a:rPr lang="en" sz="2200"/>
              <a:t>How to quantize? → </a:t>
            </a:r>
            <a:r>
              <a:rPr b="1" lang="en" sz="2200"/>
              <a:t>LLM-Compressor</a:t>
            </a:r>
            <a:r>
              <a:rPr lang="en"/>
              <a:t> </a:t>
            </a:r>
            <a:r>
              <a:rPr lang="en" u="sng">
                <a:solidFill>
                  <a:schemeClr val="hlink"/>
                </a:solidFill>
                <a:hlinkClick r:id="rId3"/>
              </a:rPr>
              <a:t>https://github.com/vllm-project/llm-compressor</a:t>
            </a:r>
            <a:endParaRPr/>
          </a:p>
          <a:p>
            <a:pPr indent="-342900" lvl="0" marL="342900" rtl="0" algn="l">
              <a:spcBef>
                <a:spcPts val="1000"/>
              </a:spcBef>
              <a:spcAft>
                <a:spcPts val="0"/>
              </a:spcAft>
              <a:buSzPts val="1800"/>
              <a:buChar char="▸"/>
            </a:pPr>
            <a:r>
              <a:rPr lang="en" sz="2200"/>
              <a:t>How to benchmark? → </a:t>
            </a:r>
            <a:r>
              <a:rPr b="1" lang="en" sz="2200"/>
              <a:t>GuideLLM</a:t>
            </a:r>
            <a:r>
              <a:rPr lang="en"/>
              <a:t> </a:t>
            </a:r>
            <a:r>
              <a:rPr lang="en" u="sng">
                <a:solidFill>
                  <a:schemeClr val="hlink"/>
                </a:solidFill>
                <a:hlinkClick r:id="rId4"/>
              </a:rPr>
              <a:t>https://github.com/vllm-project/guidellm</a:t>
            </a:r>
            <a:endParaRPr/>
          </a:p>
          <a:p>
            <a:pPr indent="-342900" lvl="0" marL="342900" rtl="0" algn="l">
              <a:spcBef>
                <a:spcPts val="1000"/>
              </a:spcBef>
              <a:spcAft>
                <a:spcPts val="0"/>
              </a:spcAft>
              <a:buSzPts val="1800"/>
              <a:buChar char="▸"/>
            </a:pPr>
            <a:r>
              <a:rPr lang="en" sz="2200"/>
              <a:t>Where to find high-quality quantized models? → </a:t>
            </a:r>
            <a:r>
              <a:rPr b="1" lang="en" sz="2200"/>
              <a:t>Red Hat AI’s Hub</a:t>
            </a:r>
            <a:r>
              <a:rPr lang="en"/>
              <a:t> </a:t>
            </a:r>
            <a:r>
              <a:rPr lang="en" u="sng">
                <a:solidFill>
                  <a:schemeClr val="hlink"/>
                </a:solidFill>
                <a:hlinkClick r:id="rId5"/>
              </a:rPr>
              <a:t>https://huggingface.co/RedHatAI</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42900" lvl="0" marL="342900" rtl="0" algn="l">
              <a:spcBef>
                <a:spcPts val="1000"/>
              </a:spcBef>
              <a:spcAft>
                <a:spcPts val="0"/>
              </a:spcAft>
              <a:buSzPts val="1800"/>
              <a:buChar char="▸"/>
            </a:pPr>
            <a:r>
              <a:rPr lang="en" sz="2200"/>
              <a:t>What next? </a:t>
            </a:r>
            <a:br>
              <a:rPr lang="en" sz="2200"/>
            </a:br>
            <a:r>
              <a:rPr lang="en" sz="2200">
                <a:solidFill>
                  <a:schemeClr val="dk1"/>
                </a:solidFill>
              </a:rPr>
              <a:t>→ </a:t>
            </a:r>
            <a:r>
              <a:rPr b="1" lang="en" sz="2200">
                <a:solidFill>
                  <a:schemeClr val="dk1"/>
                </a:solidFill>
              </a:rPr>
              <a:t>Speculative Decoding</a:t>
            </a:r>
            <a:r>
              <a:rPr lang="en">
                <a:solidFill>
                  <a:schemeClr val="dk1"/>
                </a:solidFill>
              </a:rPr>
              <a:t> </a:t>
            </a:r>
            <a:r>
              <a:rPr lang="en" u="sng">
                <a:solidFill>
                  <a:schemeClr val="accent1"/>
                </a:solidFill>
                <a:hlinkClick r:id="rId6">
                  <a:extLst>
                    <a:ext uri="{A12FA001-AC4F-418D-AE19-62706E023703}">
                      <ahyp:hlinkClr val="tx"/>
                    </a:ext>
                  </a:extLst>
                </a:hlinkClick>
              </a:rPr>
              <a:t>https://github.com/vllm-project/speculators</a:t>
            </a:r>
            <a:br>
              <a:rPr lang="en" sz="2200"/>
            </a:br>
            <a:r>
              <a:rPr lang="en" sz="2200"/>
              <a:t>→ </a:t>
            </a:r>
            <a:r>
              <a:rPr b="1" lang="en" sz="2200"/>
              <a:t>New FP4 formats </a:t>
            </a:r>
            <a:r>
              <a:rPr lang="en"/>
              <a:t> </a:t>
            </a:r>
            <a:r>
              <a:rPr lang="en" u="sng">
                <a:solidFill>
                  <a:schemeClr val="hlink"/>
                </a:solidFill>
                <a:hlinkClick r:id="rId7"/>
              </a:rPr>
              <a:t>https://github.com/IST-DASLab/qutlass</a:t>
            </a:r>
            <a:r>
              <a:rPr lang="en"/>
              <a:t> </a:t>
            </a:r>
            <a:endParaRPr/>
          </a:p>
          <a:p>
            <a:pPr indent="0" lvl="0" marL="0" rtl="0" algn="l">
              <a:spcBef>
                <a:spcPts val="1000"/>
              </a:spcBef>
              <a:spcAft>
                <a:spcPts val="1000"/>
              </a:spcAft>
              <a:buNone/>
            </a:pPr>
            <a:r>
              <a:t/>
            </a:r>
            <a:endParaRPr>
              <a:solidFill>
                <a:schemeClr val="dk1"/>
              </a:solidFill>
            </a:endParaRPr>
          </a:p>
        </p:txBody>
      </p:sp>
      <p:pic>
        <p:nvPicPr>
          <p:cNvPr id="7536" name="Google Shape;7536;p558"/>
          <p:cNvPicPr preferRelativeResize="0"/>
          <p:nvPr/>
        </p:nvPicPr>
        <p:blipFill>
          <a:blip r:embed="rId8">
            <a:alphaModFix/>
          </a:blip>
          <a:stretch>
            <a:fillRect/>
          </a:stretch>
        </p:blipFill>
        <p:spPr>
          <a:xfrm>
            <a:off x="1212712" y="2891800"/>
            <a:ext cx="9766577" cy="173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4" name="Shape 6904"/>
        <p:cNvGrpSpPr/>
        <p:nvPr/>
      </p:nvGrpSpPr>
      <p:grpSpPr>
        <a:xfrm>
          <a:off x="0" y="0"/>
          <a:ext cx="0" cy="0"/>
          <a:chOff x="0" y="0"/>
          <a:chExt cx="0" cy="0"/>
        </a:xfrm>
      </p:grpSpPr>
      <p:sp>
        <p:nvSpPr>
          <p:cNvPr id="6905" name="Google Shape;6905;p5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906" name="Google Shape;6906;p514"/>
          <p:cNvSpPr txBox="1"/>
          <p:nvPr>
            <p:ph type="title"/>
          </p:nvPr>
        </p:nvSpPr>
        <p:spPr>
          <a:xfrm>
            <a:off x="2103334" y="489233"/>
            <a:ext cx="7985100" cy="737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000"/>
              <a:t>The world changed in November 2022</a:t>
            </a:r>
            <a:endParaRPr sz="3000"/>
          </a:p>
        </p:txBody>
      </p:sp>
      <p:sp>
        <p:nvSpPr>
          <p:cNvPr id="6907" name="Google Shape;6907;p514"/>
          <p:cNvSpPr txBox="1"/>
          <p:nvPr>
            <p:ph idx="3" type="subTitle"/>
          </p:nvPr>
        </p:nvSpPr>
        <p:spPr>
          <a:xfrm>
            <a:off x="2103400" y="1145732"/>
            <a:ext cx="84183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solidFill>
                  <a:srgbClr val="EE0000"/>
                </a:solidFill>
              </a:rPr>
              <a:t>ChatGPT woke the world up to the power of generative AI</a:t>
            </a:r>
            <a:endParaRPr>
              <a:solidFill>
                <a:srgbClr val="EE0000"/>
              </a:solidFill>
            </a:endParaRPr>
          </a:p>
        </p:txBody>
      </p:sp>
      <p:pic>
        <p:nvPicPr>
          <p:cNvPr id="6908" name="Google Shape;6908;p514"/>
          <p:cNvPicPr preferRelativeResize="0"/>
          <p:nvPr/>
        </p:nvPicPr>
        <p:blipFill rotWithShape="1">
          <a:blip r:embed="rId3">
            <a:alphaModFix/>
          </a:blip>
          <a:srcRect b="0" l="0" r="0" t="0"/>
          <a:stretch/>
        </p:blipFill>
        <p:spPr>
          <a:xfrm>
            <a:off x="722500" y="3193229"/>
            <a:ext cx="3177157" cy="3436427"/>
          </a:xfrm>
          <a:prstGeom prst="rect">
            <a:avLst/>
          </a:prstGeom>
          <a:noFill/>
          <a:ln>
            <a:noFill/>
          </a:ln>
          <a:effectLst>
            <a:outerShdw blurRad="63500" sx="102000" rotWithShape="0" algn="ctr" sy="102000">
              <a:srgbClr val="000000">
                <a:alpha val="40000"/>
              </a:srgbClr>
            </a:outerShdw>
          </a:effectLst>
        </p:spPr>
      </p:pic>
      <p:pic>
        <p:nvPicPr>
          <p:cNvPr id="6909" name="Google Shape;6909;p514"/>
          <p:cNvPicPr preferRelativeResize="0"/>
          <p:nvPr/>
        </p:nvPicPr>
        <p:blipFill rotWithShape="1">
          <a:blip r:embed="rId4">
            <a:alphaModFix/>
          </a:blip>
          <a:srcRect b="0" l="0" r="0" t="0"/>
          <a:stretch/>
        </p:blipFill>
        <p:spPr>
          <a:xfrm>
            <a:off x="2526983" y="1906395"/>
            <a:ext cx="3177164" cy="2882317"/>
          </a:xfrm>
          <a:prstGeom prst="rect">
            <a:avLst/>
          </a:prstGeom>
          <a:noFill/>
          <a:ln>
            <a:noFill/>
          </a:ln>
          <a:effectLst>
            <a:outerShdw blurRad="63500" sx="102000" rotWithShape="0" algn="ctr" sy="102000">
              <a:srgbClr val="000000">
                <a:alpha val="40000"/>
              </a:srgbClr>
            </a:outerShdw>
          </a:effectLst>
        </p:spPr>
      </p:pic>
      <p:pic>
        <p:nvPicPr>
          <p:cNvPr id="6910" name="Google Shape;6910;p514"/>
          <p:cNvPicPr preferRelativeResize="0"/>
          <p:nvPr/>
        </p:nvPicPr>
        <p:blipFill rotWithShape="1">
          <a:blip r:embed="rId5">
            <a:alphaModFix/>
          </a:blip>
          <a:srcRect b="0" l="0" r="0" t="0"/>
          <a:stretch/>
        </p:blipFill>
        <p:spPr>
          <a:xfrm>
            <a:off x="5990230" y="1522000"/>
            <a:ext cx="4177885" cy="2693584"/>
          </a:xfrm>
          <a:prstGeom prst="rect">
            <a:avLst/>
          </a:prstGeom>
          <a:noFill/>
          <a:ln>
            <a:noFill/>
          </a:ln>
          <a:effectLst>
            <a:outerShdw blurRad="63500" sx="102000" rotWithShape="0" algn="ctr" sy="102000">
              <a:srgbClr val="000000">
                <a:alpha val="40000"/>
              </a:srgbClr>
            </a:outerShdw>
          </a:effectLst>
        </p:spPr>
      </p:pic>
      <p:pic>
        <p:nvPicPr>
          <p:cNvPr id="6911" name="Google Shape;6911;p514"/>
          <p:cNvPicPr preferRelativeResize="0"/>
          <p:nvPr/>
        </p:nvPicPr>
        <p:blipFill rotWithShape="1">
          <a:blip r:embed="rId6">
            <a:alphaModFix/>
          </a:blip>
          <a:srcRect b="0" l="0" r="0" t="0"/>
          <a:stretch/>
        </p:blipFill>
        <p:spPr>
          <a:xfrm>
            <a:off x="7230163" y="3310903"/>
            <a:ext cx="3982515" cy="2693584"/>
          </a:xfrm>
          <a:prstGeom prst="rect">
            <a:avLst/>
          </a:prstGeom>
          <a:noFill/>
          <a:ln>
            <a:noFill/>
          </a:ln>
          <a:effectLst>
            <a:outerShdw blurRad="63500" sx="102000" rotWithShape="0" algn="ctr" sy="102000">
              <a:srgbClr val="000000">
                <a:alpha val="40000"/>
              </a:srgbClr>
            </a:outerShdw>
          </a:effectLst>
        </p:spPr>
      </p:pic>
      <p:pic>
        <p:nvPicPr>
          <p:cNvPr id="6912" name="Google Shape;6912;p514"/>
          <p:cNvPicPr preferRelativeResize="0"/>
          <p:nvPr/>
        </p:nvPicPr>
        <p:blipFill rotWithShape="1">
          <a:blip r:embed="rId7">
            <a:alphaModFix/>
          </a:blip>
          <a:srcRect b="0" l="0" r="0" t="0"/>
          <a:stretch/>
        </p:blipFill>
        <p:spPr>
          <a:xfrm>
            <a:off x="3943754" y="3747509"/>
            <a:ext cx="3982515" cy="2693584"/>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0" name="Shape 7540"/>
        <p:cNvGrpSpPr/>
        <p:nvPr/>
      </p:nvGrpSpPr>
      <p:grpSpPr>
        <a:xfrm>
          <a:off x="0" y="0"/>
          <a:ext cx="0" cy="0"/>
          <a:chOff x="0" y="0"/>
          <a:chExt cx="0" cy="0"/>
        </a:xfrm>
      </p:grpSpPr>
      <p:pic>
        <p:nvPicPr>
          <p:cNvPr id="7541" name="Google Shape;7541;p559"/>
          <p:cNvPicPr preferRelativeResize="0"/>
          <p:nvPr/>
        </p:nvPicPr>
        <p:blipFill>
          <a:blip r:embed="rId3">
            <a:alphaModFix/>
          </a:blip>
          <a:stretch>
            <a:fillRect/>
          </a:stretch>
        </p:blipFill>
        <p:spPr>
          <a:xfrm>
            <a:off x="297674" y="1826537"/>
            <a:ext cx="11596652" cy="3204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5" name="Shape 7545"/>
        <p:cNvGrpSpPr/>
        <p:nvPr/>
      </p:nvGrpSpPr>
      <p:grpSpPr>
        <a:xfrm>
          <a:off x="0" y="0"/>
          <a:ext cx="0" cy="0"/>
          <a:chOff x="0" y="0"/>
          <a:chExt cx="0" cy="0"/>
        </a:xfrm>
      </p:grpSpPr>
      <p:sp>
        <p:nvSpPr>
          <p:cNvPr id="7546" name="Google Shape;7546;p5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547" name="Google Shape;7547;p560"/>
          <p:cNvSpPr txBox="1"/>
          <p:nvPr/>
        </p:nvSpPr>
        <p:spPr>
          <a:xfrm>
            <a:off x="1271250" y="2382100"/>
            <a:ext cx="9649500" cy="1556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3300">
                <a:solidFill>
                  <a:srgbClr val="151515"/>
                </a:solidFill>
                <a:latin typeface="Red Hat Display"/>
                <a:ea typeface="Red Hat Display"/>
                <a:cs typeface="Red Hat Display"/>
                <a:sym typeface="Red Hat Display"/>
              </a:rPr>
              <a:t>A </a:t>
            </a:r>
            <a:r>
              <a:rPr b="1" lang="en" sz="3300">
                <a:solidFill>
                  <a:srgbClr val="151515"/>
                </a:solidFill>
                <a:latin typeface="Red Hat Display"/>
                <a:ea typeface="Red Hat Display"/>
                <a:cs typeface="Red Hat Display"/>
                <a:sym typeface="Red Hat Display"/>
              </a:rPr>
              <a:t>bit</a:t>
            </a:r>
            <a:r>
              <a:rPr lang="en" sz="3300">
                <a:solidFill>
                  <a:srgbClr val="151515"/>
                </a:solidFill>
                <a:latin typeface="Red Hat Display"/>
                <a:ea typeface="Red Hat Display"/>
                <a:cs typeface="Red Hat Display"/>
                <a:sym typeface="Red Hat Display"/>
              </a:rPr>
              <a:t> of research</a:t>
            </a:r>
            <a:r>
              <a:rPr lang="en" sz="3300">
                <a:solidFill>
                  <a:srgbClr val="151515"/>
                </a:solidFill>
                <a:latin typeface="Red Hat Display"/>
                <a:ea typeface="Red Hat Display"/>
                <a:cs typeface="Red Hat Display"/>
                <a:sym typeface="Red Hat Display"/>
              </a:rPr>
              <a:t>: </a:t>
            </a:r>
            <a:br>
              <a:rPr b="1" lang="en" sz="3300">
                <a:solidFill>
                  <a:srgbClr val="151515"/>
                </a:solidFill>
                <a:latin typeface="Red Hat Display"/>
                <a:ea typeface="Red Hat Display"/>
                <a:cs typeface="Red Hat Display"/>
                <a:sym typeface="Red Hat Display"/>
              </a:rPr>
            </a:br>
            <a:r>
              <a:rPr b="1" lang="en" sz="3300">
                <a:solidFill>
                  <a:srgbClr val="151515"/>
                </a:solidFill>
                <a:latin typeface="Red Hat Display"/>
                <a:ea typeface="Red Hat Display"/>
                <a:cs typeface="Red Hat Display"/>
                <a:sym typeface="Red Hat Display"/>
              </a:rPr>
              <a:t>FP8/INT8 weights-and-acts is near-lossless.</a:t>
            </a:r>
            <a:br>
              <a:rPr b="1" lang="en" sz="3300">
                <a:solidFill>
                  <a:srgbClr val="151515"/>
                </a:solidFill>
                <a:latin typeface="Red Hat Display"/>
                <a:ea typeface="Red Hat Display"/>
                <a:cs typeface="Red Hat Display"/>
                <a:sym typeface="Red Hat Display"/>
              </a:rPr>
            </a:br>
            <a:r>
              <a:rPr b="1" lang="en" sz="3300">
                <a:solidFill>
                  <a:srgbClr val="151515"/>
                </a:solidFill>
                <a:latin typeface="Red Hat Display"/>
                <a:ea typeface="Red Hat Display"/>
                <a:cs typeface="Red Hat Display"/>
                <a:sym typeface="Red Hat Display"/>
              </a:rPr>
              <a:t>How about going lower?</a:t>
            </a:r>
            <a:endParaRPr b="1" sz="3900">
              <a:solidFill>
                <a:srgbClr val="151515"/>
              </a:solidFill>
              <a:latin typeface="Red Hat Display"/>
              <a:ea typeface="Red Hat Display"/>
              <a:cs typeface="Red Hat Display"/>
              <a:sym typeface="Red Hat Displa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1" name="Shape 7551"/>
        <p:cNvGrpSpPr/>
        <p:nvPr/>
      </p:nvGrpSpPr>
      <p:grpSpPr>
        <a:xfrm>
          <a:off x="0" y="0"/>
          <a:ext cx="0" cy="0"/>
          <a:chOff x="0" y="0"/>
          <a:chExt cx="0" cy="0"/>
        </a:xfrm>
      </p:grpSpPr>
      <p:sp>
        <p:nvSpPr>
          <p:cNvPr id="7552" name="Google Shape;7552;p5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553" name="Google Shape;7553;p561"/>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The Frontier: Weights-</a:t>
            </a:r>
            <a:r>
              <a:rPr b="1" lang="en" sz="3000">
                <a:latin typeface="Red Hat Display"/>
                <a:ea typeface="Red Hat Display"/>
                <a:cs typeface="Red Hat Display"/>
                <a:sym typeface="Red Hat Display"/>
              </a:rPr>
              <a:t>AND</a:t>
            </a:r>
            <a:r>
              <a:rPr lang="en" sz="3000">
                <a:latin typeface="Red Hat Display"/>
                <a:ea typeface="Red Hat Display"/>
                <a:cs typeface="Red Hat Display"/>
                <a:sym typeface="Red Hat Display"/>
              </a:rPr>
              <a:t>-Activations in 4 Bits</a:t>
            </a:r>
            <a:endParaRPr sz="3000">
              <a:latin typeface="Red Hat Display"/>
              <a:ea typeface="Red Hat Display"/>
              <a:cs typeface="Red Hat Display"/>
              <a:sym typeface="Red Hat Display"/>
            </a:endParaRPr>
          </a:p>
        </p:txBody>
      </p:sp>
      <p:pic>
        <p:nvPicPr>
          <p:cNvPr id="7554" name="Google Shape;7554;p561"/>
          <p:cNvPicPr preferRelativeResize="0"/>
          <p:nvPr/>
        </p:nvPicPr>
        <p:blipFill rotWithShape="1">
          <a:blip r:embed="rId3">
            <a:alphaModFix/>
          </a:blip>
          <a:srcRect b="0" l="0" r="0" t="0"/>
          <a:stretch/>
        </p:blipFill>
        <p:spPr>
          <a:xfrm>
            <a:off x="9766982" y="1213881"/>
            <a:ext cx="1374679" cy="1620801"/>
          </a:xfrm>
          <a:prstGeom prst="rect">
            <a:avLst/>
          </a:prstGeom>
          <a:noFill/>
          <a:ln>
            <a:noFill/>
          </a:ln>
        </p:spPr>
      </p:pic>
      <p:sp>
        <p:nvSpPr>
          <p:cNvPr id="7555" name="Google Shape;7555;p561"/>
          <p:cNvSpPr txBox="1"/>
          <p:nvPr>
            <p:ph idx="1" type="body"/>
          </p:nvPr>
        </p:nvSpPr>
        <p:spPr>
          <a:xfrm>
            <a:off x="811661" y="1355842"/>
            <a:ext cx="9792900" cy="3948300"/>
          </a:xfrm>
          <a:prstGeom prst="rect">
            <a:avLst/>
          </a:prstGeom>
          <a:blipFill rotWithShape="1">
            <a:blip r:embed="rId4">
              <a:alphaModFix/>
            </a:blip>
            <a:stretch>
              <a:fillRect b="-868" l="-1169" r="0" t="-3199"/>
            </a:stretch>
          </a:blipFill>
          <a:ln>
            <a:noFill/>
          </a:ln>
        </p:spPr>
        <p:txBody>
          <a:bodyPr anchorCtr="0" anchor="t" bIns="41475" lIns="82950" spcFirstLastPara="1" rIns="82950" wrap="square" tIns="41475">
            <a:normAutofit/>
          </a:bodyPr>
          <a:lstStyle/>
          <a:p>
            <a:pPr indent="0" lvl="0" marL="0" rtl="0" algn="l">
              <a:lnSpc>
                <a:spcPct val="90000"/>
              </a:lnSpc>
              <a:spcBef>
                <a:spcPts val="0"/>
              </a:spcBef>
              <a:spcAft>
                <a:spcPts val="907"/>
              </a:spcAft>
              <a:buNone/>
            </a:pPr>
            <a:r>
              <a:rPr lang="en" sz="1633"/>
              <a:t> </a:t>
            </a:r>
            <a:endParaRPr sz="1633"/>
          </a:p>
        </p:txBody>
      </p:sp>
      <p:sp>
        <p:nvSpPr>
          <p:cNvPr id="7556" name="Google Shape;7556;p561"/>
          <p:cNvSpPr/>
          <p:nvPr/>
        </p:nvSpPr>
        <p:spPr>
          <a:xfrm>
            <a:off x="10866275" y="1187399"/>
            <a:ext cx="580500" cy="371700"/>
          </a:xfrm>
          <a:prstGeom prst="rect">
            <a:avLst/>
          </a:prstGeom>
          <a:solidFill>
            <a:schemeClr val="lt1"/>
          </a:solidFill>
          <a:ln cap="flat" cmpd="sng" w="11525">
            <a:solidFill>
              <a:schemeClr val="accent6"/>
            </a:solidFill>
            <a:prstDash val="solid"/>
            <a:miter lim="800000"/>
            <a:headEnd len="sm" w="sm" type="none"/>
            <a:tailEnd len="sm" w="sm" type="none"/>
          </a:ln>
        </p:spPr>
        <p:txBody>
          <a:bodyPr anchorCtr="0" anchor="ctr" bIns="41475" lIns="82950" spcFirstLastPara="1" rIns="82950" wrap="square" tIns="41475">
            <a:noAutofit/>
          </a:bodyPr>
          <a:lstStyle/>
          <a:p>
            <a:pPr indent="0" lvl="0" marL="0" marR="0" rtl="0" algn="ctr">
              <a:spcBef>
                <a:spcPts val="0"/>
              </a:spcBef>
              <a:spcAft>
                <a:spcPts val="0"/>
              </a:spcAft>
              <a:buNone/>
            </a:pPr>
            <a:r>
              <a:rPr b="0" i="0" lang="en" sz="544" u="none" cap="none" strike="noStrike">
                <a:solidFill>
                  <a:schemeClr val="dk1"/>
                </a:solidFill>
                <a:latin typeface="Calibri"/>
                <a:ea typeface="Calibri"/>
                <a:cs typeface="Calibri"/>
                <a:sym typeface="Calibri"/>
              </a:rPr>
              <a:t>Source: SmoothQuant</a:t>
            </a:r>
            <a:endParaRPr sz="1270"/>
          </a:p>
        </p:txBody>
      </p:sp>
      <p:pic>
        <p:nvPicPr>
          <p:cNvPr id="7557" name="Google Shape;7557;p561"/>
          <p:cNvPicPr preferRelativeResize="0"/>
          <p:nvPr/>
        </p:nvPicPr>
        <p:blipFill rotWithShape="1">
          <a:blip r:embed="rId5">
            <a:alphaModFix/>
          </a:blip>
          <a:srcRect b="0" l="0" r="0" t="0"/>
          <a:stretch/>
        </p:blipFill>
        <p:spPr>
          <a:xfrm>
            <a:off x="9822907" y="3205561"/>
            <a:ext cx="1318755" cy="1591601"/>
          </a:xfrm>
          <a:prstGeom prst="rect">
            <a:avLst/>
          </a:prstGeom>
          <a:noFill/>
          <a:ln>
            <a:noFill/>
          </a:ln>
        </p:spPr>
      </p:pic>
      <p:sp>
        <p:nvSpPr>
          <p:cNvPr id="7558" name="Google Shape;7558;p561"/>
          <p:cNvSpPr/>
          <p:nvPr/>
        </p:nvSpPr>
        <p:spPr>
          <a:xfrm>
            <a:off x="10375312" y="2834681"/>
            <a:ext cx="247500" cy="370800"/>
          </a:xfrm>
          <a:prstGeom prst="downArrow">
            <a:avLst>
              <a:gd fmla="val 50000" name="adj1"/>
              <a:gd fmla="val 50000" name="adj2"/>
            </a:avLst>
          </a:prstGeom>
          <a:solidFill>
            <a:schemeClr val="accent1"/>
          </a:solidFill>
          <a:ln cap="flat" cmpd="sng" w="11525">
            <a:solidFill>
              <a:srgbClr val="1C3052"/>
            </a:solidFill>
            <a:prstDash val="solid"/>
            <a:miter lim="800000"/>
            <a:headEnd len="sm" w="sm" type="none"/>
            <a:tailEnd len="sm" w="sm" type="none"/>
          </a:ln>
        </p:spPr>
        <p:txBody>
          <a:bodyPr anchorCtr="0" anchor="ctr" bIns="41475" lIns="82950" spcFirstLastPara="1" rIns="82950" wrap="square" tIns="41475">
            <a:noAutofit/>
          </a:bodyPr>
          <a:lstStyle/>
          <a:p>
            <a:pPr indent="0" lvl="0" marL="0" marR="0" rtl="0" algn="ctr">
              <a:spcBef>
                <a:spcPts val="0"/>
              </a:spcBef>
              <a:spcAft>
                <a:spcPts val="0"/>
              </a:spcAft>
              <a:buNone/>
            </a:pPr>
            <a:r>
              <a:t/>
            </a:r>
            <a:endParaRPr b="0" i="0" sz="1633" u="none" cap="none" strike="noStrike">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2" name="Shape 7562"/>
        <p:cNvGrpSpPr/>
        <p:nvPr/>
      </p:nvGrpSpPr>
      <p:grpSpPr>
        <a:xfrm>
          <a:off x="0" y="0"/>
          <a:ext cx="0" cy="0"/>
          <a:chOff x="0" y="0"/>
          <a:chExt cx="0" cy="0"/>
        </a:xfrm>
      </p:grpSpPr>
      <p:sp>
        <p:nvSpPr>
          <p:cNvPr id="7563" name="Google Shape;7563;p5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564" name="Google Shape;7564;p562"/>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The Frontier: Weights-</a:t>
            </a:r>
            <a:r>
              <a:rPr b="1" lang="en" sz="3000">
                <a:latin typeface="Red Hat Display"/>
                <a:ea typeface="Red Hat Display"/>
                <a:cs typeface="Red Hat Display"/>
                <a:sym typeface="Red Hat Display"/>
              </a:rPr>
              <a:t>AND</a:t>
            </a:r>
            <a:r>
              <a:rPr lang="en" sz="3000">
                <a:latin typeface="Red Hat Display"/>
                <a:ea typeface="Red Hat Display"/>
                <a:cs typeface="Red Hat Display"/>
                <a:sym typeface="Red Hat Display"/>
              </a:rPr>
              <a:t>-Activations in 4 Bits</a:t>
            </a:r>
            <a:endParaRPr sz="3000">
              <a:latin typeface="Red Hat Display"/>
              <a:ea typeface="Red Hat Display"/>
              <a:cs typeface="Red Hat Display"/>
              <a:sym typeface="Red Hat Display"/>
            </a:endParaRPr>
          </a:p>
        </p:txBody>
      </p:sp>
      <p:pic>
        <p:nvPicPr>
          <p:cNvPr id="7565" name="Google Shape;7565;p562"/>
          <p:cNvPicPr preferRelativeResize="0"/>
          <p:nvPr/>
        </p:nvPicPr>
        <p:blipFill rotWithShape="1">
          <a:blip r:embed="rId3">
            <a:alphaModFix/>
          </a:blip>
          <a:srcRect b="0" l="0" r="0" t="0"/>
          <a:stretch/>
        </p:blipFill>
        <p:spPr>
          <a:xfrm>
            <a:off x="9766982" y="1213881"/>
            <a:ext cx="1374679" cy="1620801"/>
          </a:xfrm>
          <a:prstGeom prst="rect">
            <a:avLst/>
          </a:prstGeom>
          <a:noFill/>
          <a:ln>
            <a:noFill/>
          </a:ln>
        </p:spPr>
      </p:pic>
      <p:sp>
        <p:nvSpPr>
          <p:cNvPr id="7566" name="Google Shape;7566;p562"/>
          <p:cNvSpPr txBox="1"/>
          <p:nvPr>
            <p:ph idx="1" type="body"/>
          </p:nvPr>
        </p:nvSpPr>
        <p:spPr>
          <a:xfrm>
            <a:off x="811661" y="1355842"/>
            <a:ext cx="9792900" cy="3948300"/>
          </a:xfrm>
          <a:prstGeom prst="rect">
            <a:avLst/>
          </a:prstGeom>
          <a:blipFill rotWithShape="1">
            <a:blip r:embed="rId4">
              <a:alphaModFix/>
            </a:blip>
            <a:stretch>
              <a:fillRect b="-868" l="-1169" r="0" t="-3199"/>
            </a:stretch>
          </a:blipFill>
          <a:ln>
            <a:noFill/>
          </a:ln>
        </p:spPr>
        <p:txBody>
          <a:bodyPr anchorCtr="0" anchor="t" bIns="41475" lIns="82950" spcFirstLastPara="1" rIns="82950" wrap="square" tIns="41475">
            <a:normAutofit/>
          </a:bodyPr>
          <a:lstStyle/>
          <a:p>
            <a:pPr indent="0" lvl="0" marL="0" rtl="0" algn="l">
              <a:lnSpc>
                <a:spcPct val="90000"/>
              </a:lnSpc>
              <a:spcBef>
                <a:spcPts val="0"/>
              </a:spcBef>
              <a:spcAft>
                <a:spcPts val="907"/>
              </a:spcAft>
              <a:buNone/>
            </a:pPr>
            <a:r>
              <a:rPr lang="en" sz="1633"/>
              <a:t> </a:t>
            </a:r>
            <a:endParaRPr sz="1633"/>
          </a:p>
        </p:txBody>
      </p:sp>
      <p:sp>
        <p:nvSpPr>
          <p:cNvPr id="7567" name="Google Shape;7567;p562"/>
          <p:cNvSpPr/>
          <p:nvPr/>
        </p:nvSpPr>
        <p:spPr>
          <a:xfrm>
            <a:off x="10866275" y="1187399"/>
            <a:ext cx="580500" cy="371700"/>
          </a:xfrm>
          <a:prstGeom prst="rect">
            <a:avLst/>
          </a:prstGeom>
          <a:solidFill>
            <a:schemeClr val="lt1"/>
          </a:solidFill>
          <a:ln cap="flat" cmpd="sng" w="11525">
            <a:solidFill>
              <a:schemeClr val="accent6"/>
            </a:solidFill>
            <a:prstDash val="solid"/>
            <a:miter lim="800000"/>
            <a:headEnd len="sm" w="sm" type="none"/>
            <a:tailEnd len="sm" w="sm" type="none"/>
          </a:ln>
        </p:spPr>
        <p:txBody>
          <a:bodyPr anchorCtr="0" anchor="ctr" bIns="41475" lIns="82950" spcFirstLastPara="1" rIns="82950" wrap="square" tIns="41475">
            <a:noAutofit/>
          </a:bodyPr>
          <a:lstStyle/>
          <a:p>
            <a:pPr indent="0" lvl="0" marL="0" marR="0" rtl="0" algn="ctr">
              <a:spcBef>
                <a:spcPts val="0"/>
              </a:spcBef>
              <a:spcAft>
                <a:spcPts val="0"/>
              </a:spcAft>
              <a:buNone/>
            </a:pPr>
            <a:r>
              <a:rPr b="0" i="0" lang="en" sz="544" u="none" cap="none" strike="noStrike">
                <a:solidFill>
                  <a:schemeClr val="dk1"/>
                </a:solidFill>
                <a:latin typeface="Calibri"/>
                <a:ea typeface="Calibri"/>
                <a:cs typeface="Calibri"/>
                <a:sym typeface="Calibri"/>
              </a:rPr>
              <a:t>Source: SmoothQuant</a:t>
            </a:r>
            <a:endParaRPr sz="1270"/>
          </a:p>
        </p:txBody>
      </p:sp>
      <p:pic>
        <p:nvPicPr>
          <p:cNvPr id="7568" name="Google Shape;7568;p562"/>
          <p:cNvPicPr preferRelativeResize="0"/>
          <p:nvPr/>
        </p:nvPicPr>
        <p:blipFill rotWithShape="1">
          <a:blip r:embed="rId5">
            <a:alphaModFix/>
          </a:blip>
          <a:srcRect b="0" l="0" r="0" t="0"/>
          <a:stretch/>
        </p:blipFill>
        <p:spPr>
          <a:xfrm>
            <a:off x="9822907" y="3205561"/>
            <a:ext cx="1318755" cy="1591601"/>
          </a:xfrm>
          <a:prstGeom prst="rect">
            <a:avLst/>
          </a:prstGeom>
          <a:noFill/>
          <a:ln>
            <a:noFill/>
          </a:ln>
        </p:spPr>
      </p:pic>
      <p:sp>
        <p:nvSpPr>
          <p:cNvPr id="7569" name="Google Shape;7569;p562"/>
          <p:cNvSpPr/>
          <p:nvPr/>
        </p:nvSpPr>
        <p:spPr>
          <a:xfrm>
            <a:off x="10375312" y="2834681"/>
            <a:ext cx="247500" cy="370800"/>
          </a:xfrm>
          <a:prstGeom prst="downArrow">
            <a:avLst>
              <a:gd fmla="val 50000" name="adj1"/>
              <a:gd fmla="val 50000" name="adj2"/>
            </a:avLst>
          </a:prstGeom>
          <a:solidFill>
            <a:schemeClr val="accent1"/>
          </a:solidFill>
          <a:ln cap="flat" cmpd="sng" w="11525">
            <a:solidFill>
              <a:srgbClr val="1C3052"/>
            </a:solidFill>
            <a:prstDash val="solid"/>
            <a:miter lim="800000"/>
            <a:headEnd len="sm" w="sm" type="none"/>
            <a:tailEnd len="sm" w="sm" type="none"/>
          </a:ln>
        </p:spPr>
        <p:txBody>
          <a:bodyPr anchorCtr="0" anchor="ctr" bIns="41475" lIns="82950" spcFirstLastPara="1" rIns="82950" wrap="square" tIns="41475">
            <a:noAutofit/>
          </a:bodyPr>
          <a:lstStyle/>
          <a:p>
            <a:pPr indent="0" lvl="0" marL="0" marR="0" rtl="0" algn="ctr">
              <a:spcBef>
                <a:spcPts val="0"/>
              </a:spcBef>
              <a:spcAft>
                <a:spcPts val="0"/>
              </a:spcAft>
              <a:buNone/>
            </a:pPr>
            <a:r>
              <a:t/>
            </a:r>
            <a:endParaRPr b="0" i="0" sz="1633" u="none" cap="none" strike="noStrike">
              <a:solidFill>
                <a:schemeClr val="lt1"/>
              </a:solidFill>
              <a:latin typeface="Calibri"/>
              <a:ea typeface="Calibri"/>
              <a:cs typeface="Calibri"/>
              <a:sym typeface="Calibri"/>
            </a:endParaRPr>
          </a:p>
        </p:txBody>
      </p:sp>
      <p:sp>
        <p:nvSpPr>
          <p:cNvPr id="7570" name="Google Shape;7570;p562"/>
          <p:cNvSpPr/>
          <p:nvPr/>
        </p:nvSpPr>
        <p:spPr>
          <a:xfrm>
            <a:off x="868161" y="5304055"/>
            <a:ext cx="9810900" cy="865500"/>
          </a:xfrm>
          <a:prstGeom prst="rect">
            <a:avLst/>
          </a:prstGeom>
          <a:solidFill>
            <a:srgbClr val="FFFFFF"/>
          </a:solidFill>
          <a:ln cap="flat" cmpd="sng" w="23050">
            <a:solidFill>
              <a:srgbClr val="4A7DBA"/>
            </a:solidFill>
            <a:prstDash val="solid"/>
            <a:round/>
            <a:headEnd len="sm" w="sm" type="none"/>
            <a:tailEnd len="sm" w="sm" type="none"/>
          </a:ln>
          <a:effectLst>
            <a:outerShdw blurRad="36295" rotWithShape="0" dir="5400000" dist="20870">
              <a:srgbClr val="000000">
                <a:alpha val="34900"/>
              </a:srgbClr>
            </a:outerShdw>
          </a:effectLst>
        </p:spPr>
        <p:txBody>
          <a:bodyPr anchorCtr="0" anchor="ctr" bIns="41475" lIns="82950" spcFirstLastPara="1" rIns="82950" wrap="square" tIns="41475">
            <a:noAutofit/>
          </a:bodyPr>
          <a:lstStyle/>
          <a:p>
            <a:pPr indent="0" lvl="0" marL="0" marR="0" rtl="0" algn="ctr">
              <a:spcBef>
                <a:spcPts val="0"/>
              </a:spcBef>
              <a:spcAft>
                <a:spcPts val="0"/>
              </a:spcAft>
              <a:buNone/>
            </a:pPr>
            <a:r>
              <a:rPr b="1" i="0" lang="en" sz="2359" u="none" cap="none" strike="noStrike">
                <a:solidFill>
                  <a:srgbClr val="000000"/>
                </a:solidFill>
                <a:latin typeface="Red Hat Display"/>
                <a:ea typeface="Red Hat Display"/>
                <a:cs typeface="Red Hat Display"/>
                <a:sym typeface="Red Hat Display"/>
              </a:rPr>
              <a:t>Issue</a:t>
            </a:r>
            <a:r>
              <a:rPr i="0" lang="en" sz="2359" u="none" cap="none" strike="noStrike">
                <a:solidFill>
                  <a:srgbClr val="000000"/>
                </a:solidFill>
                <a:latin typeface="Red Hat Display"/>
                <a:ea typeface="Red Hat Display"/>
                <a:cs typeface="Red Hat Display"/>
                <a:sym typeface="Red Hat Display"/>
              </a:rPr>
              <a:t>: Existing techniques “break” when going to </a:t>
            </a:r>
            <a:br>
              <a:rPr i="0" lang="en" sz="2359" u="none" cap="none" strike="noStrike">
                <a:solidFill>
                  <a:srgbClr val="000000"/>
                </a:solidFill>
                <a:latin typeface="Red Hat Display"/>
                <a:ea typeface="Red Hat Display"/>
                <a:cs typeface="Red Hat Display"/>
                <a:sym typeface="Red Hat Display"/>
              </a:rPr>
            </a:br>
            <a:r>
              <a:rPr b="1" i="0" lang="en" sz="2359" u="none" cap="none" strike="noStrike">
                <a:solidFill>
                  <a:srgbClr val="000000"/>
                </a:solidFill>
                <a:latin typeface="Red Hat Display"/>
                <a:ea typeface="Red Hat Display"/>
                <a:cs typeface="Red Hat Display"/>
                <a:sym typeface="Red Hat Display"/>
              </a:rPr>
              <a:t>INT4 weights and activations</a:t>
            </a:r>
            <a:r>
              <a:rPr i="0" lang="en" sz="2359" u="none" cap="none" strike="noStrike">
                <a:solidFill>
                  <a:srgbClr val="000000"/>
                </a:solidFill>
                <a:latin typeface="Red Hat Display"/>
                <a:ea typeface="Red Hat Display"/>
                <a:cs typeface="Red Hat Display"/>
                <a:sym typeface="Red Hat Display"/>
              </a:rPr>
              <a:t> (</a:t>
            </a:r>
            <a:r>
              <a:rPr b="1" i="0" lang="en" sz="2359" u="none" cap="none" strike="noStrike">
                <a:solidFill>
                  <a:srgbClr val="000000"/>
                </a:solidFill>
                <a:latin typeface="Red Hat Display"/>
                <a:ea typeface="Red Hat Display"/>
                <a:cs typeface="Red Hat Display"/>
                <a:sym typeface="Red Hat Display"/>
              </a:rPr>
              <a:t>&lt;9</a:t>
            </a:r>
            <a:r>
              <a:rPr b="1" lang="en" sz="2359">
                <a:latin typeface="Red Hat Display"/>
                <a:ea typeface="Red Hat Display"/>
                <a:cs typeface="Red Hat Display"/>
                <a:sym typeface="Red Hat Display"/>
              </a:rPr>
              <a:t>5</a:t>
            </a:r>
            <a:r>
              <a:rPr b="1" i="0" lang="en" sz="2359" u="none" cap="none" strike="noStrike">
                <a:solidFill>
                  <a:srgbClr val="000000"/>
                </a:solidFill>
                <a:latin typeface="Red Hat Display"/>
                <a:ea typeface="Red Hat Display"/>
                <a:cs typeface="Red Hat Display"/>
                <a:sym typeface="Red Hat Display"/>
              </a:rPr>
              <a:t>%</a:t>
            </a:r>
            <a:r>
              <a:rPr i="0" lang="en" sz="2359" u="none" cap="none" strike="noStrike">
                <a:solidFill>
                  <a:srgbClr val="000000"/>
                </a:solidFill>
                <a:latin typeface="Red Hat Display"/>
                <a:ea typeface="Red Hat Display"/>
                <a:cs typeface="Red Hat Display"/>
                <a:sym typeface="Red Hat Display"/>
              </a:rPr>
              <a:t> accuracy recovery). </a:t>
            </a:r>
            <a:endParaRPr sz="1270">
              <a:latin typeface="Red Hat Display"/>
              <a:ea typeface="Red Hat Display"/>
              <a:cs typeface="Red Hat Display"/>
              <a:sym typeface="Red Hat Display"/>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4" name="Shape 7574"/>
        <p:cNvGrpSpPr/>
        <p:nvPr/>
      </p:nvGrpSpPr>
      <p:grpSpPr>
        <a:xfrm>
          <a:off x="0" y="0"/>
          <a:ext cx="0" cy="0"/>
          <a:chOff x="0" y="0"/>
          <a:chExt cx="0" cy="0"/>
        </a:xfrm>
      </p:grpSpPr>
      <p:sp>
        <p:nvSpPr>
          <p:cNvPr id="7575" name="Google Shape;7575;p56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576" name="Google Shape;7576;p563"/>
          <p:cNvSpPr txBox="1"/>
          <p:nvPr/>
        </p:nvSpPr>
        <p:spPr>
          <a:xfrm>
            <a:off x="1271250" y="2382100"/>
            <a:ext cx="9649500" cy="109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3300">
                <a:solidFill>
                  <a:srgbClr val="151515"/>
                </a:solidFill>
                <a:latin typeface="Red Hat Display"/>
                <a:ea typeface="Red Hat Display"/>
                <a:cs typeface="Red Hat Display"/>
                <a:sym typeface="Red Hat Display"/>
              </a:rPr>
              <a:t>There are limits to what is achievable with INT4.</a:t>
            </a:r>
            <a:br>
              <a:rPr b="1" lang="en" sz="3300">
                <a:solidFill>
                  <a:srgbClr val="151515"/>
                </a:solidFill>
                <a:latin typeface="Red Hat Display"/>
                <a:ea typeface="Red Hat Display"/>
                <a:cs typeface="Red Hat Display"/>
                <a:sym typeface="Red Hat Display"/>
              </a:rPr>
            </a:br>
            <a:r>
              <a:rPr b="1" lang="en" sz="3300">
                <a:solidFill>
                  <a:srgbClr val="151515"/>
                </a:solidFill>
                <a:latin typeface="Red Hat Display"/>
                <a:ea typeface="Red Hat Display"/>
                <a:cs typeface="Red Hat Display"/>
                <a:sym typeface="Red Hat Display"/>
              </a:rPr>
              <a:t>What if we changed formats?</a:t>
            </a:r>
            <a:endParaRPr b="1" sz="3900">
              <a:solidFill>
                <a:srgbClr val="151515"/>
              </a:solidFill>
              <a:latin typeface="Red Hat Display"/>
              <a:ea typeface="Red Hat Display"/>
              <a:cs typeface="Red Hat Display"/>
              <a:sym typeface="Red Hat Displ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0" name="Shape 7580"/>
        <p:cNvGrpSpPr/>
        <p:nvPr/>
      </p:nvGrpSpPr>
      <p:grpSpPr>
        <a:xfrm>
          <a:off x="0" y="0"/>
          <a:ext cx="0" cy="0"/>
          <a:chOff x="0" y="0"/>
          <a:chExt cx="0" cy="0"/>
        </a:xfrm>
      </p:grpSpPr>
      <p:sp>
        <p:nvSpPr>
          <p:cNvPr id="7581" name="Google Shape;7581;p5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582" name="Google Shape;7582;p564"/>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“Microscaling” </a:t>
            </a:r>
            <a:r>
              <a:rPr b="1" lang="en" sz="3000">
                <a:latin typeface="Red Hat Display"/>
                <a:ea typeface="Red Hat Display"/>
                <a:cs typeface="Red Hat Display"/>
                <a:sym typeface="Red Hat Display"/>
              </a:rPr>
              <a:t>NVFP4</a:t>
            </a:r>
            <a:r>
              <a:rPr lang="en" sz="3000">
                <a:latin typeface="Red Hat Display"/>
                <a:ea typeface="Red Hat Display"/>
                <a:cs typeface="Red Hat Display"/>
                <a:sym typeface="Red Hat Display"/>
              </a:rPr>
              <a:t> &amp; </a:t>
            </a:r>
            <a:r>
              <a:rPr b="1" lang="en" sz="3000">
                <a:latin typeface="Red Hat Display"/>
                <a:ea typeface="Red Hat Display"/>
                <a:cs typeface="Red Hat Display"/>
                <a:sym typeface="Red Hat Display"/>
              </a:rPr>
              <a:t>MXFP4</a:t>
            </a:r>
            <a:endParaRPr b="1"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583" name="Google Shape;7583;p564"/>
          <p:cNvSpPr txBox="1"/>
          <p:nvPr>
            <p:ph idx="1" type="body"/>
          </p:nvPr>
        </p:nvSpPr>
        <p:spPr>
          <a:xfrm>
            <a:off x="872612" y="1406448"/>
            <a:ext cx="10336800" cy="4906800"/>
          </a:xfrm>
          <a:prstGeom prst="rect">
            <a:avLst/>
          </a:prstGeom>
          <a:noFill/>
          <a:ln>
            <a:noFill/>
          </a:ln>
        </p:spPr>
        <p:txBody>
          <a:bodyPr anchorCtr="0" anchor="t" bIns="40150" lIns="80325" spcFirstLastPara="1" rIns="80325" wrap="square" tIns="40150">
            <a:noAutofit/>
          </a:bodyPr>
          <a:lstStyle/>
          <a:p>
            <a:pPr indent="-468337" lvl="0" marL="451944" rtl="0" algn="l">
              <a:lnSpc>
                <a:spcPct val="70000"/>
              </a:lnSpc>
              <a:spcBef>
                <a:spcPts val="0"/>
              </a:spcBef>
              <a:spcAft>
                <a:spcPts val="0"/>
              </a:spcAft>
              <a:buClr>
                <a:schemeClr val="dk1"/>
              </a:buClr>
              <a:buSzPts val="2718"/>
              <a:buAutoNum type="arabicPeriod"/>
            </a:pPr>
            <a:r>
              <a:rPr b="1" lang="en" sz="1971"/>
              <a:t>Different</a:t>
            </a:r>
            <a:r>
              <a:rPr lang="en" sz="1971"/>
              <a:t> </a:t>
            </a:r>
            <a:r>
              <a:rPr b="1" lang="en" sz="1971"/>
              <a:t>grid</a:t>
            </a:r>
            <a:r>
              <a:rPr lang="en" sz="1971"/>
              <a:t>: </a:t>
            </a:r>
            <a:endParaRPr sz="1971"/>
          </a:p>
          <a:p>
            <a:pPr indent="-195283" lvl="1" marL="602592" rtl="0" algn="l">
              <a:lnSpc>
                <a:spcPct val="70000"/>
              </a:lnSpc>
              <a:spcBef>
                <a:spcPts val="879"/>
              </a:spcBef>
              <a:spcAft>
                <a:spcPts val="0"/>
              </a:spcAft>
              <a:buSzPts val="1669"/>
              <a:buChar char="･"/>
            </a:pPr>
            <a:r>
              <a:rPr lang="en" sz="1669"/>
              <a:t>Denser towards zero</a:t>
            </a:r>
            <a:endParaRPr sz="1669"/>
          </a:p>
          <a:p>
            <a:pPr indent="-195283" lvl="1" marL="602592" rtl="0" algn="l">
              <a:lnSpc>
                <a:spcPct val="70000"/>
              </a:lnSpc>
              <a:spcBef>
                <a:spcPts val="879"/>
              </a:spcBef>
              <a:spcAft>
                <a:spcPts val="0"/>
              </a:spcAft>
              <a:buSzPts val="1669"/>
              <a:buChar char="･"/>
            </a:pPr>
            <a:r>
              <a:rPr lang="en" sz="1669"/>
              <a:t>Larger gaps towards large values </a:t>
            </a:r>
            <a:endParaRPr sz="1669"/>
          </a:p>
          <a:p>
            <a:pPr indent="-195283" lvl="1" marL="602592" rtl="0" algn="l">
              <a:lnSpc>
                <a:spcPct val="70000"/>
              </a:lnSpc>
              <a:spcBef>
                <a:spcPts val="879"/>
              </a:spcBef>
              <a:spcAft>
                <a:spcPts val="0"/>
              </a:spcAft>
              <a:buSzPts val="1669"/>
              <a:buChar char="･"/>
            </a:pPr>
            <a:r>
              <a:rPr b="1" lang="en" sz="1669"/>
              <a:t>Intuition</a:t>
            </a:r>
            <a:r>
              <a:rPr lang="en" sz="1669"/>
              <a:t>: better for outliers</a:t>
            </a:r>
            <a:endParaRPr sz="1669"/>
          </a:p>
          <a:p>
            <a:pPr indent="-295716" lvl="0" marL="451944" rtl="0" algn="l">
              <a:lnSpc>
                <a:spcPct val="70000"/>
              </a:lnSpc>
              <a:spcBef>
                <a:spcPts val="879"/>
              </a:spcBef>
              <a:spcAft>
                <a:spcPts val="0"/>
              </a:spcAft>
              <a:buClr>
                <a:schemeClr val="dk1"/>
              </a:buClr>
              <a:buSzPts val="2091"/>
              <a:buNone/>
            </a:pPr>
            <a:r>
              <a:t/>
            </a:r>
            <a:endParaRPr sz="1520"/>
          </a:p>
          <a:p>
            <a:pPr indent="0" lvl="0" marL="156227"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879"/>
              </a:spcAft>
              <a:buClr>
                <a:schemeClr val="dk1"/>
              </a:buClr>
              <a:buSzPts val="2091"/>
              <a:buNone/>
            </a:pPr>
            <a:r>
              <a:t/>
            </a:r>
            <a:endParaRPr sz="1520"/>
          </a:p>
        </p:txBody>
      </p:sp>
      <p:pic>
        <p:nvPicPr>
          <p:cNvPr id="7584" name="Google Shape;7584;p564"/>
          <p:cNvPicPr preferRelativeResize="0"/>
          <p:nvPr/>
        </p:nvPicPr>
        <p:blipFill rotWithShape="1">
          <a:blip r:embed="rId3">
            <a:alphaModFix/>
          </a:blip>
          <a:srcRect b="0" l="0" r="0" t="0"/>
          <a:stretch/>
        </p:blipFill>
        <p:spPr>
          <a:xfrm>
            <a:off x="6566455" y="1197800"/>
            <a:ext cx="4819381" cy="13529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8" name="Shape 7588"/>
        <p:cNvGrpSpPr/>
        <p:nvPr/>
      </p:nvGrpSpPr>
      <p:grpSpPr>
        <a:xfrm>
          <a:off x="0" y="0"/>
          <a:ext cx="0" cy="0"/>
          <a:chOff x="0" y="0"/>
          <a:chExt cx="0" cy="0"/>
        </a:xfrm>
      </p:grpSpPr>
      <p:sp>
        <p:nvSpPr>
          <p:cNvPr id="7589" name="Google Shape;7589;p5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590" name="Google Shape;7590;p565"/>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“Microscaling” </a:t>
            </a:r>
            <a:r>
              <a:rPr b="1" lang="en" sz="3000">
                <a:latin typeface="Red Hat Display"/>
                <a:ea typeface="Red Hat Display"/>
                <a:cs typeface="Red Hat Display"/>
                <a:sym typeface="Red Hat Display"/>
              </a:rPr>
              <a:t>NVFP4</a:t>
            </a:r>
            <a:r>
              <a:rPr lang="en" sz="3000">
                <a:latin typeface="Red Hat Display"/>
                <a:ea typeface="Red Hat Display"/>
                <a:cs typeface="Red Hat Display"/>
                <a:sym typeface="Red Hat Display"/>
              </a:rPr>
              <a:t> &amp; </a:t>
            </a:r>
            <a:r>
              <a:rPr b="1" lang="en" sz="3000">
                <a:latin typeface="Red Hat Display"/>
                <a:ea typeface="Red Hat Display"/>
                <a:cs typeface="Red Hat Display"/>
                <a:sym typeface="Red Hat Display"/>
              </a:rPr>
              <a:t>MXFP4</a:t>
            </a:r>
            <a:endParaRPr b="1"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591" name="Google Shape;7591;p565"/>
          <p:cNvSpPr txBox="1"/>
          <p:nvPr>
            <p:ph idx="1" type="body"/>
          </p:nvPr>
        </p:nvSpPr>
        <p:spPr>
          <a:xfrm>
            <a:off x="872612" y="1406448"/>
            <a:ext cx="10336800" cy="4906800"/>
          </a:xfrm>
          <a:prstGeom prst="rect">
            <a:avLst/>
          </a:prstGeom>
          <a:noFill/>
          <a:ln>
            <a:noFill/>
          </a:ln>
        </p:spPr>
        <p:txBody>
          <a:bodyPr anchorCtr="0" anchor="t" bIns="40150" lIns="80325" spcFirstLastPara="1" rIns="80325" wrap="square" tIns="40150">
            <a:noAutofit/>
          </a:bodyPr>
          <a:lstStyle/>
          <a:p>
            <a:pPr indent="-468337" lvl="0" marL="451944" rtl="0" algn="l">
              <a:lnSpc>
                <a:spcPct val="70000"/>
              </a:lnSpc>
              <a:spcBef>
                <a:spcPts val="0"/>
              </a:spcBef>
              <a:spcAft>
                <a:spcPts val="0"/>
              </a:spcAft>
              <a:buClr>
                <a:schemeClr val="dk1"/>
              </a:buClr>
              <a:buSzPts val="2718"/>
              <a:buAutoNum type="arabicPeriod"/>
            </a:pPr>
            <a:r>
              <a:rPr b="1" lang="en" sz="1971"/>
              <a:t>Different</a:t>
            </a:r>
            <a:r>
              <a:rPr lang="en" sz="1971"/>
              <a:t> </a:t>
            </a:r>
            <a:r>
              <a:rPr b="1" lang="en" sz="1971"/>
              <a:t>grid</a:t>
            </a:r>
            <a:r>
              <a:rPr lang="en" sz="1971"/>
              <a:t>: </a:t>
            </a:r>
            <a:endParaRPr sz="1971"/>
          </a:p>
          <a:p>
            <a:pPr indent="-195283" lvl="1" marL="602592" rtl="0" algn="l">
              <a:lnSpc>
                <a:spcPct val="70000"/>
              </a:lnSpc>
              <a:spcBef>
                <a:spcPts val="879"/>
              </a:spcBef>
              <a:spcAft>
                <a:spcPts val="0"/>
              </a:spcAft>
              <a:buSzPts val="1669"/>
              <a:buChar char="･"/>
            </a:pPr>
            <a:r>
              <a:rPr lang="en" sz="1669"/>
              <a:t>Denser towards zero</a:t>
            </a:r>
            <a:endParaRPr sz="1669"/>
          </a:p>
          <a:p>
            <a:pPr indent="-195283" lvl="1" marL="602592" rtl="0" algn="l">
              <a:lnSpc>
                <a:spcPct val="70000"/>
              </a:lnSpc>
              <a:spcBef>
                <a:spcPts val="879"/>
              </a:spcBef>
              <a:spcAft>
                <a:spcPts val="0"/>
              </a:spcAft>
              <a:buSzPts val="1669"/>
              <a:buChar char="･"/>
            </a:pPr>
            <a:r>
              <a:rPr lang="en" sz="1669"/>
              <a:t>Larger gaps towards large values </a:t>
            </a:r>
            <a:endParaRPr sz="1669"/>
          </a:p>
          <a:p>
            <a:pPr indent="-195283" lvl="1" marL="602592" rtl="0" algn="l">
              <a:lnSpc>
                <a:spcPct val="70000"/>
              </a:lnSpc>
              <a:spcBef>
                <a:spcPts val="879"/>
              </a:spcBef>
              <a:spcAft>
                <a:spcPts val="0"/>
              </a:spcAft>
              <a:buSzPts val="1669"/>
              <a:buChar char="･"/>
            </a:pPr>
            <a:r>
              <a:rPr b="1" lang="en" sz="1669"/>
              <a:t>Intuition</a:t>
            </a:r>
            <a:r>
              <a:rPr lang="en" sz="1669"/>
              <a:t>: better for outliers</a:t>
            </a:r>
            <a:endParaRPr sz="1669"/>
          </a:p>
          <a:p>
            <a:pPr indent="-295716" lvl="0" marL="451944" rtl="0" algn="l">
              <a:lnSpc>
                <a:spcPct val="70000"/>
              </a:lnSpc>
              <a:spcBef>
                <a:spcPts val="879"/>
              </a:spcBef>
              <a:spcAft>
                <a:spcPts val="0"/>
              </a:spcAft>
              <a:buClr>
                <a:schemeClr val="dk1"/>
              </a:buClr>
              <a:buSzPts val="2091"/>
              <a:buNone/>
            </a:pPr>
            <a:r>
              <a:t/>
            </a:r>
            <a:endParaRPr sz="1520"/>
          </a:p>
          <a:p>
            <a:pPr indent="-468337" lvl="0" marL="451944" rtl="0" algn="l">
              <a:lnSpc>
                <a:spcPct val="70000"/>
              </a:lnSpc>
              <a:spcBef>
                <a:spcPts val="879"/>
              </a:spcBef>
              <a:spcAft>
                <a:spcPts val="0"/>
              </a:spcAft>
              <a:buClr>
                <a:schemeClr val="dk1"/>
              </a:buClr>
              <a:buSzPts val="2718"/>
              <a:buAutoNum type="arabicPeriod"/>
            </a:pPr>
            <a:r>
              <a:rPr b="1" lang="en" sz="1971"/>
              <a:t>Microscaled quantization</a:t>
            </a:r>
            <a:r>
              <a:rPr lang="en" sz="1971"/>
              <a:t>:</a:t>
            </a:r>
            <a:endParaRPr sz="1971"/>
          </a:p>
          <a:p>
            <a:pPr indent="-195283" lvl="1" marL="602592" rtl="0" algn="l">
              <a:lnSpc>
                <a:spcPct val="70000"/>
              </a:lnSpc>
              <a:spcBef>
                <a:spcPts val="439"/>
              </a:spcBef>
              <a:spcAft>
                <a:spcPts val="0"/>
              </a:spcAft>
              <a:buClr>
                <a:schemeClr val="dk1"/>
              </a:buClr>
              <a:buSzPts val="1669"/>
              <a:buChar char="･"/>
            </a:pPr>
            <a:r>
              <a:rPr lang="en" sz="1669"/>
              <a:t>In </a:t>
            </a:r>
            <a:r>
              <a:rPr b="1" lang="en" sz="1669"/>
              <a:t>small groups </a:t>
            </a:r>
            <a:r>
              <a:rPr lang="en" sz="1669"/>
              <a:t>(</a:t>
            </a:r>
            <a:r>
              <a:rPr b="1" lang="en" sz="1669"/>
              <a:t>16</a:t>
            </a:r>
            <a:r>
              <a:rPr lang="en" sz="1669"/>
              <a:t> for NVFP, </a:t>
            </a:r>
            <a:r>
              <a:rPr b="1" lang="en" sz="1669"/>
              <a:t>32</a:t>
            </a:r>
            <a:r>
              <a:rPr lang="en" sz="1669"/>
              <a:t> for MXFP) </a:t>
            </a:r>
            <a:endParaRPr sz="1520"/>
          </a:p>
          <a:p>
            <a:pPr indent="-195283" lvl="1" marL="602592" rtl="0" algn="l">
              <a:lnSpc>
                <a:spcPct val="70000"/>
              </a:lnSpc>
              <a:spcBef>
                <a:spcPts val="439"/>
              </a:spcBef>
              <a:spcAft>
                <a:spcPts val="0"/>
              </a:spcAft>
              <a:buClr>
                <a:schemeClr val="dk1"/>
              </a:buClr>
              <a:buSzPts val="1669"/>
              <a:buChar char="･"/>
            </a:pPr>
            <a:r>
              <a:rPr b="1" lang="en" sz="1669"/>
              <a:t>Scales </a:t>
            </a:r>
            <a:r>
              <a:rPr lang="en" sz="1669"/>
              <a:t>themselves </a:t>
            </a:r>
            <a:r>
              <a:rPr b="1" lang="en" sz="1669"/>
              <a:t>quantized</a:t>
            </a:r>
            <a:endParaRPr b="1" sz="1669"/>
          </a:p>
          <a:p>
            <a:pPr indent="-206444" lvl="2" marL="1004321" rtl="0" algn="l">
              <a:lnSpc>
                <a:spcPct val="70000"/>
              </a:lnSpc>
              <a:spcBef>
                <a:spcPts val="439"/>
              </a:spcBef>
              <a:spcAft>
                <a:spcPts val="0"/>
              </a:spcAft>
              <a:buSzPts val="1669"/>
              <a:buChar char="･"/>
            </a:pPr>
            <a:r>
              <a:rPr b="1" lang="en" sz="1669"/>
              <a:t>E4M3 for NVFP, E8M0 for MXFP</a:t>
            </a:r>
            <a:endParaRPr b="1" sz="1669"/>
          </a:p>
          <a:p>
            <a:pPr indent="-195283" lvl="1" marL="602592" rtl="0" algn="l">
              <a:lnSpc>
                <a:spcPct val="70000"/>
              </a:lnSpc>
              <a:spcBef>
                <a:spcPts val="439"/>
              </a:spcBef>
              <a:spcAft>
                <a:spcPts val="0"/>
              </a:spcAft>
              <a:buClr>
                <a:schemeClr val="dk1"/>
              </a:buClr>
              <a:buSzPts val="1669"/>
              <a:buChar char="･"/>
            </a:pPr>
            <a:r>
              <a:rPr b="1" lang="en" sz="1669"/>
              <a:t>NVFP4: 1/16 outliers “preserved” in FP8 </a:t>
            </a:r>
            <a:br>
              <a:rPr lang="en" sz="1669"/>
            </a:br>
            <a:endParaRPr sz="1669"/>
          </a:p>
          <a:p>
            <a:pPr indent="-89272" lvl="1" marL="602592" rtl="0" algn="l">
              <a:lnSpc>
                <a:spcPct val="70000"/>
              </a:lnSpc>
              <a:spcBef>
                <a:spcPts val="439"/>
              </a:spcBef>
              <a:spcAft>
                <a:spcPts val="0"/>
              </a:spcAft>
              <a:buClr>
                <a:schemeClr val="dk1"/>
              </a:buClr>
              <a:buSzPts val="1494"/>
              <a:buNone/>
            </a:pPr>
            <a:r>
              <a:t/>
            </a:r>
            <a:endParaRPr sz="1669"/>
          </a:p>
          <a:p>
            <a:pPr indent="-89272" lvl="1" marL="602592" rtl="0" algn="l">
              <a:lnSpc>
                <a:spcPct val="70000"/>
              </a:lnSpc>
              <a:spcBef>
                <a:spcPts val="439"/>
              </a:spcBef>
              <a:spcAft>
                <a:spcPts val="0"/>
              </a:spcAft>
              <a:buClr>
                <a:schemeClr val="dk1"/>
              </a:buClr>
              <a:buSzPts val="1494"/>
              <a:buNone/>
            </a:pPr>
            <a:r>
              <a:t/>
            </a:r>
            <a:endParaRPr sz="1669"/>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879"/>
              </a:spcAft>
              <a:buClr>
                <a:schemeClr val="dk1"/>
              </a:buClr>
              <a:buSzPts val="2091"/>
              <a:buNone/>
            </a:pPr>
            <a:r>
              <a:t/>
            </a:r>
            <a:endParaRPr sz="1520"/>
          </a:p>
        </p:txBody>
      </p:sp>
      <p:pic>
        <p:nvPicPr>
          <p:cNvPr id="7592" name="Google Shape;7592;p565"/>
          <p:cNvPicPr preferRelativeResize="0"/>
          <p:nvPr/>
        </p:nvPicPr>
        <p:blipFill rotWithShape="1">
          <a:blip r:embed="rId3">
            <a:alphaModFix/>
          </a:blip>
          <a:srcRect b="0" l="0" r="0" t="0"/>
          <a:stretch/>
        </p:blipFill>
        <p:spPr>
          <a:xfrm>
            <a:off x="5819736" y="2627428"/>
            <a:ext cx="5566099" cy="1352904"/>
          </a:xfrm>
          <a:prstGeom prst="rect">
            <a:avLst/>
          </a:prstGeom>
          <a:noFill/>
          <a:ln>
            <a:noFill/>
          </a:ln>
        </p:spPr>
      </p:pic>
      <p:pic>
        <p:nvPicPr>
          <p:cNvPr id="7593" name="Google Shape;7593;p565"/>
          <p:cNvPicPr preferRelativeResize="0"/>
          <p:nvPr/>
        </p:nvPicPr>
        <p:blipFill rotWithShape="1">
          <a:blip r:embed="rId4">
            <a:alphaModFix/>
          </a:blip>
          <a:srcRect b="0" l="0" r="0" t="0"/>
          <a:stretch/>
        </p:blipFill>
        <p:spPr>
          <a:xfrm>
            <a:off x="6566455" y="1197800"/>
            <a:ext cx="4819381" cy="135290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7" name="Shape 7597"/>
        <p:cNvGrpSpPr/>
        <p:nvPr/>
      </p:nvGrpSpPr>
      <p:grpSpPr>
        <a:xfrm>
          <a:off x="0" y="0"/>
          <a:ext cx="0" cy="0"/>
          <a:chOff x="0" y="0"/>
          <a:chExt cx="0" cy="0"/>
        </a:xfrm>
      </p:grpSpPr>
      <p:sp>
        <p:nvSpPr>
          <p:cNvPr id="7598" name="Google Shape;7598;p5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599" name="Google Shape;7599;p566"/>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“Microscaling” </a:t>
            </a:r>
            <a:r>
              <a:rPr b="1" lang="en" sz="3000">
                <a:latin typeface="Red Hat Display"/>
                <a:ea typeface="Red Hat Display"/>
                <a:cs typeface="Red Hat Display"/>
                <a:sym typeface="Red Hat Display"/>
              </a:rPr>
              <a:t>NVFP4</a:t>
            </a:r>
            <a:r>
              <a:rPr lang="en" sz="3000">
                <a:latin typeface="Red Hat Display"/>
                <a:ea typeface="Red Hat Display"/>
                <a:cs typeface="Red Hat Display"/>
                <a:sym typeface="Red Hat Display"/>
              </a:rPr>
              <a:t> &amp; </a:t>
            </a:r>
            <a:r>
              <a:rPr b="1" lang="en" sz="3000">
                <a:latin typeface="Red Hat Display"/>
                <a:ea typeface="Red Hat Display"/>
                <a:cs typeface="Red Hat Display"/>
                <a:sym typeface="Red Hat Display"/>
              </a:rPr>
              <a:t>MXFP4</a:t>
            </a:r>
            <a:endParaRPr b="1"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600" name="Google Shape;7600;p566"/>
          <p:cNvSpPr txBox="1"/>
          <p:nvPr>
            <p:ph idx="1" type="body"/>
          </p:nvPr>
        </p:nvSpPr>
        <p:spPr>
          <a:xfrm>
            <a:off x="872612" y="1406448"/>
            <a:ext cx="10336800" cy="4906800"/>
          </a:xfrm>
          <a:prstGeom prst="rect">
            <a:avLst/>
          </a:prstGeom>
          <a:noFill/>
          <a:ln>
            <a:noFill/>
          </a:ln>
        </p:spPr>
        <p:txBody>
          <a:bodyPr anchorCtr="0" anchor="t" bIns="40150" lIns="80325" spcFirstLastPara="1" rIns="80325" wrap="square" tIns="40150">
            <a:noAutofit/>
          </a:bodyPr>
          <a:lstStyle/>
          <a:p>
            <a:pPr indent="-468337" lvl="0" marL="451944" rtl="0" algn="l">
              <a:lnSpc>
                <a:spcPct val="70000"/>
              </a:lnSpc>
              <a:spcBef>
                <a:spcPts val="0"/>
              </a:spcBef>
              <a:spcAft>
                <a:spcPts val="0"/>
              </a:spcAft>
              <a:buClr>
                <a:schemeClr val="dk1"/>
              </a:buClr>
              <a:buSzPts val="2718"/>
              <a:buAutoNum type="arabicPeriod"/>
            </a:pPr>
            <a:r>
              <a:rPr b="1" lang="en" sz="1971"/>
              <a:t>Different</a:t>
            </a:r>
            <a:r>
              <a:rPr lang="en" sz="1971"/>
              <a:t> </a:t>
            </a:r>
            <a:r>
              <a:rPr b="1" lang="en" sz="1971"/>
              <a:t>grid</a:t>
            </a:r>
            <a:r>
              <a:rPr lang="en" sz="1971"/>
              <a:t>: </a:t>
            </a:r>
            <a:endParaRPr sz="1971"/>
          </a:p>
          <a:p>
            <a:pPr indent="-195283" lvl="1" marL="602592" rtl="0" algn="l">
              <a:lnSpc>
                <a:spcPct val="70000"/>
              </a:lnSpc>
              <a:spcBef>
                <a:spcPts val="879"/>
              </a:spcBef>
              <a:spcAft>
                <a:spcPts val="0"/>
              </a:spcAft>
              <a:buSzPts val="1669"/>
              <a:buChar char="･"/>
            </a:pPr>
            <a:r>
              <a:rPr lang="en" sz="1669"/>
              <a:t>Denser towards zero</a:t>
            </a:r>
            <a:endParaRPr sz="1669"/>
          </a:p>
          <a:p>
            <a:pPr indent="-195283" lvl="1" marL="602592" rtl="0" algn="l">
              <a:lnSpc>
                <a:spcPct val="70000"/>
              </a:lnSpc>
              <a:spcBef>
                <a:spcPts val="879"/>
              </a:spcBef>
              <a:spcAft>
                <a:spcPts val="0"/>
              </a:spcAft>
              <a:buSzPts val="1669"/>
              <a:buChar char="･"/>
            </a:pPr>
            <a:r>
              <a:rPr lang="en" sz="1669"/>
              <a:t>Larger gaps towards large values </a:t>
            </a:r>
            <a:endParaRPr sz="1669"/>
          </a:p>
          <a:p>
            <a:pPr indent="-195283" lvl="1" marL="602592" rtl="0" algn="l">
              <a:lnSpc>
                <a:spcPct val="70000"/>
              </a:lnSpc>
              <a:spcBef>
                <a:spcPts val="879"/>
              </a:spcBef>
              <a:spcAft>
                <a:spcPts val="0"/>
              </a:spcAft>
              <a:buSzPts val="1669"/>
              <a:buChar char="･"/>
            </a:pPr>
            <a:r>
              <a:rPr b="1" lang="en" sz="1669"/>
              <a:t>Intuition</a:t>
            </a:r>
            <a:r>
              <a:rPr lang="en" sz="1669"/>
              <a:t>: better for outliers</a:t>
            </a:r>
            <a:endParaRPr sz="1669"/>
          </a:p>
          <a:p>
            <a:pPr indent="-295716" lvl="0" marL="451944" rtl="0" algn="l">
              <a:lnSpc>
                <a:spcPct val="70000"/>
              </a:lnSpc>
              <a:spcBef>
                <a:spcPts val="879"/>
              </a:spcBef>
              <a:spcAft>
                <a:spcPts val="0"/>
              </a:spcAft>
              <a:buClr>
                <a:schemeClr val="dk1"/>
              </a:buClr>
              <a:buSzPts val="2091"/>
              <a:buNone/>
            </a:pPr>
            <a:r>
              <a:t/>
            </a:r>
            <a:endParaRPr sz="1520"/>
          </a:p>
          <a:p>
            <a:pPr indent="-468337" lvl="0" marL="451944" rtl="0" algn="l">
              <a:lnSpc>
                <a:spcPct val="70000"/>
              </a:lnSpc>
              <a:spcBef>
                <a:spcPts val="879"/>
              </a:spcBef>
              <a:spcAft>
                <a:spcPts val="0"/>
              </a:spcAft>
              <a:buClr>
                <a:schemeClr val="dk1"/>
              </a:buClr>
              <a:buSzPts val="2718"/>
              <a:buAutoNum type="arabicPeriod"/>
            </a:pPr>
            <a:r>
              <a:rPr b="1" lang="en" sz="1971"/>
              <a:t>Microscaled quantization</a:t>
            </a:r>
            <a:r>
              <a:rPr lang="en" sz="1971"/>
              <a:t>:</a:t>
            </a:r>
            <a:endParaRPr sz="1971"/>
          </a:p>
          <a:p>
            <a:pPr indent="-195283" lvl="1" marL="602592" rtl="0" algn="l">
              <a:lnSpc>
                <a:spcPct val="70000"/>
              </a:lnSpc>
              <a:spcBef>
                <a:spcPts val="439"/>
              </a:spcBef>
              <a:spcAft>
                <a:spcPts val="0"/>
              </a:spcAft>
              <a:buClr>
                <a:schemeClr val="dk1"/>
              </a:buClr>
              <a:buSzPts val="1669"/>
              <a:buChar char="･"/>
            </a:pPr>
            <a:r>
              <a:rPr lang="en" sz="1669"/>
              <a:t>In </a:t>
            </a:r>
            <a:r>
              <a:rPr b="1" lang="en" sz="1669"/>
              <a:t>small groups </a:t>
            </a:r>
            <a:r>
              <a:rPr lang="en" sz="1669"/>
              <a:t>(</a:t>
            </a:r>
            <a:r>
              <a:rPr b="1" lang="en" sz="1669"/>
              <a:t>16</a:t>
            </a:r>
            <a:r>
              <a:rPr lang="en" sz="1669"/>
              <a:t> for NVFP, </a:t>
            </a:r>
            <a:r>
              <a:rPr b="1" lang="en" sz="1669"/>
              <a:t>32</a:t>
            </a:r>
            <a:r>
              <a:rPr lang="en" sz="1669"/>
              <a:t> for MXFP) </a:t>
            </a:r>
            <a:endParaRPr sz="1520"/>
          </a:p>
          <a:p>
            <a:pPr indent="-195283" lvl="1" marL="602592" rtl="0" algn="l">
              <a:lnSpc>
                <a:spcPct val="70000"/>
              </a:lnSpc>
              <a:spcBef>
                <a:spcPts val="439"/>
              </a:spcBef>
              <a:spcAft>
                <a:spcPts val="0"/>
              </a:spcAft>
              <a:buClr>
                <a:schemeClr val="dk1"/>
              </a:buClr>
              <a:buSzPts val="1669"/>
              <a:buChar char="･"/>
            </a:pPr>
            <a:r>
              <a:rPr b="1" lang="en" sz="1669"/>
              <a:t>Scales </a:t>
            </a:r>
            <a:r>
              <a:rPr lang="en" sz="1669"/>
              <a:t>themselves </a:t>
            </a:r>
            <a:r>
              <a:rPr b="1" lang="en" sz="1669"/>
              <a:t>quantized</a:t>
            </a:r>
            <a:endParaRPr b="1" sz="1669"/>
          </a:p>
          <a:p>
            <a:pPr indent="-206444" lvl="2" marL="1004321" rtl="0" algn="l">
              <a:lnSpc>
                <a:spcPct val="70000"/>
              </a:lnSpc>
              <a:spcBef>
                <a:spcPts val="439"/>
              </a:spcBef>
              <a:spcAft>
                <a:spcPts val="0"/>
              </a:spcAft>
              <a:buSzPts val="1669"/>
              <a:buChar char="･"/>
            </a:pPr>
            <a:r>
              <a:rPr b="1" lang="en" sz="1669"/>
              <a:t>E4M3 for NVFP, E8M0 for MXFP</a:t>
            </a:r>
            <a:endParaRPr b="1" sz="1669"/>
          </a:p>
          <a:p>
            <a:pPr indent="-195283" lvl="1" marL="602592" rtl="0" algn="l">
              <a:lnSpc>
                <a:spcPct val="70000"/>
              </a:lnSpc>
              <a:spcBef>
                <a:spcPts val="439"/>
              </a:spcBef>
              <a:spcAft>
                <a:spcPts val="0"/>
              </a:spcAft>
              <a:buClr>
                <a:schemeClr val="dk1"/>
              </a:buClr>
              <a:buSzPts val="1669"/>
              <a:buChar char="･"/>
            </a:pPr>
            <a:r>
              <a:rPr b="1" lang="en" sz="1669"/>
              <a:t>NVFP4: 1/16 outliers “preserved” in FP8 </a:t>
            </a:r>
            <a:br>
              <a:rPr lang="en" sz="1669"/>
            </a:br>
            <a:endParaRPr sz="1669"/>
          </a:p>
          <a:p>
            <a:pPr indent="-89272" lvl="1" marL="602592" rtl="0" algn="l">
              <a:lnSpc>
                <a:spcPct val="70000"/>
              </a:lnSpc>
              <a:spcBef>
                <a:spcPts val="439"/>
              </a:spcBef>
              <a:spcAft>
                <a:spcPts val="0"/>
              </a:spcAft>
              <a:buClr>
                <a:schemeClr val="dk1"/>
              </a:buClr>
              <a:buSzPts val="1494"/>
              <a:buNone/>
            </a:pPr>
            <a:r>
              <a:t/>
            </a:r>
            <a:endParaRPr sz="1669"/>
          </a:p>
          <a:p>
            <a:pPr indent="-89272" lvl="1" marL="602592" rtl="0" algn="l">
              <a:lnSpc>
                <a:spcPct val="70000"/>
              </a:lnSpc>
              <a:spcBef>
                <a:spcPts val="439"/>
              </a:spcBef>
              <a:spcAft>
                <a:spcPts val="0"/>
              </a:spcAft>
              <a:buClr>
                <a:schemeClr val="dk1"/>
              </a:buClr>
              <a:buSzPts val="1494"/>
              <a:buNone/>
            </a:pPr>
            <a:r>
              <a:t/>
            </a:r>
            <a:endParaRPr sz="1669"/>
          </a:p>
          <a:p>
            <a:pPr indent="-399150" lvl="0" marL="401727" rtl="0" algn="l">
              <a:lnSpc>
                <a:spcPct val="70000"/>
              </a:lnSpc>
              <a:spcBef>
                <a:spcPts val="879"/>
              </a:spcBef>
              <a:spcAft>
                <a:spcPts val="0"/>
              </a:spcAft>
              <a:buClr>
                <a:schemeClr val="dk1"/>
              </a:buClr>
              <a:buSzPts val="2068"/>
              <a:buFont typeface="Calibri"/>
              <a:buAutoNum type="arabicPeriod"/>
            </a:pPr>
            <a:r>
              <a:rPr b="1" lang="en" sz="2068"/>
              <a:t>Fast computational support</a:t>
            </a:r>
            <a:r>
              <a:rPr lang="en" sz="2068"/>
              <a:t>: </a:t>
            </a:r>
            <a:endParaRPr sz="1620"/>
          </a:p>
          <a:p>
            <a:pPr indent="-195283" lvl="1" marL="602592" rtl="0" algn="l">
              <a:lnSpc>
                <a:spcPct val="70000"/>
              </a:lnSpc>
              <a:spcBef>
                <a:spcPts val="879"/>
              </a:spcBef>
              <a:spcAft>
                <a:spcPts val="0"/>
              </a:spcAft>
              <a:buSzPts val="1669"/>
              <a:buChar char="･"/>
            </a:pPr>
            <a:r>
              <a:rPr b="1" lang="en" sz="1669"/>
              <a:t>Versus FP16: 4x on B200, 6x on B300</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0"/>
              </a:spcAft>
              <a:buClr>
                <a:schemeClr val="dk1"/>
              </a:buClr>
              <a:buSzPts val="2091"/>
              <a:buNone/>
            </a:pPr>
            <a:r>
              <a:t/>
            </a:r>
            <a:endParaRPr sz="1520"/>
          </a:p>
          <a:p>
            <a:pPr indent="-44636" lvl="0" marL="200864" rtl="0" algn="l">
              <a:lnSpc>
                <a:spcPct val="70000"/>
              </a:lnSpc>
              <a:spcBef>
                <a:spcPts val="879"/>
              </a:spcBef>
              <a:spcAft>
                <a:spcPts val="879"/>
              </a:spcAft>
              <a:buClr>
                <a:schemeClr val="dk1"/>
              </a:buClr>
              <a:buSzPts val="2091"/>
              <a:buNone/>
            </a:pPr>
            <a:r>
              <a:t/>
            </a:r>
            <a:endParaRPr sz="1520"/>
          </a:p>
        </p:txBody>
      </p:sp>
      <p:pic>
        <p:nvPicPr>
          <p:cNvPr id="7601" name="Google Shape;7601;p566"/>
          <p:cNvPicPr preferRelativeResize="0"/>
          <p:nvPr/>
        </p:nvPicPr>
        <p:blipFill rotWithShape="1">
          <a:blip r:embed="rId3">
            <a:alphaModFix/>
          </a:blip>
          <a:srcRect b="0" l="0" r="0" t="0"/>
          <a:stretch/>
        </p:blipFill>
        <p:spPr>
          <a:xfrm>
            <a:off x="5819736" y="2627428"/>
            <a:ext cx="5566099" cy="1352904"/>
          </a:xfrm>
          <a:prstGeom prst="rect">
            <a:avLst/>
          </a:prstGeom>
          <a:noFill/>
          <a:ln>
            <a:noFill/>
          </a:ln>
        </p:spPr>
      </p:pic>
      <p:pic>
        <p:nvPicPr>
          <p:cNvPr id="7602" name="Google Shape;7602;p566"/>
          <p:cNvPicPr preferRelativeResize="0"/>
          <p:nvPr/>
        </p:nvPicPr>
        <p:blipFill rotWithShape="1">
          <a:blip r:embed="rId4">
            <a:alphaModFix/>
          </a:blip>
          <a:srcRect b="0" l="0" r="0" t="0"/>
          <a:stretch/>
        </p:blipFill>
        <p:spPr>
          <a:xfrm>
            <a:off x="6566455" y="1197800"/>
            <a:ext cx="4819381" cy="1352904"/>
          </a:xfrm>
          <a:prstGeom prst="rect">
            <a:avLst/>
          </a:prstGeom>
          <a:noFill/>
          <a:ln>
            <a:noFill/>
          </a:ln>
        </p:spPr>
      </p:pic>
      <p:pic>
        <p:nvPicPr>
          <p:cNvPr id="7603" name="Google Shape;7603;p566"/>
          <p:cNvPicPr preferRelativeResize="0"/>
          <p:nvPr/>
        </p:nvPicPr>
        <p:blipFill rotWithShape="1">
          <a:blip r:embed="rId5">
            <a:alphaModFix/>
          </a:blip>
          <a:srcRect b="0" l="0" r="0" t="0"/>
          <a:stretch/>
        </p:blipFill>
        <p:spPr>
          <a:xfrm>
            <a:off x="5470651" y="4531347"/>
            <a:ext cx="3141676" cy="1059402"/>
          </a:xfrm>
          <a:prstGeom prst="rect">
            <a:avLst/>
          </a:prstGeom>
          <a:noFill/>
          <a:ln>
            <a:noFill/>
          </a:ln>
        </p:spPr>
      </p:pic>
      <p:pic>
        <p:nvPicPr>
          <p:cNvPr id="7604" name="Google Shape;7604;p566"/>
          <p:cNvPicPr preferRelativeResize="0"/>
          <p:nvPr/>
        </p:nvPicPr>
        <p:blipFill rotWithShape="1">
          <a:blip r:embed="rId6">
            <a:alphaModFix/>
          </a:blip>
          <a:srcRect b="0" l="0" r="0" t="0"/>
          <a:stretch/>
        </p:blipFill>
        <p:spPr>
          <a:xfrm>
            <a:off x="8598071" y="4217510"/>
            <a:ext cx="2611291" cy="1959886"/>
          </a:xfrm>
          <a:prstGeom prst="rect">
            <a:avLst/>
          </a:prstGeom>
          <a:noFill/>
          <a:ln>
            <a:noFill/>
          </a:ln>
        </p:spPr>
      </p:pic>
      <p:sp>
        <p:nvSpPr>
          <p:cNvPr id="7605" name="Google Shape;7605;p566"/>
          <p:cNvSpPr/>
          <p:nvPr/>
        </p:nvSpPr>
        <p:spPr>
          <a:xfrm>
            <a:off x="5970828" y="5778951"/>
            <a:ext cx="1954800" cy="360300"/>
          </a:xfrm>
          <a:prstGeom prst="rect">
            <a:avLst/>
          </a:prstGeom>
          <a:solidFill>
            <a:schemeClr val="lt1"/>
          </a:solidFill>
          <a:ln cap="flat" cmpd="sng" w="11150">
            <a:solidFill>
              <a:schemeClr val="accent6"/>
            </a:solidFill>
            <a:prstDash val="solid"/>
            <a:miter lim="800000"/>
            <a:headEnd len="sm" w="sm" type="none"/>
            <a:tailEnd len="sm" w="sm" type="none"/>
          </a:ln>
        </p:spPr>
        <p:txBody>
          <a:bodyPr anchorCtr="0" anchor="ctr" bIns="40150" lIns="80325" spcFirstLastPara="1" rIns="80325" wrap="square" tIns="40150">
            <a:noAutofit/>
          </a:bodyPr>
          <a:lstStyle/>
          <a:p>
            <a:pPr indent="0" lvl="0" marL="0" marR="0" rtl="0" algn="ctr">
              <a:spcBef>
                <a:spcPts val="0"/>
              </a:spcBef>
              <a:spcAft>
                <a:spcPts val="0"/>
              </a:spcAft>
              <a:buNone/>
            </a:pPr>
            <a:r>
              <a:rPr b="0" i="0" lang="en" sz="922" u="none" cap="none" strike="noStrike">
                <a:solidFill>
                  <a:schemeClr val="dk1"/>
                </a:solidFill>
                <a:latin typeface="Calibri"/>
                <a:ea typeface="Calibri"/>
                <a:cs typeface="Calibri"/>
                <a:sym typeface="Calibri"/>
              </a:rPr>
              <a:t>Source: NVIDIA FP4 Training paper.</a:t>
            </a:r>
            <a:endParaRPr sz="123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9" name="Shape 7609"/>
        <p:cNvGrpSpPr/>
        <p:nvPr/>
      </p:nvGrpSpPr>
      <p:grpSpPr>
        <a:xfrm>
          <a:off x="0" y="0"/>
          <a:ext cx="0" cy="0"/>
          <a:chOff x="0" y="0"/>
          <a:chExt cx="0" cy="0"/>
        </a:xfrm>
      </p:grpSpPr>
      <p:sp>
        <p:nvSpPr>
          <p:cNvPr id="7610" name="Google Shape;7610;p56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611" name="Google Shape;7611;p567"/>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Do Microscaling Formats Help?</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612" name="Google Shape;7612;p567"/>
          <p:cNvSpPr txBox="1"/>
          <p:nvPr>
            <p:ph idx="1" type="body"/>
          </p:nvPr>
        </p:nvSpPr>
        <p:spPr>
          <a:xfrm>
            <a:off x="776775" y="1375757"/>
            <a:ext cx="9457500" cy="3913500"/>
          </a:xfrm>
          <a:prstGeom prst="rect">
            <a:avLst/>
          </a:prstGeom>
          <a:noFill/>
          <a:ln>
            <a:noFill/>
          </a:ln>
        </p:spPr>
        <p:txBody>
          <a:bodyPr anchorCtr="0" anchor="t" bIns="41100" lIns="82225" spcFirstLastPara="1" rIns="82225" wrap="square" tIns="41100">
            <a:normAutofit/>
          </a:bodyPr>
          <a:lstStyle/>
          <a:p>
            <a:pPr indent="0" lvl="0" marL="0" rtl="0" algn="l">
              <a:lnSpc>
                <a:spcPct val="90000"/>
              </a:lnSpc>
              <a:spcBef>
                <a:spcPts val="0"/>
              </a:spcBef>
              <a:spcAft>
                <a:spcPts val="0"/>
              </a:spcAft>
              <a:buClr>
                <a:schemeClr val="dk1"/>
              </a:buClr>
              <a:buSzPts val="2518"/>
              <a:buNone/>
            </a:pPr>
            <a:r>
              <a:rPr lang="en" sz="2018"/>
              <a:t>I</a:t>
            </a:r>
            <a:r>
              <a:rPr lang="en" sz="2018"/>
              <a:t>nitial experiment: </a:t>
            </a:r>
            <a:endParaRPr sz="2018"/>
          </a:p>
          <a:p>
            <a:pPr indent="-205597" lvl="0" marL="205597" rtl="0" algn="l">
              <a:lnSpc>
                <a:spcPct val="90000"/>
              </a:lnSpc>
              <a:spcBef>
                <a:spcPts val="899"/>
              </a:spcBef>
              <a:spcAft>
                <a:spcPts val="0"/>
              </a:spcAft>
              <a:buClr>
                <a:schemeClr val="dk1"/>
              </a:buClr>
              <a:buSzPts val="2518"/>
              <a:buChar char="▸"/>
            </a:pPr>
            <a:r>
              <a:rPr lang="en" sz="1618"/>
              <a:t>Weights-and-activation quantization </a:t>
            </a:r>
            <a:endParaRPr sz="1618"/>
          </a:p>
          <a:p>
            <a:pPr indent="-205597" lvl="0" marL="205597" rtl="0" algn="l">
              <a:lnSpc>
                <a:spcPct val="90000"/>
              </a:lnSpc>
              <a:spcBef>
                <a:spcPts val="899"/>
              </a:spcBef>
              <a:spcAft>
                <a:spcPts val="0"/>
              </a:spcAft>
              <a:buClr>
                <a:schemeClr val="dk1"/>
              </a:buClr>
              <a:buSzPts val="2518"/>
              <a:buChar char="▸"/>
            </a:pPr>
            <a:r>
              <a:rPr lang="en" sz="1618"/>
              <a:t>NVFP4, MXFP4, INT4 </a:t>
            </a:r>
            <a:r>
              <a:rPr lang="en" sz="1888"/>
              <a:t>(GS32, simulated)</a:t>
            </a:r>
            <a:endParaRPr sz="1349"/>
          </a:p>
          <a:p>
            <a:pPr indent="-205597" lvl="0" marL="205597" rtl="0" algn="l">
              <a:lnSpc>
                <a:spcPct val="90000"/>
              </a:lnSpc>
              <a:spcBef>
                <a:spcPts val="899"/>
              </a:spcBef>
              <a:spcAft>
                <a:spcPts val="0"/>
              </a:spcAft>
              <a:buClr>
                <a:schemeClr val="dk1"/>
              </a:buClr>
              <a:buSzPts val="2518"/>
              <a:buChar char="▸"/>
            </a:pPr>
            <a:r>
              <a:rPr lang="en" sz="1618"/>
              <a:t>Llama-3.1-8B Instruct</a:t>
            </a:r>
            <a:endParaRPr sz="1618"/>
          </a:p>
          <a:p>
            <a:pPr indent="-205597" lvl="0" marL="205597" rtl="0" algn="l">
              <a:lnSpc>
                <a:spcPct val="90000"/>
              </a:lnSpc>
              <a:spcBef>
                <a:spcPts val="899"/>
              </a:spcBef>
              <a:spcAft>
                <a:spcPts val="0"/>
              </a:spcAft>
              <a:buClr>
                <a:schemeClr val="dk1"/>
              </a:buClr>
              <a:buSzPts val="2518"/>
              <a:buChar char="▸"/>
            </a:pPr>
            <a:r>
              <a:rPr lang="en" sz="1618"/>
              <a:t>Standard evaluations</a:t>
            </a:r>
            <a:endParaRPr sz="1618"/>
          </a:p>
          <a:p>
            <a:pPr indent="-45688" lvl="0" marL="205597" rtl="0" algn="l">
              <a:lnSpc>
                <a:spcPct val="90000"/>
              </a:lnSpc>
              <a:spcBef>
                <a:spcPts val="899"/>
              </a:spcBef>
              <a:spcAft>
                <a:spcPts val="899"/>
              </a:spcAft>
              <a:buClr>
                <a:schemeClr val="dk1"/>
              </a:buClr>
              <a:buSzPts val="2518"/>
              <a:buNone/>
            </a:pPr>
            <a:r>
              <a:t/>
            </a:r>
            <a:endParaRPr sz="1618"/>
          </a:p>
        </p:txBody>
      </p:sp>
      <p:pic>
        <p:nvPicPr>
          <p:cNvPr id="7613" name="Google Shape;7613;p567"/>
          <p:cNvPicPr preferRelativeResize="0"/>
          <p:nvPr/>
        </p:nvPicPr>
        <p:blipFill rotWithShape="1">
          <a:blip r:embed="rId3">
            <a:alphaModFix/>
          </a:blip>
          <a:srcRect b="0" l="0" r="0" t="0"/>
          <a:stretch/>
        </p:blipFill>
        <p:spPr>
          <a:xfrm>
            <a:off x="6029251" y="1186801"/>
            <a:ext cx="5385962" cy="3108566"/>
          </a:xfrm>
          <a:prstGeom prst="rect">
            <a:avLst/>
          </a:prstGeom>
          <a:noFill/>
          <a:ln>
            <a:noFill/>
          </a:ln>
        </p:spPr>
      </p:pic>
      <p:sp>
        <p:nvSpPr>
          <p:cNvPr id="7614" name="Google Shape;7614;p567"/>
          <p:cNvSpPr/>
          <p:nvPr/>
        </p:nvSpPr>
        <p:spPr>
          <a:xfrm>
            <a:off x="10767039" y="2674964"/>
            <a:ext cx="353400" cy="269700"/>
          </a:xfrm>
          <a:prstGeom prst="rect">
            <a:avLst/>
          </a:prstGeom>
          <a:solidFill>
            <a:schemeClr val="lt1">
              <a:alpha val="0"/>
            </a:schemeClr>
          </a:solidFill>
          <a:ln cap="flat" cmpd="sng" w="11425">
            <a:solidFill>
              <a:srgbClr val="FF0000"/>
            </a:solidFill>
            <a:prstDash val="solid"/>
            <a:miter lim="800000"/>
            <a:headEnd len="sm" w="sm" type="none"/>
            <a:tailEnd len="sm" w="sm" type="none"/>
          </a:ln>
        </p:spPr>
        <p:txBody>
          <a:bodyPr anchorCtr="0" anchor="ctr" bIns="41100" lIns="82225" spcFirstLastPara="1" rIns="82225" wrap="square" tIns="41100">
            <a:noAutofit/>
          </a:bodyPr>
          <a:lstStyle/>
          <a:p>
            <a:pPr indent="0" lvl="0" marL="0" marR="0" rtl="0" algn="ctr">
              <a:spcBef>
                <a:spcPts val="0"/>
              </a:spcBef>
              <a:spcAft>
                <a:spcPts val="0"/>
              </a:spcAft>
              <a:buNone/>
            </a:pPr>
            <a:r>
              <a:t/>
            </a:r>
            <a:endParaRPr b="0" i="0" sz="1618" u="none" cap="none" strike="noStrike">
              <a:solidFill>
                <a:schemeClr val="lt1"/>
              </a:solidFill>
              <a:latin typeface="Calibri"/>
              <a:ea typeface="Calibri"/>
              <a:cs typeface="Calibri"/>
              <a:sym typeface="Calibri"/>
            </a:endParaRPr>
          </a:p>
        </p:txBody>
      </p:sp>
      <p:sp>
        <p:nvSpPr>
          <p:cNvPr id="7615" name="Google Shape;7615;p567"/>
          <p:cNvSpPr/>
          <p:nvPr/>
        </p:nvSpPr>
        <p:spPr>
          <a:xfrm>
            <a:off x="10767039" y="3012514"/>
            <a:ext cx="353400" cy="767100"/>
          </a:xfrm>
          <a:prstGeom prst="rect">
            <a:avLst/>
          </a:prstGeom>
          <a:solidFill>
            <a:schemeClr val="lt1">
              <a:alpha val="0"/>
            </a:schemeClr>
          </a:solidFill>
          <a:ln cap="flat" cmpd="sng" w="11425">
            <a:solidFill>
              <a:srgbClr val="FF0000"/>
            </a:solidFill>
            <a:prstDash val="solid"/>
            <a:miter lim="800000"/>
            <a:headEnd len="sm" w="sm" type="none"/>
            <a:tailEnd len="sm" w="sm" type="none"/>
          </a:ln>
        </p:spPr>
        <p:txBody>
          <a:bodyPr anchorCtr="0" anchor="ctr" bIns="41100" lIns="82225" spcFirstLastPara="1" rIns="82225" wrap="square" tIns="41100">
            <a:noAutofit/>
          </a:bodyPr>
          <a:lstStyle/>
          <a:p>
            <a:pPr indent="0" lvl="0" marL="0" marR="0" rtl="0" algn="ctr">
              <a:spcBef>
                <a:spcPts val="0"/>
              </a:spcBef>
              <a:spcAft>
                <a:spcPts val="0"/>
              </a:spcAft>
              <a:buNone/>
            </a:pPr>
            <a:r>
              <a:t/>
            </a:r>
            <a:endParaRPr b="0" i="0" sz="1618" u="none" cap="none" strike="noStrike">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9" name="Shape 7619"/>
        <p:cNvGrpSpPr/>
        <p:nvPr/>
      </p:nvGrpSpPr>
      <p:grpSpPr>
        <a:xfrm>
          <a:off x="0" y="0"/>
          <a:ext cx="0" cy="0"/>
          <a:chOff x="0" y="0"/>
          <a:chExt cx="0" cy="0"/>
        </a:xfrm>
      </p:grpSpPr>
      <p:sp>
        <p:nvSpPr>
          <p:cNvPr id="7620" name="Google Shape;7620;p5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621" name="Google Shape;7621;p568"/>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Do Microscaling Formats Help?</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622" name="Google Shape;7622;p568"/>
          <p:cNvSpPr txBox="1"/>
          <p:nvPr>
            <p:ph idx="1" type="body"/>
          </p:nvPr>
        </p:nvSpPr>
        <p:spPr>
          <a:xfrm>
            <a:off x="776775" y="1375757"/>
            <a:ext cx="9457500" cy="3913500"/>
          </a:xfrm>
          <a:prstGeom prst="rect">
            <a:avLst/>
          </a:prstGeom>
          <a:noFill/>
          <a:ln>
            <a:noFill/>
          </a:ln>
        </p:spPr>
        <p:txBody>
          <a:bodyPr anchorCtr="0" anchor="t" bIns="41100" lIns="82225" spcFirstLastPara="1" rIns="82225" wrap="square" tIns="41100">
            <a:normAutofit/>
          </a:bodyPr>
          <a:lstStyle/>
          <a:p>
            <a:pPr indent="0" lvl="0" marL="0" rtl="0" algn="l">
              <a:lnSpc>
                <a:spcPct val="90000"/>
              </a:lnSpc>
              <a:spcBef>
                <a:spcPts val="0"/>
              </a:spcBef>
              <a:spcAft>
                <a:spcPts val="0"/>
              </a:spcAft>
              <a:buClr>
                <a:schemeClr val="dk1"/>
              </a:buClr>
              <a:buSzPts val="2518"/>
              <a:buNone/>
            </a:pPr>
            <a:r>
              <a:rPr lang="en" sz="2018"/>
              <a:t>Initial experiment: </a:t>
            </a:r>
            <a:endParaRPr sz="2018"/>
          </a:p>
          <a:p>
            <a:pPr indent="-205597" lvl="0" marL="205597" rtl="0" algn="l">
              <a:lnSpc>
                <a:spcPct val="90000"/>
              </a:lnSpc>
              <a:spcBef>
                <a:spcPts val="899"/>
              </a:spcBef>
              <a:spcAft>
                <a:spcPts val="0"/>
              </a:spcAft>
              <a:buClr>
                <a:schemeClr val="dk1"/>
              </a:buClr>
              <a:buSzPts val="2518"/>
              <a:buChar char="▸"/>
            </a:pPr>
            <a:r>
              <a:rPr lang="en" sz="1618"/>
              <a:t>Weights-and-activation quantization </a:t>
            </a:r>
            <a:endParaRPr sz="1618"/>
          </a:p>
          <a:p>
            <a:pPr indent="-205597" lvl="0" marL="205597" rtl="0" algn="l">
              <a:lnSpc>
                <a:spcPct val="90000"/>
              </a:lnSpc>
              <a:spcBef>
                <a:spcPts val="899"/>
              </a:spcBef>
              <a:spcAft>
                <a:spcPts val="0"/>
              </a:spcAft>
              <a:buClr>
                <a:schemeClr val="dk1"/>
              </a:buClr>
              <a:buSzPts val="2518"/>
              <a:buChar char="▸"/>
            </a:pPr>
            <a:r>
              <a:rPr lang="en" sz="1618"/>
              <a:t>NVFP4, MXFP4, INT4 </a:t>
            </a:r>
            <a:r>
              <a:rPr lang="en" sz="1888"/>
              <a:t>(GS32, simulated)</a:t>
            </a:r>
            <a:endParaRPr sz="1349"/>
          </a:p>
          <a:p>
            <a:pPr indent="-205597" lvl="0" marL="205597" rtl="0" algn="l">
              <a:lnSpc>
                <a:spcPct val="90000"/>
              </a:lnSpc>
              <a:spcBef>
                <a:spcPts val="899"/>
              </a:spcBef>
              <a:spcAft>
                <a:spcPts val="0"/>
              </a:spcAft>
              <a:buClr>
                <a:schemeClr val="dk1"/>
              </a:buClr>
              <a:buSzPts val="2518"/>
              <a:buChar char="▸"/>
            </a:pPr>
            <a:r>
              <a:rPr lang="en" sz="1618"/>
              <a:t>Llama-3.1-8B Instruct</a:t>
            </a:r>
            <a:endParaRPr sz="1618"/>
          </a:p>
          <a:p>
            <a:pPr indent="-205597" lvl="0" marL="205597" rtl="0" algn="l">
              <a:lnSpc>
                <a:spcPct val="90000"/>
              </a:lnSpc>
              <a:spcBef>
                <a:spcPts val="899"/>
              </a:spcBef>
              <a:spcAft>
                <a:spcPts val="0"/>
              </a:spcAft>
              <a:buClr>
                <a:schemeClr val="dk1"/>
              </a:buClr>
              <a:buSzPts val="2518"/>
              <a:buChar char="▸"/>
            </a:pPr>
            <a:r>
              <a:rPr lang="en" sz="1618"/>
              <a:t>Standard evaluations</a:t>
            </a:r>
            <a:endParaRPr sz="1618"/>
          </a:p>
          <a:p>
            <a:pPr indent="-45688" lvl="0" marL="205597" rtl="0" algn="l">
              <a:lnSpc>
                <a:spcPct val="90000"/>
              </a:lnSpc>
              <a:spcBef>
                <a:spcPts val="899"/>
              </a:spcBef>
              <a:spcAft>
                <a:spcPts val="899"/>
              </a:spcAft>
              <a:buClr>
                <a:schemeClr val="dk1"/>
              </a:buClr>
              <a:buSzPts val="2518"/>
              <a:buNone/>
            </a:pPr>
            <a:r>
              <a:t/>
            </a:r>
            <a:endParaRPr sz="1618"/>
          </a:p>
        </p:txBody>
      </p:sp>
      <p:sp>
        <p:nvSpPr>
          <p:cNvPr id="7623" name="Google Shape;7623;p568"/>
          <p:cNvSpPr/>
          <p:nvPr/>
        </p:nvSpPr>
        <p:spPr>
          <a:xfrm>
            <a:off x="1098157" y="4418709"/>
            <a:ext cx="9668700" cy="1851600"/>
          </a:xfrm>
          <a:prstGeom prst="rect">
            <a:avLst/>
          </a:prstGeom>
          <a:solidFill>
            <a:srgbClr val="FFFFFF"/>
          </a:solidFill>
          <a:ln cap="flat" cmpd="sng" w="22850">
            <a:solidFill>
              <a:srgbClr val="4A7DBA"/>
            </a:solidFill>
            <a:prstDash val="solid"/>
            <a:round/>
            <a:headEnd len="sm" w="sm" type="none"/>
            <a:tailEnd len="sm" w="sm" type="none"/>
          </a:ln>
          <a:effectLst>
            <a:outerShdw blurRad="35975" rotWithShape="0" dir="5400000" dist="20686">
              <a:srgbClr val="000000">
                <a:alpha val="34900"/>
              </a:srgbClr>
            </a:outerShdw>
          </a:effectLst>
        </p:spPr>
        <p:txBody>
          <a:bodyPr anchorCtr="0" anchor="ctr" bIns="41100" lIns="82225" spcFirstLastPara="1" rIns="82225" wrap="square" tIns="41100">
            <a:noAutofit/>
          </a:bodyPr>
          <a:lstStyle/>
          <a:p>
            <a:pPr indent="0" lvl="0" marL="0" marR="0" rtl="0" algn="l">
              <a:spcBef>
                <a:spcPts val="0"/>
              </a:spcBef>
              <a:spcAft>
                <a:spcPts val="0"/>
              </a:spcAft>
              <a:buNone/>
            </a:pPr>
            <a:r>
              <a:rPr i="0" lang="en" sz="2238" u="none" cap="none" strike="noStrike">
                <a:solidFill>
                  <a:srgbClr val="000000"/>
                </a:solidFill>
                <a:latin typeface="Red Hat Display"/>
                <a:ea typeface="Red Hat Display"/>
                <a:cs typeface="Red Hat Display"/>
                <a:sym typeface="Red Hat Display"/>
              </a:rPr>
              <a:t>Findings in short: </a:t>
            </a:r>
            <a:endParaRPr sz="1159">
              <a:latin typeface="Red Hat Display"/>
              <a:ea typeface="Red Hat Display"/>
              <a:cs typeface="Red Hat Display"/>
              <a:sym typeface="Red Hat Display"/>
            </a:endParaRPr>
          </a:p>
          <a:p>
            <a:pPr indent="0" lvl="0" marL="0" marR="0" rtl="0" algn="l">
              <a:spcBef>
                <a:spcPts val="0"/>
              </a:spcBef>
              <a:spcAft>
                <a:spcPts val="0"/>
              </a:spcAft>
              <a:buNone/>
            </a:pPr>
            <a:r>
              <a:rPr b="1" i="0" lang="en" sz="2238" u="none" cap="none" strike="noStrike">
                <a:solidFill>
                  <a:srgbClr val="000000"/>
                </a:solidFill>
                <a:latin typeface="Red Hat Display"/>
                <a:ea typeface="Red Hat Display"/>
                <a:cs typeface="Red Hat Display"/>
                <a:sym typeface="Red Hat Display"/>
              </a:rPr>
              <a:t>1. No format is lossless</a:t>
            </a:r>
            <a:r>
              <a:rPr i="0" lang="en" sz="2238" u="none" cap="none" strike="noStrike">
                <a:solidFill>
                  <a:srgbClr val="000000"/>
                </a:solidFill>
                <a:latin typeface="Red Hat Display"/>
                <a:ea typeface="Red Hat Display"/>
                <a:cs typeface="Red Hat Display"/>
                <a:sym typeface="Red Hat Display"/>
              </a:rPr>
              <a:t>: even with advanced techniques, we still drop </a:t>
            </a:r>
            <a:r>
              <a:rPr b="1" i="0" lang="en" sz="2238" u="none" cap="none" strike="noStrike">
                <a:solidFill>
                  <a:srgbClr val="000000"/>
                </a:solidFill>
                <a:latin typeface="Red Hat Display"/>
                <a:ea typeface="Red Hat Display"/>
                <a:cs typeface="Red Hat Display"/>
                <a:sym typeface="Red Hat Display"/>
              </a:rPr>
              <a:t>4-5%</a:t>
            </a:r>
            <a:r>
              <a:rPr i="0" lang="en" sz="2238" u="none" cap="none" strike="noStrike">
                <a:solidFill>
                  <a:srgbClr val="000000"/>
                </a:solidFill>
                <a:latin typeface="Red Hat Display"/>
                <a:ea typeface="Red Hat Display"/>
                <a:cs typeface="Red Hat Display"/>
                <a:sym typeface="Red Hat Display"/>
              </a:rPr>
              <a:t>. </a:t>
            </a:r>
            <a:br>
              <a:rPr i="0" lang="en" sz="2238" u="none" cap="none" strike="noStrike">
                <a:solidFill>
                  <a:srgbClr val="000000"/>
                </a:solidFill>
                <a:latin typeface="Red Hat Display"/>
                <a:ea typeface="Red Hat Display"/>
                <a:cs typeface="Red Hat Display"/>
                <a:sym typeface="Red Hat Display"/>
              </a:rPr>
            </a:br>
            <a:r>
              <a:rPr i="0" lang="en" sz="2238" u="none" cap="none" strike="noStrike">
                <a:solidFill>
                  <a:srgbClr val="000000"/>
                </a:solidFill>
                <a:latin typeface="Red Hat Display"/>
                <a:ea typeface="Red Hat Display"/>
                <a:cs typeface="Red Hat Display"/>
                <a:sym typeface="Red Hat Display"/>
              </a:rPr>
              <a:t>2. </a:t>
            </a:r>
            <a:r>
              <a:rPr b="1" i="0" lang="en" sz="2238" u="none" cap="none" strike="noStrike">
                <a:solidFill>
                  <a:srgbClr val="000000"/>
                </a:solidFill>
                <a:latin typeface="Red Hat Display"/>
                <a:ea typeface="Red Hat Display"/>
                <a:cs typeface="Red Hat Display"/>
                <a:sym typeface="Red Hat Display"/>
              </a:rPr>
              <a:t>NVFP4 is the best</a:t>
            </a:r>
            <a:r>
              <a:rPr i="0" lang="en" sz="2238" u="none" cap="none" strike="noStrike">
                <a:solidFill>
                  <a:srgbClr val="000000"/>
                </a:solidFill>
                <a:latin typeface="Red Hat Display"/>
                <a:ea typeface="Red Hat Display"/>
                <a:cs typeface="Red Hat Display"/>
                <a:sym typeface="Red Hat Display"/>
              </a:rPr>
              <a:t>, INT4 is </a:t>
            </a:r>
            <a:r>
              <a:rPr b="1" i="0" lang="en" sz="2238" u="none" cap="none" strike="noStrike">
                <a:solidFill>
                  <a:srgbClr val="000000"/>
                </a:solidFill>
                <a:latin typeface="Red Hat Display"/>
                <a:ea typeface="Red Hat Display"/>
                <a:cs typeface="Red Hat Display"/>
                <a:sym typeface="Red Hat Display"/>
              </a:rPr>
              <a:t>close second</a:t>
            </a:r>
            <a:r>
              <a:rPr i="0" lang="en" sz="2238" u="none" cap="none" strike="noStrike">
                <a:solidFill>
                  <a:srgbClr val="000000"/>
                </a:solidFill>
                <a:latin typeface="Red Hat Display"/>
                <a:ea typeface="Red Hat Display"/>
                <a:cs typeface="Red Hat Display"/>
                <a:sym typeface="Red Hat Display"/>
              </a:rPr>
              <a:t>, and MXFP4 is </a:t>
            </a:r>
            <a:r>
              <a:rPr b="1" i="0" lang="en" sz="2238" u="none" cap="none" strike="noStrike">
                <a:solidFill>
                  <a:srgbClr val="000000"/>
                </a:solidFill>
                <a:latin typeface="Red Hat Display"/>
                <a:ea typeface="Red Hat Display"/>
                <a:cs typeface="Red Hat Display"/>
                <a:sym typeface="Red Hat Display"/>
              </a:rPr>
              <a:t>terrible</a:t>
            </a:r>
            <a:r>
              <a:rPr i="0" lang="en" sz="2238" u="none" cap="none" strike="noStrike">
                <a:solidFill>
                  <a:srgbClr val="000000"/>
                </a:solidFill>
                <a:latin typeface="Red Hat Display"/>
                <a:ea typeface="Red Hat Display"/>
                <a:cs typeface="Red Hat Display"/>
                <a:sym typeface="Red Hat Display"/>
              </a:rPr>
              <a:t>.</a:t>
            </a:r>
            <a:endParaRPr sz="1159">
              <a:latin typeface="Red Hat Display"/>
              <a:ea typeface="Red Hat Display"/>
              <a:cs typeface="Red Hat Display"/>
              <a:sym typeface="Red Hat Display"/>
            </a:endParaRPr>
          </a:p>
          <a:p>
            <a:pPr indent="0" lvl="0" marL="0" marR="0" rtl="0" algn="l">
              <a:spcBef>
                <a:spcPts val="0"/>
              </a:spcBef>
              <a:spcAft>
                <a:spcPts val="0"/>
              </a:spcAft>
              <a:buNone/>
            </a:pPr>
            <a:r>
              <a:rPr i="0" lang="en" sz="2238" u="none" cap="none" strike="noStrike">
                <a:solidFill>
                  <a:srgbClr val="000000"/>
                </a:solidFill>
                <a:latin typeface="Red Hat Display"/>
                <a:ea typeface="Red Hat Display"/>
                <a:cs typeface="Red Hat Display"/>
                <a:sym typeface="Red Hat Display"/>
              </a:rPr>
              <a:t>3. </a:t>
            </a:r>
            <a:r>
              <a:rPr b="1" i="0" lang="en" sz="2238" u="none" cap="none" strike="noStrike">
                <a:solidFill>
                  <a:srgbClr val="000000"/>
                </a:solidFill>
                <a:latin typeface="Red Hat Display"/>
                <a:ea typeface="Red Hat Display"/>
                <a:cs typeface="Red Hat Display"/>
                <a:sym typeface="Red Hat Display"/>
              </a:rPr>
              <a:t>Rotations (HT) don’t help NVFP4</a:t>
            </a:r>
            <a:r>
              <a:rPr i="0" lang="en" sz="2238" u="none" cap="none" strike="noStrike">
                <a:solidFill>
                  <a:srgbClr val="000000"/>
                </a:solidFill>
                <a:latin typeface="Red Hat Display"/>
                <a:ea typeface="Red Hat Display"/>
                <a:cs typeface="Red Hat Display"/>
                <a:sym typeface="Red Hat Display"/>
              </a:rPr>
              <a:t>, but they help </a:t>
            </a:r>
            <a:r>
              <a:rPr b="1" i="0" lang="en" sz="2238" u="none" cap="none" strike="noStrike">
                <a:solidFill>
                  <a:srgbClr val="000000"/>
                </a:solidFill>
                <a:latin typeface="Red Hat Display"/>
                <a:ea typeface="Red Hat Display"/>
                <a:cs typeface="Red Hat Display"/>
                <a:sym typeface="Red Hat Display"/>
              </a:rPr>
              <a:t>INT4</a:t>
            </a:r>
            <a:r>
              <a:rPr i="0" lang="en" sz="2238" u="none" cap="none" strike="noStrike">
                <a:solidFill>
                  <a:srgbClr val="000000"/>
                </a:solidFill>
                <a:latin typeface="Red Hat Display"/>
                <a:ea typeface="Red Hat Display"/>
                <a:cs typeface="Red Hat Display"/>
                <a:sym typeface="Red Hat Display"/>
              </a:rPr>
              <a:t> and </a:t>
            </a:r>
            <a:r>
              <a:rPr b="1" i="0" lang="en" sz="2238" u="none" cap="none" strike="noStrike">
                <a:solidFill>
                  <a:srgbClr val="000000"/>
                </a:solidFill>
                <a:latin typeface="Red Hat Display"/>
                <a:ea typeface="Red Hat Display"/>
                <a:cs typeface="Red Hat Display"/>
                <a:sym typeface="Red Hat Display"/>
              </a:rPr>
              <a:t>MXFP4</a:t>
            </a:r>
            <a:r>
              <a:rPr i="0" lang="en" sz="2238" u="none" cap="none" strike="noStrike">
                <a:solidFill>
                  <a:srgbClr val="000000"/>
                </a:solidFill>
                <a:latin typeface="Red Hat Display"/>
                <a:ea typeface="Red Hat Display"/>
                <a:cs typeface="Red Hat Display"/>
                <a:sym typeface="Red Hat Display"/>
              </a:rPr>
              <a:t> </a:t>
            </a:r>
            <a:r>
              <a:rPr b="1" i="0" lang="en" sz="2238" u="none" cap="none" strike="noStrike">
                <a:solidFill>
                  <a:srgbClr val="000000"/>
                </a:solidFill>
                <a:latin typeface="Red Hat Display"/>
                <a:ea typeface="Red Hat Display"/>
                <a:cs typeface="Red Hat Display"/>
                <a:sym typeface="Red Hat Display"/>
              </a:rPr>
              <a:t>a lot</a:t>
            </a:r>
            <a:r>
              <a:rPr i="0" lang="en" sz="2238" u="none" cap="none" strike="noStrike">
                <a:solidFill>
                  <a:srgbClr val="000000"/>
                </a:solidFill>
                <a:latin typeface="Red Hat Display"/>
                <a:ea typeface="Red Hat Display"/>
                <a:cs typeface="Red Hat Display"/>
                <a:sym typeface="Red Hat Display"/>
              </a:rPr>
              <a:t>.</a:t>
            </a:r>
            <a:endParaRPr sz="1159">
              <a:latin typeface="Red Hat Display"/>
              <a:ea typeface="Red Hat Display"/>
              <a:cs typeface="Red Hat Display"/>
              <a:sym typeface="Red Hat Display"/>
            </a:endParaRPr>
          </a:p>
          <a:p>
            <a:pPr indent="0" lvl="0" marL="0" marR="0" rtl="0" algn="l">
              <a:spcBef>
                <a:spcPts val="0"/>
              </a:spcBef>
              <a:spcAft>
                <a:spcPts val="0"/>
              </a:spcAft>
              <a:buNone/>
            </a:pPr>
            <a:r>
              <a:rPr i="0" lang="en" sz="2238" u="none" cap="none" strike="noStrike">
                <a:solidFill>
                  <a:srgbClr val="000000"/>
                </a:solidFill>
                <a:latin typeface="Red Hat Display"/>
                <a:ea typeface="Red Hat Display"/>
                <a:cs typeface="Red Hat Display"/>
                <a:sym typeface="Red Hat Display"/>
              </a:rPr>
              <a:t>4. </a:t>
            </a:r>
            <a:r>
              <a:rPr b="1" i="0" lang="en" sz="2238" u="none" cap="none" strike="noStrike">
                <a:solidFill>
                  <a:srgbClr val="000000"/>
                </a:solidFill>
                <a:latin typeface="Red Hat Display"/>
                <a:ea typeface="Red Hat Display"/>
                <a:cs typeface="Red Hat Display"/>
                <a:sym typeface="Red Hat Display"/>
              </a:rPr>
              <a:t>SmoothQuant</a:t>
            </a:r>
            <a:r>
              <a:rPr i="0" lang="en" sz="2238" u="none" cap="none" strike="noStrike">
                <a:solidFill>
                  <a:srgbClr val="000000"/>
                </a:solidFill>
                <a:latin typeface="Red Hat Display"/>
                <a:ea typeface="Red Hat Display"/>
                <a:cs typeface="Red Hat Display"/>
                <a:sym typeface="Red Hat Display"/>
              </a:rPr>
              <a:t> and </a:t>
            </a:r>
            <a:r>
              <a:rPr b="1" i="0" lang="en" sz="2238" u="none" cap="none" strike="noStrike">
                <a:solidFill>
                  <a:srgbClr val="000000"/>
                </a:solidFill>
                <a:latin typeface="Red Hat Display"/>
                <a:ea typeface="Red Hat Display"/>
                <a:cs typeface="Red Hat Display"/>
                <a:sym typeface="Red Hat Display"/>
              </a:rPr>
              <a:t>GPTQ</a:t>
            </a:r>
            <a:r>
              <a:rPr i="0" lang="en" sz="2238" u="none" cap="none" strike="noStrike">
                <a:solidFill>
                  <a:srgbClr val="000000"/>
                </a:solidFill>
                <a:latin typeface="Red Hat Display"/>
                <a:ea typeface="Red Hat Display"/>
                <a:cs typeface="Red Hat Display"/>
                <a:sym typeface="Red Hat Display"/>
              </a:rPr>
              <a:t> help a bit.</a:t>
            </a:r>
            <a:endParaRPr sz="1159">
              <a:latin typeface="Red Hat Display"/>
              <a:ea typeface="Red Hat Display"/>
              <a:cs typeface="Red Hat Display"/>
              <a:sym typeface="Red Hat Display"/>
            </a:endParaRPr>
          </a:p>
        </p:txBody>
      </p:sp>
      <p:pic>
        <p:nvPicPr>
          <p:cNvPr id="7624" name="Google Shape;7624;p568"/>
          <p:cNvPicPr preferRelativeResize="0"/>
          <p:nvPr/>
        </p:nvPicPr>
        <p:blipFill rotWithShape="1">
          <a:blip r:embed="rId3">
            <a:alphaModFix/>
          </a:blip>
          <a:srcRect b="0" l="0" r="0" t="0"/>
          <a:stretch/>
        </p:blipFill>
        <p:spPr>
          <a:xfrm>
            <a:off x="6029251" y="1186801"/>
            <a:ext cx="5385962" cy="3108566"/>
          </a:xfrm>
          <a:prstGeom prst="rect">
            <a:avLst/>
          </a:prstGeom>
          <a:noFill/>
          <a:ln>
            <a:noFill/>
          </a:ln>
        </p:spPr>
      </p:pic>
      <p:sp>
        <p:nvSpPr>
          <p:cNvPr id="7625" name="Google Shape;7625;p568"/>
          <p:cNvSpPr/>
          <p:nvPr/>
        </p:nvSpPr>
        <p:spPr>
          <a:xfrm>
            <a:off x="10767039" y="2674964"/>
            <a:ext cx="353400" cy="269700"/>
          </a:xfrm>
          <a:prstGeom prst="rect">
            <a:avLst/>
          </a:prstGeom>
          <a:solidFill>
            <a:schemeClr val="lt1">
              <a:alpha val="0"/>
            </a:schemeClr>
          </a:solidFill>
          <a:ln cap="flat" cmpd="sng" w="11425">
            <a:solidFill>
              <a:srgbClr val="FF0000"/>
            </a:solidFill>
            <a:prstDash val="solid"/>
            <a:miter lim="800000"/>
            <a:headEnd len="sm" w="sm" type="none"/>
            <a:tailEnd len="sm" w="sm" type="none"/>
          </a:ln>
        </p:spPr>
        <p:txBody>
          <a:bodyPr anchorCtr="0" anchor="ctr" bIns="41100" lIns="82225" spcFirstLastPara="1" rIns="82225" wrap="square" tIns="41100">
            <a:noAutofit/>
          </a:bodyPr>
          <a:lstStyle/>
          <a:p>
            <a:pPr indent="0" lvl="0" marL="0" marR="0" rtl="0" algn="ctr">
              <a:spcBef>
                <a:spcPts val="0"/>
              </a:spcBef>
              <a:spcAft>
                <a:spcPts val="0"/>
              </a:spcAft>
              <a:buNone/>
            </a:pPr>
            <a:r>
              <a:t/>
            </a:r>
            <a:endParaRPr b="0" i="0" sz="1618" u="none" cap="none" strike="noStrike">
              <a:solidFill>
                <a:schemeClr val="lt1"/>
              </a:solidFill>
              <a:latin typeface="Calibri"/>
              <a:ea typeface="Calibri"/>
              <a:cs typeface="Calibri"/>
              <a:sym typeface="Calibri"/>
            </a:endParaRPr>
          </a:p>
        </p:txBody>
      </p:sp>
      <p:sp>
        <p:nvSpPr>
          <p:cNvPr id="7626" name="Google Shape;7626;p568"/>
          <p:cNvSpPr/>
          <p:nvPr/>
        </p:nvSpPr>
        <p:spPr>
          <a:xfrm>
            <a:off x="10767039" y="3012514"/>
            <a:ext cx="353400" cy="767100"/>
          </a:xfrm>
          <a:prstGeom prst="rect">
            <a:avLst/>
          </a:prstGeom>
          <a:solidFill>
            <a:schemeClr val="lt1">
              <a:alpha val="0"/>
            </a:schemeClr>
          </a:solidFill>
          <a:ln cap="flat" cmpd="sng" w="11425">
            <a:solidFill>
              <a:srgbClr val="FF0000"/>
            </a:solidFill>
            <a:prstDash val="solid"/>
            <a:miter lim="800000"/>
            <a:headEnd len="sm" w="sm" type="none"/>
            <a:tailEnd len="sm" w="sm" type="none"/>
          </a:ln>
        </p:spPr>
        <p:txBody>
          <a:bodyPr anchorCtr="0" anchor="ctr" bIns="41100" lIns="82225" spcFirstLastPara="1" rIns="82225" wrap="square" tIns="41100">
            <a:noAutofit/>
          </a:bodyPr>
          <a:lstStyle/>
          <a:p>
            <a:pPr indent="0" lvl="0" marL="0" marR="0" rtl="0" algn="ctr">
              <a:spcBef>
                <a:spcPts val="0"/>
              </a:spcBef>
              <a:spcAft>
                <a:spcPts val="0"/>
              </a:spcAft>
              <a:buNone/>
            </a:pPr>
            <a:r>
              <a:t/>
            </a:r>
            <a:endParaRPr b="0" i="0" sz="1618"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6" name="Shape 6916"/>
        <p:cNvGrpSpPr/>
        <p:nvPr/>
      </p:nvGrpSpPr>
      <p:grpSpPr>
        <a:xfrm>
          <a:off x="0" y="0"/>
          <a:ext cx="0" cy="0"/>
          <a:chOff x="0" y="0"/>
          <a:chExt cx="0" cy="0"/>
        </a:xfrm>
      </p:grpSpPr>
      <p:sp>
        <p:nvSpPr>
          <p:cNvPr id="6917" name="Google Shape;6917;p515"/>
          <p:cNvSpPr/>
          <p:nvPr/>
        </p:nvSpPr>
        <p:spPr>
          <a:xfrm rot="5400000">
            <a:off x="10475852" y="3797744"/>
            <a:ext cx="7785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18" name="Google Shape;6918;p515"/>
          <p:cNvSpPr txBox="1"/>
          <p:nvPr/>
        </p:nvSpPr>
        <p:spPr>
          <a:xfrm>
            <a:off x="10342106" y="4379447"/>
            <a:ext cx="10668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gpt-oss</a:t>
            </a:r>
            <a:endParaRPr sz="1200">
              <a:solidFill>
                <a:srgbClr val="0E161D"/>
              </a:solidFill>
              <a:latin typeface="Red Hat Display"/>
              <a:ea typeface="Red Hat Display"/>
              <a:cs typeface="Red Hat Display"/>
              <a:sym typeface="Red Hat Display"/>
            </a:endParaRPr>
          </a:p>
        </p:txBody>
      </p:sp>
      <p:sp>
        <p:nvSpPr>
          <p:cNvPr id="6919" name="Google Shape;6919;p5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920" name="Google Shape;6920;p515"/>
          <p:cNvSpPr txBox="1"/>
          <p:nvPr>
            <p:ph type="title"/>
          </p:nvPr>
        </p:nvSpPr>
        <p:spPr>
          <a:xfrm>
            <a:off x="2103334" y="489233"/>
            <a:ext cx="7985100" cy="737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000"/>
              <a:t>The power of open</a:t>
            </a:r>
            <a:endParaRPr sz="3000"/>
          </a:p>
        </p:txBody>
      </p:sp>
      <p:sp>
        <p:nvSpPr>
          <p:cNvPr id="6921" name="Google Shape;6921;p515"/>
          <p:cNvSpPr txBox="1"/>
          <p:nvPr>
            <p:ph idx="3" type="subTitle"/>
          </p:nvPr>
        </p:nvSpPr>
        <p:spPr>
          <a:xfrm>
            <a:off x="2103400" y="1145732"/>
            <a:ext cx="84183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solidFill>
                  <a:srgbClr val="EE0000"/>
                </a:solidFill>
              </a:rPr>
              <a:t>There has been an explosion of capability in open models over the last 2 years</a:t>
            </a:r>
            <a:endParaRPr>
              <a:solidFill>
                <a:srgbClr val="EE0000"/>
              </a:solidFill>
            </a:endParaRPr>
          </a:p>
        </p:txBody>
      </p:sp>
      <p:sp>
        <p:nvSpPr>
          <p:cNvPr id="6922" name="Google Shape;6922;p515"/>
          <p:cNvSpPr/>
          <p:nvPr/>
        </p:nvSpPr>
        <p:spPr>
          <a:xfrm>
            <a:off x="560762" y="5011970"/>
            <a:ext cx="10931100" cy="10008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exend"/>
              <a:ea typeface="Lexend"/>
              <a:cs typeface="Lexend"/>
              <a:sym typeface="Lexend"/>
            </a:endParaRPr>
          </a:p>
        </p:txBody>
      </p:sp>
      <p:sp>
        <p:nvSpPr>
          <p:cNvPr id="6923" name="Google Shape;6923;p515"/>
          <p:cNvSpPr/>
          <p:nvPr/>
        </p:nvSpPr>
        <p:spPr>
          <a:xfrm rot="5400000">
            <a:off x="9020861" y="3797742"/>
            <a:ext cx="7785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24" name="Google Shape;6924;p515"/>
          <p:cNvSpPr/>
          <p:nvPr/>
        </p:nvSpPr>
        <p:spPr>
          <a:xfrm rot="5400000">
            <a:off x="7496861" y="3797743"/>
            <a:ext cx="7785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25" name="Google Shape;6925;p515"/>
          <p:cNvSpPr/>
          <p:nvPr/>
        </p:nvSpPr>
        <p:spPr>
          <a:xfrm rot="5400000">
            <a:off x="2974785" y="3797747"/>
            <a:ext cx="7785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26" name="Google Shape;6926;p515"/>
          <p:cNvSpPr/>
          <p:nvPr/>
        </p:nvSpPr>
        <p:spPr>
          <a:xfrm rot="5400000">
            <a:off x="1482316" y="3797748"/>
            <a:ext cx="7785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27" name="Google Shape;6927;p515"/>
          <p:cNvSpPr/>
          <p:nvPr/>
        </p:nvSpPr>
        <p:spPr>
          <a:xfrm rot="-5400000">
            <a:off x="8240983" y="2502676"/>
            <a:ext cx="7779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28" name="Google Shape;6928;p515"/>
          <p:cNvSpPr/>
          <p:nvPr/>
        </p:nvSpPr>
        <p:spPr>
          <a:xfrm rot="-5400000">
            <a:off x="5256046" y="2502676"/>
            <a:ext cx="7779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29" name="Google Shape;6929;p515"/>
          <p:cNvSpPr/>
          <p:nvPr/>
        </p:nvSpPr>
        <p:spPr>
          <a:xfrm rot="-5400000">
            <a:off x="3718910" y="2502676"/>
            <a:ext cx="7779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30" name="Google Shape;6930;p515"/>
          <p:cNvSpPr/>
          <p:nvPr/>
        </p:nvSpPr>
        <p:spPr>
          <a:xfrm rot="-5400000">
            <a:off x="2226441" y="2502676"/>
            <a:ext cx="7779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31" name="Google Shape;6931;p515"/>
          <p:cNvSpPr/>
          <p:nvPr/>
        </p:nvSpPr>
        <p:spPr>
          <a:xfrm>
            <a:off x="101425" y="2539785"/>
            <a:ext cx="11988900" cy="1451700"/>
          </a:xfrm>
          <a:prstGeom prst="rightArrow">
            <a:avLst>
              <a:gd fmla="val 47952" name="adj1"/>
              <a:gd fmla="val 30194" name="adj2"/>
            </a:avLst>
          </a:prstGeom>
          <a:solidFill>
            <a:srgbClr val="F3F3F3">
              <a:alpha val="50000"/>
            </a:srgbClr>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32" name="Google Shape;6932;p515"/>
          <p:cNvSpPr/>
          <p:nvPr/>
        </p:nvSpPr>
        <p:spPr>
          <a:xfrm rot="5400000">
            <a:off x="6014902" y="3797744"/>
            <a:ext cx="7785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33" name="Google Shape;6933;p515"/>
          <p:cNvSpPr/>
          <p:nvPr/>
        </p:nvSpPr>
        <p:spPr>
          <a:xfrm rot="-5400000">
            <a:off x="6748513" y="2502676"/>
            <a:ext cx="7779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34" name="Google Shape;6934;p515"/>
          <p:cNvSpPr/>
          <p:nvPr/>
        </p:nvSpPr>
        <p:spPr>
          <a:xfrm rot="5400000">
            <a:off x="4485889" y="3797744"/>
            <a:ext cx="7785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6935" name="Google Shape;6935;p515"/>
          <p:cNvSpPr txBox="1"/>
          <p:nvPr/>
        </p:nvSpPr>
        <p:spPr>
          <a:xfrm>
            <a:off x="1436183" y="4379447"/>
            <a:ext cx="8541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Llama</a:t>
            </a:r>
            <a:r>
              <a:rPr b="1" lang="en" sz="1200">
                <a:solidFill>
                  <a:srgbClr val="0E161D"/>
                </a:solidFill>
                <a:latin typeface="Red Hat Display"/>
                <a:ea typeface="Red Hat Display"/>
                <a:cs typeface="Red Hat Display"/>
                <a:sym typeface="Red Hat Display"/>
              </a:rPr>
              <a:t> </a:t>
            </a:r>
            <a:endParaRPr sz="1500">
              <a:latin typeface="Red Hat Display"/>
              <a:ea typeface="Red Hat Display"/>
              <a:cs typeface="Red Hat Display"/>
              <a:sym typeface="Red Hat Display"/>
            </a:endParaRPr>
          </a:p>
        </p:txBody>
      </p:sp>
      <p:sp>
        <p:nvSpPr>
          <p:cNvPr id="6936" name="Google Shape;6936;p515"/>
          <p:cNvSpPr txBox="1"/>
          <p:nvPr/>
        </p:nvSpPr>
        <p:spPr>
          <a:xfrm>
            <a:off x="633884" y="1749189"/>
            <a:ext cx="9969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No OSS </a:t>
            </a:r>
            <a:endParaRPr sz="1500">
              <a:latin typeface="Red Hat Display"/>
              <a:ea typeface="Red Hat Display"/>
              <a:cs typeface="Red Hat Display"/>
              <a:sym typeface="Red Hat Display"/>
            </a:endParaRPr>
          </a:p>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models</a:t>
            </a:r>
            <a:endParaRPr sz="1500">
              <a:latin typeface="Red Hat Display"/>
              <a:ea typeface="Red Hat Display"/>
              <a:cs typeface="Red Hat Display"/>
              <a:sym typeface="Red Hat Display"/>
            </a:endParaRPr>
          </a:p>
        </p:txBody>
      </p:sp>
      <p:sp>
        <p:nvSpPr>
          <p:cNvPr id="6937" name="Google Shape;6937;p515"/>
          <p:cNvSpPr txBox="1"/>
          <p:nvPr/>
        </p:nvSpPr>
        <p:spPr>
          <a:xfrm>
            <a:off x="4321295" y="4379447"/>
            <a:ext cx="11064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Zephyr</a:t>
            </a:r>
            <a:endParaRPr sz="1500">
              <a:latin typeface="Red Hat Display"/>
              <a:ea typeface="Red Hat Display"/>
              <a:cs typeface="Red Hat Display"/>
              <a:sym typeface="Red Hat Display"/>
            </a:endParaRPr>
          </a:p>
        </p:txBody>
      </p:sp>
      <p:sp>
        <p:nvSpPr>
          <p:cNvPr id="6938" name="Google Shape;6938;p515"/>
          <p:cNvSpPr txBox="1"/>
          <p:nvPr/>
        </p:nvSpPr>
        <p:spPr>
          <a:xfrm>
            <a:off x="2684913" y="4379447"/>
            <a:ext cx="13617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Llama 2</a:t>
            </a:r>
            <a:endParaRPr sz="1500">
              <a:latin typeface="Red Hat Display"/>
              <a:ea typeface="Red Hat Display"/>
              <a:cs typeface="Red Hat Display"/>
              <a:sym typeface="Red Hat Display"/>
            </a:endParaRPr>
          </a:p>
        </p:txBody>
      </p:sp>
      <p:sp>
        <p:nvSpPr>
          <p:cNvPr id="6939" name="Google Shape;6939;p515"/>
          <p:cNvSpPr txBox="1"/>
          <p:nvPr/>
        </p:nvSpPr>
        <p:spPr>
          <a:xfrm>
            <a:off x="3427896" y="1841389"/>
            <a:ext cx="1383300" cy="27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Mistral,</a:t>
            </a:r>
            <a:endParaRPr sz="1200">
              <a:solidFill>
                <a:srgbClr val="0E161D"/>
              </a:solidFill>
              <a:latin typeface="Red Hat Display"/>
              <a:ea typeface="Red Hat Display"/>
              <a:cs typeface="Red Hat Display"/>
              <a:sym typeface="Red Hat Display"/>
            </a:endParaRPr>
          </a:p>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Granite 2</a:t>
            </a:r>
            <a:endParaRPr sz="1500">
              <a:latin typeface="Red Hat Display"/>
              <a:ea typeface="Red Hat Display"/>
              <a:cs typeface="Red Hat Display"/>
              <a:sym typeface="Red Hat Display"/>
            </a:endParaRPr>
          </a:p>
        </p:txBody>
      </p:sp>
      <p:sp>
        <p:nvSpPr>
          <p:cNvPr id="6940" name="Google Shape;6940;p515"/>
          <p:cNvSpPr txBox="1"/>
          <p:nvPr/>
        </p:nvSpPr>
        <p:spPr>
          <a:xfrm>
            <a:off x="9453004" y="1841389"/>
            <a:ext cx="1383300" cy="27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DeepSeek-R1</a:t>
            </a:r>
            <a:endParaRPr b="1" sz="1200">
              <a:solidFill>
                <a:srgbClr val="0E161D"/>
              </a:solidFill>
              <a:latin typeface="Red Hat Display"/>
              <a:ea typeface="Red Hat Display"/>
              <a:cs typeface="Red Hat Display"/>
              <a:sym typeface="Red Hat Display"/>
            </a:endParaRPr>
          </a:p>
        </p:txBody>
      </p:sp>
      <p:sp>
        <p:nvSpPr>
          <p:cNvPr id="6941" name="Google Shape;6941;p515"/>
          <p:cNvSpPr txBox="1"/>
          <p:nvPr/>
        </p:nvSpPr>
        <p:spPr>
          <a:xfrm>
            <a:off x="4905717" y="1841389"/>
            <a:ext cx="1479300" cy="27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Mixtral,</a:t>
            </a:r>
            <a:endParaRPr sz="1200">
              <a:solidFill>
                <a:srgbClr val="0E161D"/>
              </a:solidFill>
              <a:latin typeface="Red Hat Display"/>
              <a:ea typeface="Red Hat Display"/>
              <a:cs typeface="Red Hat Display"/>
              <a:sym typeface="Red Hat Display"/>
            </a:endParaRPr>
          </a:p>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Phi-2</a:t>
            </a:r>
            <a:endParaRPr sz="1500">
              <a:latin typeface="Red Hat Display"/>
              <a:ea typeface="Red Hat Display"/>
              <a:cs typeface="Red Hat Display"/>
              <a:sym typeface="Red Hat Display"/>
            </a:endParaRPr>
          </a:p>
        </p:txBody>
      </p:sp>
      <p:grpSp>
        <p:nvGrpSpPr>
          <p:cNvPr id="6942" name="Google Shape;6942;p515"/>
          <p:cNvGrpSpPr/>
          <p:nvPr/>
        </p:nvGrpSpPr>
        <p:grpSpPr>
          <a:xfrm>
            <a:off x="711327" y="2850060"/>
            <a:ext cx="831300" cy="831300"/>
            <a:chOff x="251595" y="3880602"/>
            <a:chExt cx="831300" cy="831300"/>
          </a:xfrm>
        </p:grpSpPr>
        <p:sp>
          <p:nvSpPr>
            <p:cNvPr id="6943" name="Google Shape;6943;p515"/>
            <p:cNvSpPr/>
            <p:nvPr/>
          </p:nvSpPr>
          <p:spPr>
            <a:xfrm>
              <a:off x="251595"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44" name="Google Shape;6944;p515"/>
            <p:cNvSpPr txBox="1"/>
            <p:nvPr/>
          </p:nvSpPr>
          <p:spPr>
            <a:xfrm>
              <a:off x="289261" y="4131281"/>
              <a:ext cx="756000" cy="338700"/>
            </a:xfrm>
            <a:prstGeom prst="rect">
              <a:avLst/>
            </a:prstGeom>
            <a:solidFill>
              <a:srgbClr val="EE000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Jan </a:t>
              </a:r>
              <a:endParaRPr sz="1500">
                <a:solidFill>
                  <a:srgbClr val="FFFFFF"/>
                </a:solidFill>
                <a:latin typeface="Red Hat Display"/>
                <a:ea typeface="Red Hat Display"/>
                <a:cs typeface="Red Hat Display"/>
                <a:sym typeface="Red Hat Display"/>
              </a:endParaRPr>
            </a:p>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2023</a:t>
              </a:r>
              <a:endParaRPr sz="1500">
                <a:solidFill>
                  <a:srgbClr val="FFFFFF"/>
                </a:solidFill>
                <a:latin typeface="Red Hat Display"/>
                <a:ea typeface="Red Hat Display"/>
                <a:cs typeface="Red Hat Display"/>
                <a:sym typeface="Red Hat Display"/>
              </a:endParaRPr>
            </a:p>
          </p:txBody>
        </p:sp>
      </p:grpSp>
      <p:sp>
        <p:nvSpPr>
          <p:cNvPr id="6945" name="Google Shape;6945;p515"/>
          <p:cNvSpPr txBox="1"/>
          <p:nvPr/>
        </p:nvSpPr>
        <p:spPr>
          <a:xfrm>
            <a:off x="2079622" y="1749189"/>
            <a:ext cx="10713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RedPajama, MPT, Falcon</a:t>
            </a:r>
            <a:endParaRPr sz="1500">
              <a:latin typeface="Red Hat Display"/>
              <a:ea typeface="Red Hat Display"/>
              <a:cs typeface="Red Hat Display"/>
              <a:sym typeface="Red Hat Display"/>
            </a:endParaRPr>
          </a:p>
        </p:txBody>
      </p:sp>
      <p:grpSp>
        <p:nvGrpSpPr>
          <p:cNvPr id="6946" name="Google Shape;6946;p515"/>
          <p:cNvGrpSpPr/>
          <p:nvPr/>
        </p:nvGrpSpPr>
        <p:grpSpPr>
          <a:xfrm>
            <a:off x="1456672" y="2850060"/>
            <a:ext cx="831300" cy="831300"/>
            <a:chOff x="1001939" y="3880602"/>
            <a:chExt cx="831300" cy="831300"/>
          </a:xfrm>
        </p:grpSpPr>
        <p:sp>
          <p:nvSpPr>
            <p:cNvPr id="6947" name="Google Shape;6947;p515"/>
            <p:cNvSpPr/>
            <p:nvPr/>
          </p:nvSpPr>
          <p:spPr>
            <a:xfrm>
              <a:off x="1001939"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48" name="Google Shape;6948;p515"/>
            <p:cNvSpPr txBox="1"/>
            <p:nvPr/>
          </p:nvSpPr>
          <p:spPr>
            <a:xfrm>
              <a:off x="1056407" y="4131281"/>
              <a:ext cx="722400" cy="338700"/>
            </a:xfrm>
            <a:prstGeom prst="rect">
              <a:avLst/>
            </a:prstGeom>
            <a:solidFill>
              <a:srgbClr val="EE000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Mar </a:t>
              </a:r>
              <a:endParaRPr sz="1100">
                <a:solidFill>
                  <a:srgbClr val="FFFFFF"/>
                </a:solidFill>
                <a:latin typeface="Red Hat Display"/>
                <a:ea typeface="Red Hat Display"/>
                <a:cs typeface="Red Hat Display"/>
                <a:sym typeface="Red Hat Display"/>
              </a:endParaRPr>
            </a:p>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2023</a:t>
              </a:r>
              <a:endParaRPr sz="1500">
                <a:solidFill>
                  <a:srgbClr val="FFFFFF"/>
                </a:solidFill>
                <a:latin typeface="Red Hat Display"/>
                <a:ea typeface="Red Hat Display"/>
                <a:cs typeface="Red Hat Display"/>
                <a:sym typeface="Red Hat Display"/>
              </a:endParaRPr>
            </a:p>
          </p:txBody>
        </p:sp>
      </p:grpSp>
      <p:grpSp>
        <p:nvGrpSpPr>
          <p:cNvPr id="6949" name="Google Shape;6949;p515"/>
          <p:cNvGrpSpPr/>
          <p:nvPr/>
        </p:nvGrpSpPr>
        <p:grpSpPr>
          <a:xfrm>
            <a:off x="2202018" y="2850060"/>
            <a:ext cx="831300" cy="831300"/>
            <a:chOff x="1752284" y="3880602"/>
            <a:chExt cx="831300" cy="831300"/>
          </a:xfrm>
        </p:grpSpPr>
        <p:sp>
          <p:nvSpPr>
            <p:cNvPr id="6950" name="Google Shape;6950;p515"/>
            <p:cNvSpPr/>
            <p:nvPr/>
          </p:nvSpPr>
          <p:spPr>
            <a:xfrm>
              <a:off x="1752284"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51" name="Google Shape;6951;p515"/>
            <p:cNvSpPr txBox="1"/>
            <p:nvPr/>
          </p:nvSpPr>
          <p:spPr>
            <a:xfrm>
              <a:off x="1863011" y="4131281"/>
              <a:ext cx="609900" cy="338700"/>
            </a:xfrm>
            <a:prstGeom prst="rect">
              <a:avLst/>
            </a:prstGeom>
            <a:solidFill>
              <a:srgbClr val="EE0000"/>
            </a:solidFill>
            <a:ln>
              <a:noFill/>
            </a:ln>
          </p:spPr>
          <p:txBody>
            <a:bodyPr anchorCtr="0" anchor="t" bIns="0" lIns="91425" spcFirstLastPara="1" rIns="91425"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May </a:t>
              </a:r>
              <a:endParaRPr sz="1500">
                <a:solidFill>
                  <a:srgbClr val="FFFFFF"/>
                </a:solidFill>
                <a:latin typeface="Red Hat Display"/>
                <a:ea typeface="Red Hat Display"/>
                <a:cs typeface="Red Hat Display"/>
                <a:sym typeface="Red Hat Display"/>
              </a:endParaRPr>
            </a:p>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2023</a:t>
              </a:r>
              <a:endParaRPr sz="1500">
                <a:solidFill>
                  <a:srgbClr val="FFFFFF"/>
                </a:solidFill>
                <a:latin typeface="Red Hat Display"/>
                <a:ea typeface="Red Hat Display"/>
                <a:cs typeface="Red Hat Display"/>
                <a:sym typeface="Red Hat Display"/>
              </a:endParaRPr>
            </a:p>
          </p:txBody>
        </p:sp>
      </p:grpSp>
      <p:grpSp>
        <p:nvGrpSpPr>
          <p:cNvPr id="6952" name="Google Shape;6952;p515"/>
          <p:cNvGrpSpPr/>
          <p:nvPr/>
        </p:nvGrpSpPr>
        <p:grpSpPr>
          <a:xfrm>
            <a:off x="2947364" y="2850060"/>
            <a:ext cx="831300" cy="831300"/>
            <a:chOff x="2502629" y="3880602"/>
            <a:chExt cx="831300" cy="831300"/>
          </a:xfrm>
        </p:grpSpPr>
        <p:sp>
          <p:nvSpPr>
            <p:cNvPr id="6953" name="Google Shape;6953;p515"/>
            <p:cNvSpPr/>
            <p:nvPr/>
          </p:nvSpPr>
          <p:spPr>
            <a:xfrm>
              <a:off x="2502629"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54" name="Google Shape;6954;p515"/>
            <p:cNvSpPr txBox="1"/>
            <p:nvPr/>
          </p:nvSpPr>
          <p:spPr>
            <a:xfrm>
              <a:off x="2613356" y="4131281"/>
              <a:ext cx="609900" cy="338700"/>
            </a:xfrm>
            <a:prstGeom prst="rect">
              <a:avLst/>
            </a:prstGeom>
            <a:solidFill>
              <a:srgbClr val="EE0000"/>
            </a:solidFill>
            <a:ln>
              <a:noFill/>
            </a:ln>
          </p:spPr>
          <p:txBody>
            <a:bodyPr anchorCtr="0" anchor="t" bIns="0" lIns="91425" spcFirstLastPara="1" rIns="91425"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July 2023</a:t>
              </a:r>
              <a:endParaRPr sz="1500">
                <a:solidFill>
                  <a:srgbClr val="FFFFFF"/>
                </a:solidFill>
                <a:latin typeface="Red Hat Display"/>
                <a:ea typeface="Red Hat Display"/>
                <a:cs typeface="Red Hat Display"/>
                <a:sym typeface="Red Hat Display"/>
              </a:endParaRPr>
            </a:p>
          </p:txBody>
        </p:sp>
      </p:grpSp>
      <p:grpSp>
        <p:nvGrpSpPr>
          <p:cNvPr id="6955" name="Google Shape;6955;p515"/>
          <p:cNvGrpSpPr/>
          <p:nvPr/>
        </p:nvGrpSpPr>
        <p:grpSpPr>
          <a:xfrm>
            <a:off x="3692710" y="2850060"/>
            <a:ext cx="831300" cy="831300"/>
            <a:chOff x="3252974" y="3880602"/>
            <a:chExt cx="831300" cy="831300"/>
          </a:xfrm>
        </p:grpSpPr>
        <p:sp>
          <p:nvSpPr>
            <p:cNvPr id="6956" name="Google Shape;6956;p515"/>
            <p:cNvSpPr/>
            <p:nvPr/>
          </p:nvSpPr>
          <p:spPr>
            <a:xfrm>
              <a:off x="3252974"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57" name="Google Shape;6957;p515"/>
            <p:cNvSpPr txBox="1"/>
            <p:nvPr/>
          </p:nvSpPr>
          <p:spPr>
            <a:xfrm>
              <a:off x="3346678" y="4131281"/>
              <a:ext cx="643800" cy="338700"/>
            </a:xfrm>
            <a:prstGeom prst="rect">
              <a:avLst/>
            </a:prstGeom>
            <a:solidFill>
              <a:srgbClr val="EE0000"/>
            </a:solidFill>
            <a:ln>
              <a:noFill/>
            </a:ln>
          </p:spPr>
          <p:txBody>
            <a:bodyPr anchorCtr="0" anchor="t" bIns="0" lIns="91425" spcFirstLastPara="1" rIns="91425"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Sept </a:t>
              </a:r>
              <a:endParaRPr sz="1500">
                <a:solidFill>
                  <a:srgbClr val="FFFFFF"/>
                </a:solidFill>
                <a:latin typeface="Red Hat Display"/>
                <a:ea typeface="Red Hat Display"/>
                <a:cs typeface="Red Hat Display"/>
                <a:sym typeface="Red Hat Display"/>
              </a:endParaRPr>
            </a:p>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2023</a:t>
              </a:r>
              <a:endParaRPr sz="1500">
                <a:solidFill>
                  <a:srgbClr val="FFFFFF"/>
                </a:solidFill>
                <a:latin typeface="Red Hat Display"/>
                <a:ea typeface="Red Hat Display"/>
                <a:cs typeface="Red Hat Display"/>
                <a:sym typeface="Red Hat Display"/>
              </a:endParaRPr>
            </a:p>
          </p:txBody>
        </p:sp>
      </p:grpSp>
      <p:grpSp>
        <p:nvGrpSpPr>
          <p:cNvPr id="6958" name="Google Shape;6958;p515"/>
          <p:cNvGrpSpPr/>
          <p:nvPr/>
        </p:nvGrpSpPr>
        <p:grpSpPr>
          <a:xfrm>
            <a:off x="4461695" y="2850060"/>
            <a:ext cx="831300" cy="831300"/>
            <a:chOff x="4753663" y="3880602"/>
            <a:chExt cx="831300" cy="831300"/>
          </a:xfrm>
        </p:grpSpPr>
        <p:sp>
          <p:nvSpPr>
            <p:cNvPr id="6959" name="Google Shape;6959;p515"/>
            <p:cNvSpPr/>
            <p:nvPr/>
          </p:nvSpPr>
          <p:spPr>
            <a:xfrm>
              <a:off x="4753663"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60" name="Google Shape;6960;p515"/>
            <p:cNvSpPr txBox="1"/>
            <p:nvPr/>
          </p:nvSpPr>
          <p:spPr>
            <a:xfrm>
              <a:off x="4886642" y="4131281"/>
              <a:ext cx="565200" cy="338700"/>
            </a:xfrm>
            <a:prstGeom prst="rect">
              <a:avLst/>
            </a:prstGeom>
            <a:solidFill>
              <a:srgbClr val="EE0000"/>
            </a:solidFill>
            <a:ln>
              <a:noFill/>
            </a:ln>
          </p:spPr>
          <p:txBody>
            <a:bodyPr anchorCtr="0" anchor="t" bIns="0" lIns="91425" spcFirstLastPara="1" rIns="91425"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Nov 2023</a:t>
              </a:r>
              <a:endParaRPr sz="1500">
                <a:solidFill>
                  <a:srgbClr val="FFFFFF"/>
                </a:solidFill>
                <a:latin typeface="Red Hat Display"/>
                <a:ea typeface="Red Hat Display"/>
                <a:cs typeface="Red Hat Display"/>
                <a:sym typeface="Red Hat Display"/>
              </a:endParaRPr>
            </a:p>
          </p:txBody>
        </p:sp>
      </p:grpSp>
      <p:grpSp>
        <p:nvGrpSpPr>
          <p:cNvPr id="6961" name="Google Shape;6961;p515"/>
          <p:cNvGrpSpPr/>
          <p:nvPr/>
        </p:nvGrpSpPr>
        <p:grpSpPr>
          <a:xfrm>
            <a:off x="5226293" y="2850060"/>
            <a:ext cx="838219" cy="831300"/>
            <a:chOff x="6247434" y="3880602"/>
            <a:chExt cx="838219" cy="831300"/>
          </a:xfrm>
        </p:grpSpPr>
        <p:sp>
          <p:nvSpPr>
            <p:cNvPr id="6962" name="Google Shape;6962;p515"/>
            <p:cNvSpPr/>
            <p:nvPr/>
          </p:nvSpPr>
          <p:spPr>
            <a:xfrm>
              <a:off x="6254353"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63" name="Google Shape;6963;p515"/>
            <p:cNvSpPr txBox="1"/>
            <p:nvPr/>
          </p:nvSpPr>
          <p:spPr>
            <a:xfrm>
              <a:off x="6247434" y="4131281"/>
              <a:ext cx="833100" cy="338700"/>
            </a:xfrm>
            <a:prstGeom prst="rect">
              <a:avLst/>
            </a:prstGeom>
            <a:solidFill>
              <a:srgbClr val="EE000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Jan</a:t>
              </a:r>
              <a:endParaRPr sz="1100">
                <a:solidFill>
                  <a:srgbClr val="FFFFFF"/>
                </a:solidFill>
                <a:latin typeface="Red Hat Display"/>
                <a:ea typeface="Red Hat Display"/>
                <a:cs typeface="Red Hat Display"/>
                <a:sym typeface="Red Hat Display"/>
              </a:endParaRPr>
            </a:p>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2024</a:t>
              </a:r>
              <a:endParaRPr sz="1500">
                <a:solidFill>
                  <a:srgbClr val="FFFFFF"/>
                </a:solidFill>
                <a:latin typeface="Red Hat Display"/>
                <a:ea typeface="Red Hat Display"/>
                <a:cs typeface="Red Hat Display"/>
                <a:sym typeface="Red Hat Display"/>
              </a:endParaRPr>
            </a:p>
          </p:txBody>
        </p:sp>
      </p:grpSp>
      <p:grpSp>
        <p:nvGrpSpPr>
          <p:cNvPr id="6964" name="Google Shape;6964;p515"/>
          <p:cNvGrpSpPr/>
          <p:nvPr/>
        </p:nvGrpSpPr>
        <p:grpSpPr>
          <a:xfrm>
            <a:off x="7469250" y="2850060"/>
            <a:ext cx="831300" cy="831300"/>
            <a:chOff x="8505388" y="3880602"/>
            <a:chExt cx="831300" cy="831300"/>
          </a:xfrm>
        </p:grpSpPr>
        <p:sp>
          <p:nvSpPr>
            <p:cNvPr id="6965" name="Google Shape;6965;p515"/>
            <p:cNvSpPr/>
            <p:nvPr/>
          </p:nvSpPr>
          <p:spPr>
            <a:xfrm>
              <a:off x="8505388"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66" name="Google Shape;6966;p515"/>
            <p:cNvSpPr txBox="1"/>
            <p:nvPr/>
          </p:nvSpPr>
          <p:spPr>
            <a:xfrm>
              <a:off x="8595197" y="4131281"/>
              <a:ext cx="651600" cy="338700"/>
            </a:xfrm>
            <a:prstGeom prst="rect">
              <a:avLst/>
            </a:prstGeom>
            <a:solidFill>
              <a:srgbClr val="EE000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July</a:t>
              </a:r>
              <a:endParaRPr sz="1100">
                <a:solidFill>
                  <a:srgbClr val="FFFFFF"/>
                </a:solidFill>
                <a:latin typeface="Red Hat Display"/>
                <a:ea typeface="Red Hat Display"/>
                <a:cs typeface="Red Hat Display"/>
                <a:sym typeface="Red Hat Display"/>
              </a:endParaRPr>
            </a:p>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2024</a:t>
              </a:r>
              <a:endParaRPr sz="1500">
                <a:solidFill>
                  <a:srgbClr val="FFFFFF"/>
                </a:solidFill>
                <a:latin typeface="Red Hat Display"/>
                <a:ea typeface="Red Hat Display"/>
                <a:cs typeface="Red Hat Display"/>
                <a:sym typeface="Red Hat Display"/>
              </a:endParaRPr>
            </a:p>
          </p:txBody>
        </p:sp>
      </p:grpSp>
      <p:grpSp>
        <p:nvGrpSpPr>
          <p:cNvPr id="6967" name="Google Shape;6967;p515"/>
          <p:cNvGrpSpPr/>
          <p:nvPr/>
        </p:nvGrpSpPr>
        <p:grpSpPr>
          <a:xfrm>
            <a:off x="8214596" y="2850060"/>
            <a:ext cx="831300" cy="831300"/>
            <a:chOff x="9255733" y="3880602"/>
            <a:chExt cx="831300" cy="831300"/>
          </a:xfrm>
        </p:grpSpPr>
        <p:sp>
          <p:nvSpPr>
            <p:cNvPr id="6968" name="Google Shape;6968;p515"/>
            <p:cNvSpPr/>
            <p:nvPr/>
          </p:nvSpPr>
          <p:spPr>
            <a:xfrm>
              <a:off x="9255733"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69" name="Google Shape;6969;p515"/>
            <p:cNvSpPr txBox="1"/>
            <p:nvPr/>
          </p:nvSpPr>
          <p:spPr>
            <a:xfrm>
              <a:off x="9376752" y="4131281"/>
              <a:ext cx="590400" cy="338700"/>
            </a:xfrm>
            <a:prstGeom prst="rect">
              <a:avLst/>
            </a:prstGeom>
            <a:solidFill>
              <a:srgbClr val="EE000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Sept 2024</a:t>
              </a:r>
              <a:endParaRPr sz="1500">
                <a:solidFill>
                  <a:srgbClr val="FFFFFF"/>
                </a:solidFill>
                <a:latin typeface="Red Hat Display"/>
                <a:ea typeface="Red Hat Display"/>
                <a:cs typeface="Red Hat Display"/>
                <a:sym typeface="Red Hat Display"/>
              </a:endParaRPr>
            </a:p>
          </p:txBody>
        </p:sp>
      </p:grpSp>
      <p:grpSp>
        <p:nvGrpSpPr>
          <p:cNvPr id="6970" name="Google Shape;6970;p515"/>
          <p:cNvGrpSpPr/>
          <p:nvPr/>
        </p:nvGrpSpPr>
        <p:grpSpPr>
          <a:xfrm>
            <a:off x="8959941" y="2850060"/>
            <a:ext cx="831300" cy="831300"/>
            <a:chOff x="10006077" y="3880602"/>
            <a:chExt cx="831300" cy="831300"/>
          </a:xfrm>
        </p:grpSpPr>
        <p:sp>
          <p:nvSpPr>
            <p:cNvPr id="6971" name="Google Shape;6971;p515"/>
            <p:cNvSpPr/>
            <p:nvPr/>
          </p:nvSpPr>
          <p:spPr>
            <a:xfrm>
              <a:off x="10006077"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72" name="Google Shape;6972;p515"/>
            <p:cNvSpPr txBox="1"/>
            <p:nvPr/>
          </p:nvSpPr>
          <p:spPr>
            <a:xfrm>
              <a:off x="10126453" y="4131281"/>
              <a:ext cx="590400" cy="338700"/>
            </a:xfrm>
            <a:prstGeom prst="rect">
              <a:avLst/>
            </a:prstGeom>
            <a:solidFill>
              <a:srgbClr val="EE0000"/>
            </a:solidFill>
            <a:ln>
              <a:noFill/>
            </a:ln>
          </p:spPr>
          <p:txBody>
            <a:bodyPr anchorCtr="0" anchor="t" bIns="0" lIns="91425" spcFirstLastPara="1" rIns="91425"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Nov 2024</a:t>
              </a:r>
              <a:endParaRPr sz="1500">
                <a:solidFill>
                  <a:srgbClr val="FFFFFF"/>
                </a:solidFill>
                <a:latin typeface="Red Hat Display"/>
                <a:ea typeface="Red Hat Display"/>
                <a:cs typeface="Red Hat Display"/>
                <a:sym typeface="Red Hat Display"/>
              </a:endParaRPr>
            </a:p>
          </p:txBody>
        </p:sp>
      </p:grpSp>
      <p:sp>
        <p:nvSpPr>
          <p:cNvPr id="6973" name="Google Shape;6973;p515"/>
          <p:cNvSpPr txBox="1"/>
          <p:nvPr/>
        </p:nvSpPr>
        <p:spPr>
          <a:xfrm>
            <a:off x="6927308" y="4379447"/>
            <a:ext cx="1915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Gemma2, Nemotron</a:t>
            </a:r>
            <a:endParaRPr sz="1200">
              <a:solidFill>
                <a:srgbClr val="0E161D"/>
              </a:solidFill>
              <a:latin typeface="Red Hat Display"/>
              <a:ea typeface="Red Hat Display"/>
              <a:cs typeface="Red Hat Display"/>
              <a:sym typeface="Red Hat Display"/>
            </a:endParaRPr>
          </a:p>
        </p:txBody>
      </p:sp>
      <p:sp>
        <p:nvSpPr>
          <p:cNvPr id="6974" name="Google Shape;6974;p515"/>
          <p:cNvSpPr txBox="1"/>
          <p:nvPr/>
        </p:nvSpPr>
        <p:spPr>
          <a:xfrm>
            <a:off x="7912711" y="1749189"/>
            <a:ext cx="13617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DBRX, Granite 3</a:t>
            </a:r>
            <a:endParaRPr sz="1200">
              <a:solidFill>
                <a:srgbClr val="0E161D"/>
              </a:solidFill>
              <a:latin typeface="Red Hat Display"/>
              <a:ea typeface="Red Hat Display"/>
              <a:cs typeface="Red Hat Display"/>
              <a:sym typeface="Red Hat Display"/>
            </a:endParaRPr>
          </a:p>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Qwen2-VL</a:t>
            </a:r>
            <a:endParaRPr sz="1200">
              <a:solidFill>
                <a:srgbClr val="0E161D"/>
              </a:solidFill>
              <a:latin typeface="Red Hat Display"/>
              <a:ea typeface="Red Hat Display"/>
              <a:cs typeface="Red Hat Display"/>
              <a:sym typeface="Red Hat Display"/>
            </a:endParaRPr>
          </a:p>
        </p:txBody>
      </p:sp>
      <p:sp>
        <p:nvSpPr>
          <p:cNvPr id="6975" name="Google Shape;6975;p515"/>
          <p:cNvSpPr txBox="1"/>
          <p:nvPr/>
        </p:nvSpPr>
        <p:spPr>
          <a:xfrm>
            <a:off x="8876763" y="4379447"/>
            <a:ext cx="10668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Phi-3, Arctic</a:t>
            </a:r>
            <a:endParaRPr sz="1500">
              <a:latin typeface="Red Hat Display"/>
              <a:ea typeface="Red Hat Display"/>
              <a:cs typeface="Red Hat Display"/>
              <a:sym typeface="Red Hat Display"/>
            </a:endParaRPr>
          </a:p>
        </p:txBody>
      </p:sp>
      <p:sp>
        <p:nvSpPr>
          <p:cNvPr id="6976" name="Google Shape;6976;p515"/>
          <p:cNvSpPr txBox="1"/>
          <p:nvPr/>
        </p:nvSpPr>
        <p:spPr>
          <a:xfrm>
            <a:off x="5871156" y="4379447"/>
            <a:ext cx="10668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DBRX, Phi-3</a:t>
            </a:r>
            <a:endParaRPr sz="1500">
              <a:latin typeface="Red Hat Display"/>
              <a:ea typeface="Red Hat Display"/>
              <a:cs typeface="Red Hat Display"/>
              <a:sym typeface="Red Hat Display"/>
            </a:endParaRPr>
          </a:p>
        </p:txBody>
      </p:sp>
      <p:sp>
        <p:nvSpPr>
          <p:cNvPr id="6977" name="Google Shape;6977;p515"/>
          <p:cNvSpPr txBox="1"/>
          <p:nvPr/>
        </p:nvSpPr>
        <p:spPr>
          <a:xfrm>
            <a:off x="6457227" y="1841389"/>
            <a:ext cx="1383300" cy="27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Llama 3,</a:t>
            </a:r>
            <a:endParaRPr sz="1200">
              <a:solidFill>
                <a:srgbClr val="0E161D"/>
              </a:solidFill>
              <a:latin typeface="Red Hat Display"/>
              <a:ea typeface="Red Hat Display"/>
              <a:cs typeface="Red Hat Display"/>
              <a:sym typeface="Red Hat Display"/>
            </a:endParaRPr>
          </a:p>
          <a:p>
            <a:pPr indent="0" lvl="0" marL="0" marR="0" rtl="0" algn="ctr">
              <a:spcBef>
                <a:spcPts val="0"/>
              </a:spcBef>
              <a:spcAft>
                <a:spcPts val="0"/>
              </a:spcAft>
              <a:buNone/>
            </a:pPr>
            <a:r>
              <a:rPr lang="en" sz="1200">
                <a:solidFill>
                  <a:srgbClr val="0E161D"/>
                </a:solidFill>
                <a:latin typeface="Red Hat Display"/>
                <a:ea typeface="Red Hat Display"/>
                <a:cs typeface="Red Hat Display"/>
                <a:sym typeface="Red Hat Display"/>
              </a:rPr>
              <a:t>Qwen2</a:t>
            </a:r>
            <a:endParaRPr sz="1200">
              <a:solidFill>
                <a:srgbClr val="0E161D"/>
              </a:solidFill>
              <a:latin typeface="Red Hat Display"/>
              <a:ea typeface="Red Hat Display"/>
              <a:cs typeface="Red Hat Display"/>
              <a:sym typeface="Red Hat Display"/>
            </a:endParaRPr>
          </a:p>
        </p:txBody>
      </p:sp>
      <p:grpSp>
        <p:nvGrpSpPr>
          <p:cNvPr id="6978" name="Google Shape;6978;p515"/>
          <p:cNvGrpSpPr/>
          <p:nvPr/>
        </p:nvGrpSpPr>
        <p:grpSpPr>
          <a:xfrm>
            <a:off x="5978558" y="2850060"/>
            <a:ext cx="831300" cy="831300"/>
            <a:chOff x="7004698" y="3880602"/>
            <a:chExt cx="831300" cy="831300"/>
          </a:xfrm>
        </p:grpSpPr>
        <p:sp>
          <p:nvSpPr>
            <p:cNvPr id="6979" name="Google Shape;6979;p515"/>
            <p:cNvSpPr/>
            <p:nvPr/>
          </p:nvSpPr>
          <p:spPr>
            <a:xfrm>
              <a:off x="7004698"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80" name="Google Shape;6980;p515"/>
            <p:cNvSpPr txBox="1"/>
            <p:nvPr/>
          </p:nvSpPr>
          <p:spPr>
            <a:xfrm>
              <a:off x="7091662" y="4131281"/>
              <a:ext cx="657300" cy="338700"/>
            </a:xfrm>
            <a:prstGeom prst="rect">
              <a:avLst/>
            </a:prstGeom>
            <a:solidFill>
              <a:srgbClr val="EE000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Mar</a:t>
              </a:r>
              <a:endParaRPr sz="1100">
                <a:solidFill>
                  <a:srgbClr val="FFFFFF"/>
                </a:solidFill>
                <a:latin typeface="Red Hat Display"/>
                <a:ea typeface="Red Hat Display"/>
                <a:cs typeface="Red Hat Display"/>
                <a:sym typeface="Red Hat Display"/>
              </a:endParaRPr>
            </a:p>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2024</a:t>
              </a:r>
              <a:endParaRPr sz="1500">
                <a:solidFill>
                  <a:srgbClr val="FFFFFF"/>
                </a:solidFill>
                <a:latin typeface="Red Hat Display"/>
                <a:ea typeface="Red Hat Display"/>
                <a:cs typeface="Red Hat Display"/>
                <a:sym typeface="Red Hat Display"/>
              </a:endParaRPr>
            </a:p>
          </p:txBody>
        </p:sp>
      </p:grpSp>
      <p:grpSp>
        <p:nvGrpSpPr>
          <p:cNvPr id="6981" name="Google Shape;6981;p515"/>
          <p:cNvGrpSpPr/>
          <p:nvPr/>
        </p:nvGrpSpPr>
        <p:grpSpPr>
          <a:xfrm>
            <a:off x="6723904" y="2850060"/>
            <a:ext cx="831300" cy="831300"/>
            <a:chOff x="7755043" y="3880602"/>
            <a:chExt cx="831300" cy="831300"/>
          </a:xfrm>
        </p:grpSpPr>
        <p:sp>
          <p:nvSpPr>
            <p:cNvPr id="6982" name="Google Shape;6982;p515"/>
            <p:cNvSpPr/>
            <p:nvPr/>
          </p:nvSpPr>
          <p:spPr>
            <a:xfrm>
              <a:off x="7755043"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83" name="Google Shape;6983;p515"/>
            <p:cNvSpPr txBox="1"/>
            <p:nvPr/>
          </p:nvSpPr>
          <p:spPr>
            <a:xfrm>
              <a:off x="7792827" y="4131281"/>
              <a:ext cx="755700" cy="338700"/>
            </a:xfrm>
            <a:prstGeom prst="rect">
              <a:avLst/>
            </a:prstGeom>
            <a:solidFill>
              <a:srgbClr val="EE000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May</a:t>
              </a:r>
              <a:endParaRPr sz="1100">
                <a:solidFill>
                  <a:srgbClr val="FFFFFF"/>
                </a:solidFill>
                <a:latin typeface="Red Hat Display"/>
                <a:ea typeface="Red Hat Display"/>
                <a:cs typeface="Red Hat Display"/>
                <a:sym typeface="Red Hat Display"/>
              </a:endParaRPr>
            </a:p>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2024</a:t>
              </a:r>
              <a:endParaRPr sz="1500">
                <a:solidFill>
                  <a:srgbClr val="FFFFFF"/>
                </a:solidFill>
                <a:latin typeface="Red Hat Display"/>
                <a:ea typeface="Red Hat Display"/>
                <a:cs typeface="Red Hat Display"/>
                <a:sym typeface="Red Hat Display"/>
              </a:endParaRPr>
            </a:p>
          </p:txBody>
        </p:sp>
      </p:grpSp>
      <p:pic>
        <p:nvPicPr>
          <p:cNvPr id="6984" name="Google Shape;6984;p515"/>
          <p:cNvPicPr preferRelativeResize="0"/>
          <p:nvPr/>
        </p:nvPicPr>
        <p:blipFill>
          <a:blip r:embed="rId3">
            <a:alphaModFix/>
          </a:blip>
          <a:stretch>
            <a:fillRect/>
          </a:stretch>
        </p:blipFill>
        <p:spPr>
          <a:xfrm>
            <a:off x="800587" y="4928969"/>
            <a:ext cx="1383112" cy="778000"/>
          </a:xfrm>
          <a:prstGeom prst="rect">
            <a:avLst/>
          </a:prstGeom>
          <a:noFill/>
          <a:ln>
            <a:noFill/>
          </a:ln>
        </p:spPr>
      </p:pic>
      <p:pic>
        <p:nvPicPr>
          <p:cNvPr id="6985" name="Google Shape;6985;p515"/>
          <p:cNvPicPr preferRelativeResize="0"/>
          <p:nvPr/>
        </p:nvPicPr>
        <p:blipFill>
          <a:blip r:embed="rId4">
            <a:alphaModFix/>
          </a:blip>
          <a:stretch>
            <a:fillRect/>
          </a:stretch>
        </p:blipFill>
        <p:spPr>
          <a:xfrm>
            <a:off x="3187163" y="5365273"/>
            <a:ext cx="704701" cy="518888"/>
          </a:xfrm>
          <a:prstGeom prst="rect">
            <a:avLst/>
          </a:prstGeom>
          <a:noFill/>
          <a:ln>
            <a:noFill/>
          </a:ln>
        </p:spPr>
      </p:pic>
      <p:pic>
        <p:nvPicPr>
          <p:cNvPr id="6986" name="Google Shape;6986;p515"/>
          <p:cNvPicPr preferRelativeResize="0"/>
          <p:nvPr/>
        </p:nvPicPr>
        <p:blipFill>
          <a:blip r:embed="rId5">
            <a:alphaModFix/>
          </a:blip>
          <a:stretch>
            <a:fillRect/>
          </a:stretch>
        </p:blipFill>
        <p:spPr>
          <a:xfrm>
            <a:off x="3944987" y="5120008"/>
            <a:ext cx="1205201" cy="395921"/>
          </a:xfrm>
          <a:prstGeom prst="rect">
            <a:avLst/>
          </a:prstGeom>
          <a:noFill/>
          <a:ln>
            <a:noFill/>
          </a:ln>
        </p:spPr>
      </p:pic>
      <p:pic>
        <p:nvPicPr>
          <p:cNvPr id="6987" name="Google Shape;6987;p515"/>
          <p:cNvPicPr preferRelativeResize="0"/>
          <p:nvPr/>
        </p:nvPicPr>
        <p:blipFill>
          <a:blip r:embed="rId6">
            <a:alphaModFix/>
          </a:blip>
          <a:stretch>
            <a:fillRect/>
          </a:stretch>
        </p:blipFill>
        <p:spPr>
          <a:xfrm>
            <a:off x="7489253" y="5138169"/>
            <a:ext cx="895478" cy="359600"/>
          </a:xfrm>
          <a:prstGeom prst="rect">
            <a:avLst/>
          </a:prstGeom>
          <a:noFill/>
          <a:ln>
            <a:noFill/>
          </a:ln>
        </p:spPr>
      </p:pic>
      <p:pic>
        <p:nvPicPr>
          <p:cNvPr id="6988" name="Google Shape;6988;p515"/>
          <p:cNvPicPr preferRelativeResize="0"/>
          <p:nvPr/>
        </p:nvPicPr>
        <p:blipFill>
          <a:blip r:embed="rId7">
            <a:alphaModFix/>
          </a:blip>
          <a:stretch>
            <a:fillRect/>
          </a:stretch>
        </p:blipFill>
        <p:spPr>
          <a:xfrm>
            <a:off x="8072124" y="5546516"/>
            <a:ext cx="1060558" cy="359600"/>
          </a:xfrm>
          <a:prstGeom prst="rect">
            <a:avLst/>
          </a:prstGeom>
          <a:noFill/>
          <a:ln>
            <a:noFill/>
          </a:ln>
        </p:spPr>
      </p:pic>
      <p:pic>
        <p:nvPicPr>
          <p:cNvPr id="6989" name="Google Shape;6989;p515"/>
          <p:cNvPicPr preferRelativeResize="0"/>
          <p:nvPr/>
        </p:nvPicPr>
        <p:blipFill>
          <a:blip r:embed="rId8">
            <a:alphaModFix/>
          </a:blip>
          <a:stretch>
            <a:fillRect/>
          </a:stretch>
        </p:blipFill>
        <p:spPr>
          <a:xfrm>
            <a:off x="8710954" y="5138169"/>
            <a:ext cx="1686000" cy="359600"/>
          </a:xfrm>
          <a:prstGeom prst="rect">
            <a:avLst/>
          </a:prstGeom>
          <a:noFill/>
          <a:ln>
            <a:noFill/>
          </a:ln>
        </p:spPr>
      </p:pic>
      <p:pic>
        <p:nvPicPr>
          <p:cNvPr id="6990" name="Google Shape;6990;p515"/>
          <p:cNvPicPr preferRelativeResize="0"/>
          <p:nvPr/>
        </p:nvPicPr>
        <p:blipFill>
          <a:blip r:embed="rId9">
            <a:alphaModFix/>
          </a:blip>
          <a:stretch>
            <a:fillRect/>
          </a:stretch>
        </p:blipFill>
        <p:spPr>
          <a:xfrm>
            <a:off x="9507696" y="5542511"/>
            <a:ext cx="1737801" cy="367611"/>
          </a:xfrm>
          <a:prstGeom prst="rect">
            <a:avLst/>
          </a:prstGeom>
          <a:noFill/>
          <a:ln>
            <a:noFill/>
          </a:ln>
        </p:spPr>
      </p:pic>
      <p:pic>
        <p:nvPicPr>
          <p:cNvPr id="6991" name="Google Shape;6991;p515"/>
          <p:cNvPicPr preferRelativeResize="0"/>
          <p:nvPr/>
        </p:nvPicPr>
        <p:blipFill>
          <a:blip r:embed="rId10">
            <a:alphaModFix/>
          </a:blip>
          <a:stretch>
            <a:fillRect/>
          </a:stretch>
        </p:blipFill>
        <p:spPr>
          <a:xfrm>
            <a:off x="2579439" y="5053729"/>
            <a:ext cx="491108" cy="528480"/>
          </a:xfrm>
          <a:prstGeom prst="rect">
            <a:avLst/>
          </a:prstGeom>
          <a:noFill/>
          <a:ln>
            <a:noFill/>
          </a:ln>
        </p:spPr>
      </p:pic>
      <p:pic>
        <p:nvPicPr>
          <p:cNvPr id="6992" name="Google Shape;6992;p515"/>
          <p:cNvPicPr preferRelativeResize="0"/>
          <p:nvPr/>
        </p:nvPicPr>
        <p:blipFill>
          <a:blip r:embed="rId11">
            <a:alphaModFix/>
          </a:blip>
          <a:stretch>
            <a:fillRect/>
          </a:stretch>
        </p:blipFill>
        <p:spPr>
          <a:xfrm>
            <a:off x="1491477" y="5589255"/>
            <a:ext cx="806687" cy="274122"/>
          </a:xfrm>
          <a:prstGeom prst="rect">
            <a:avLst/>
          </a:prstGeom>
          <a:noFill/>
          <a:ln>
            <a:noFill/>
          </a:ln>
        </p:spPr>
      </p:pic>
      <p:pic>
        <p:nvPicPr>
          <p:cNvPr id="6993" name="Google Shape;6993;p515"/>
          <p:cNvPicPr preferRelativeResize="0"/>
          <p:nvPr/>
        </p:nvPicPr>
        <p:blipFill>
          <a:blip r:embed="rId12">
            <a:alphaModFix/>
          </a:blip>
          <a:stretch>
            <a:fillRect/>
          </a:stretch>
        </p:blipFill>
        <p:spPr>
          <a:xfrm>
            <a:off x="4246812" y="5495517"/>
            <a:ext cx="1736412" cy="461599"/>
          </a:xfrm>
          <a:prstGeom prst="rect">
            <a:avLst/>
          </a:prstGeom>
          <a:noFill/>
          <a:ln>
            <a:noFill/>
          </a:ln>
        </p:spPr>
      </p:pic>
      <p:pic>
        <p:nvPicPr>
          <p:cNvPr id="6994" name="Google Shape;6994;p515"/>
          <p:cNvPicPr preferRelativeResize="0"/>
          <p:nvPr/>
        </p:nvPicPr>
        <p:blipFill>
          <a:blip r:embed="rId13">
            <a:alphaModFix/>
          </a:blip>
          <a:stretch>
            <a:fillRect/>
          </a:stretch>
        </p:blipFill>
        <p:spPr>
          <a:xfrm>
            <a:off x="5450820" y="5180902"/>
            <a:ext cx="1737792" cy="274133"/>
          </a:xfrm>
          <a:prstGeom prst="rect">
            <a:avLst/>
          </a:prstGeom>
          <a:noFill/>
          <a:ln>
            <a:noFill/>
          </a:ln>
        </p:spPr>
      </p:pic>
      <p:pic>
        <p:nvPicPr>
          <p:cNvPr id="6995" name="Google Shape;6995;p515"/>
          <p:cNvPicPr preferRelativeResize="0"/>
          <p:nvPr/>
        </p:nvPicPr>
        <p:blipFill>
          <a:blip r:embed="rId14">
            <a:alphaModFix/>
          </a:blip>
          <a:stretch>
            <a:fillRect/>
          </a:stretch>
        </p:blipFill>
        <p:spPr>
          <a:xfrm>
            <a:off x="6219096" y="5563433"/>
            <a:ext cx="1361597" cy="325767"/>
          </a:xfrm>
          <a:prstGeom prst="rect">
            <a:avLst/>
          </a:prstGeom>
          <a:noFill/>
          <a:ln>
            <a:noFill/>
          </a:ln>
        </p:spPr>
      </p:pic>
      <p:sp>
        <p:nvSpPr>
          <p:cNvPr id="6996" name="Google Shape;6996;p515"/>
          <p:cNvSpPr/>
          <p:nvPr/>
        </p:nvSpPr>
        <p:spPr>
          <a:xfrm rot="-5400000">
            <a:off x="9764983" y="2502676"/>
            <a:ext cx="777900" cy="239700"/>
          </a:xfrm>
          <a:prstGeom prst="rightArrow">
            <a:avLst>
              <a:gd fmla="val 47952" name="adj1"/>
              <a:gd fmla="val 42281" name="adj2"/>
            </a:avLst>
          </a:prstGeom>
          <a:solidFill>
            <a:srgbClr val="EEEEEE"/>
          </a:solidFill>
          <a:ln cap="flat" cmpd="sng" w="9525">
            <a:solidFill>
              <a:srgbClr val="000000">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grpSp>
        <p:nvGrpSpPr>
          <p:cNvPr id="6997" name="Google Shape;6997;p515"/>
          <p:cNvGrpSpPr/>
          <p:nvPr/>
        </p:nvGrpSpPr>
        <p:grpSpPr>
          <a:xfrm>
            <a:off x="9721941" y="2850060"/>
            <a:ext cx="831300" cy="831300"/>
            <a:chOff x="10006077" y="3880602"/>
            <a:chExt cx="831300" cy="831300"/>
          </a:xfrm>
        </p:grpSpPr>
        <p:sp>
          <p:nvSpPr>
            <p:cNvPr id="6998" name="Google Shape;6998;p515"/>
            <p:cNvSpPr/>
            <p:nvPr/>
          </p:nvSpPr>
          <p:spPr>
            <a:xfrm>
              <a:off x="10006077"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6999" name="Google Shape;6999;p515"/>
            <p:cNvSpPr txBox="1"/>
            <p:nvPr/>
          </p:nvSpPr>
          <p:spPr>
            <a:xfrm>
              <a:off x="10126453" y="4131281"/>
              <a:ext cx="590400" cy="338700"/>
            </a:xfrm>
            <a:prstGeom prst="rect">
              <a:avLst/>
            </a:prstGeom>
            <a:solidFill>
              <a:srgbClr val="EE0000"/>
            </a:solidFill>
            <a:ln>
              <a:noFill/>
            </a:ln>
          </p:spPr>
          <p:txBody>
            <a:bodyPr anchorCtr="0" anchor="t" bIns="0" lIns="91425" spcFirstLastPara="1" rIns="91425"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Jan 2025</a:t>
              </a:r>
              <a:endParaRPr sz="1500">
                <a:solidFill>
                  <a:srgbClr val="FFFFFF"/>
                </a:solidFill>
                <a:latin typeface="Red Hat Display"/>
                <a:ea typeface="Red Hat Display"/>
                <a:cs typeface="Red Hat Display"/>
                <a:sym typeface="Red Hat Display"/>
              </a:endParaRPr>
            </a:p>
          </p:txBody>
        </p:sp>
      </p:grpSp>
      <p:grpSp>
        <p:nvGrpSpPr>
          <p:cNvPr id="7000" name="Google Shape;7000;p515"/>
          <p:cNvGrpSpPr/>
          <p:nvPr/>
        </p:nvGrpSpPr>
        <p:grpSpPr>
          <a:xfrm>
            <a:off x="10450641" y="2850060"/>
            <a:ext cx="831300" cy="831300"/>
            <a:chOff x="10006077" y="3880602"/>
            <a:chExt cx="831300" cy="831300"/>
          </a:xfrm>
        </p:grpSpPr>
        <p:sp>
          <p:nvSpPr>
            <p:cNvPr id="7001" name="Google Shape;7001;p515"/>
            <p:cNvSpPr/>
            <p:nvPr/>
          </p:nvSpPr>
          <p:spPr>
            <a:xfrm>
              <a:off x="10006077" y="3880602"/>
              <a:ext cx="831300" cy="831300"/>
            </a:xfrm>
            <a:prstGeom prst="ellipse">
              <a:avLst/>
            </a:prstGeom>
            <a:solidFill>
              <a:srgbClr val="EE0000"/>
            </a:solid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rgbClr val="FFFFFF"/>
                </a:solidFill>
                <a:latin typeface="Red Hat Display"/>
                <a:ea typeface="Red Hat Display"/>
                <a:cs typeface="Red Hat Display"/>
                <a:sym typeface="Red Hat Display"/>
              </a:endParaRPr>
            </a:p>
          </p:txBody>
        </p:sp>
        <p:sp>
          <p:nvSpPr>
            <p:cNvPr id="7002" name="Google Shape;7002;p515"/>
            <p:cNvSpPr txBox="1"/>
            <p:nvPr/>
          </p:nvSpPr>
          <p:spPr>
            <a:xfrm>
              <a:off x="10126453" y="4131281"/>
              <a:ext cx="590400" cy="338700"/>
            </a:xfrm>
            <a:prstGeom prst="rect">
              <a:avLst/>
            </a:prstGeom>
            <a:solidFill>
              <a:srgbClr val="EE0000"/>
            </a:solidFill>
            <a:ln>
              <a:noFill/>
            </a:ln>
          </p:spPr>
          <p:txBody>
            <a:bodyPr anchorCtr="0" anchor="t" bIns="0" lIns="91425" spcFirstLastPara="1" rIns="91425" wrap="square" tIns="0">
              <a:spAutoFit/>
            </a:bodyPr>
            <a:lstStyle/>
            <a:p>
              <a:pPr indent="0" lvl="0" marL="0" marR="0" rtl="0" algn="ctr">
                <a:spcBef>
                  <a:spcPts val="0"/>
                </a:spcBef>
                <a:spcAft>
                  <a:spcPts val="0"/>
                </a:spcAft>
                <a:buNone/>
              </a:pPr>
              <a:r>
                <a:rPr lang="en" sz="1100">
                  <a:solidFill>
                    <a:srgbClr val="FFFFFF"/>
                  </a:solidFill>
                  <a:latin typeface="Red Hat Display"/>
                  <a:ea typeface="Red Hat Display"/>
                  <a:cs typeface="Red Hat Display"/>
                  <a:sym typeface="Red Hat Display"/>
                </a:rPr>
                <a:t>Aug</a:t>
              </a:r>
              <a:r>
                <a:rPr lang="en" sz="1100">
                  <a:solidFill>
                    <a:srgbClr val="FFFFFF"/>
                  </a:solidFill>
                  <a:latin typeface="Red Hat Display"/>
                  <a:ea typeface="Red Hat Display"/>
                  <a:cs typeface="Red Hat Display"/>
                  <a:sym typeface="Red Hat Display"/>
                </a:rPr>
                <a:t> 2025</a:t>
              </a:r>
              <a:endParaRPr sz="1500">
                <a:solidFill>
                  <a:srgbClr val="FFFFFF"/>
                </a:solidFill>
                <a:latin typeface="Red Hat Display"/>
                <a:ea typeface="Red Hat Display"/>
                <a:cs typeface="Red Hat Display"/>
                <a:sym typeface="Red Hat Display"/>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0" name="Shape 7630"/>
        <p:cNvGrpSpPr/>
        <p:nvPr/>
      </p:nvGrpSpPr>
      <p:grpSpPr>
        <a:xfrm>
          <a:off x="0" y="0"/>
          <a:ext cx="0" cy="0"/>
          <a:chOff x="0" y="0"/>
          <a:chExt cx="0" cy="0"/>
        </a:xfrm>
      </p:grpSpPr>
      <p:sp>
        <p:nvSpPr>
          <p:cNvPr id="7631" name="Google Shape;7631;p56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632" name="Google Shape;7632;p569"/>
          <p:cNvSpPr txBox="1"/>
          <p:nvPr/>
        </p:nvSpPr>
        <p:spPr>
          <a:xfrm>
            <a:off x="701775" y="385510"/>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500">
                <a:latin typeface="Red Hat Display"/>
                <a:ea typeface="Red Hat Display"/>
                <a:cs typeface="Red Hat Display"/>
                <a:sym typeface="Red Hat Display"/>
              </a:rPr>
              <a:t>Can We Do Better?</a:t>
            </a:r>
            <a:endParaRPr sz="35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633" name="Google Shape;7633;p569"/>
          <p:cNvSpPr txBox="1"/>
          <p:nvPr>
            <p:ph idx="3" type="subTitle"/>
          </p:nvPr>
        </p:nvSpPr>
        <p:spPr>
          <a:xfrm>
            <a:off x="1568141" y="1041650"/>
            <a:ext cx="95832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solidFill>
                  <a:schemeClr val="dk1"/>
                </a:solidFill>
              </a:rPr>
              <a:t>[</a:t>
            </a:r>
            <a:r>
              <a:rPr b="1" lang="en">
                <a:solidFill>
                  <a:schemeClr val="dk1"/>
                </a:solidFill>
              </a:rPr>
              <a:t>MR-GPTQ</a:t>
            </a:r>
            <a:r>
              <a:rPr lang="en">
                <a:solidFill>
                  <a:schemeClr val="dk1"/>
                </a:solidFill>
              </a:rPr>
              <a:t>: Castro, Egiazarian et al., 2025. Paper: </a:t>
            </a:r>
            <a:r>
              <a:rPr lang="en" u="sng">
                <a:solidFill>
                  <a:schemeClr val="hlink"/>
                </a:solidFill>
                <a:hlinkClick r:id="rId3"/>
              </a:rPr>
              <a:t>https://arxiv.org/pdf/2509.23202</a:t>
            </a:r>
            <a:r>
              <a:rPr lang="en">
                <a:solidFill>
                  <a:schemeClr val="dk1"/>
                </a:solidFill>
              </a:rPr>
              <a:t> ]</a:t>
            </a:r>
            <a:endParaRPr b="1">
              <a:solidFill>
                <a:schemeClr val="dk1"/>
              </a:solidFill>
            </a:endParaRPr>
          </a:p>
        </p:txBody>
      </p:sp>
      <p:sp>
        <p:nvSpPr>
          <p:cNvPr id="7634" name="Google Shape;7634;p569"/>
          <p:cNvSpPr txBox="1"/>
          <p:nvPr>
            <p:ph idx="1" type="body"/>
          </p:nvPr>
        </p:nvSpPr>
        <p:spPr>
          <a:xfrm>
            <a:off x="486577" y="1951127"/>
            <a:ext cx="8158500" cy="3567000"/>
          </a:xfrm>
          <a:prstGeom prst="rect">
            <a:avLst/>
          </a:prstGeom>
          <a:noFill/>
          <a:ln>
            <a:noFill/>
          </a:ln>
        </p:spPr>
        <p:txBody>
          <a:bodyPr anchorCtr="0" anchor="t" bIns="35225" lIns="70475" spcFirstLastPara="1" rIns="70475" wrap="square" tIns="35225">
            <a:normAutofit/>
          </a:bodyPr>
          <a:lstStyle/>
          <a:p>
            <a:pPr indent="0" lvl="0" marL="0" rtl="0" algn="l">
              <a:lnSpc>
                <a:spcPct val="90000"/>
              </a:lnSpc>
              <a:spcBef>
                <a:spcPts val="0"/>
              </a:spcBef>
              <a:spcAft>
                <a:spcPts val="0"/>
              </a:spcAft>
              <a:buClr>
                <a:schemeClr val="dk1"/>
              </a:buClr>
              <a:buSzPts val="2158"/>
              <a:buNone/>
            </a:pPr>
            <a:r>
              <a:rPr b="1" lang="en" sz="1850"/>
              <a:t>Micro-Rotated GPTQ (MR-GPTQ)</a:t>
            </a:r>
            <a:endParaRPr sz="1850"/>
          </a:p>
          <a:p>
            <a:pPr indent="0" lvl="0" marL="0" rtl="0" algn="l">
              <a:lnSpc>
                <a:spcPct val="90000"/>
              </a:lnSpc>
              <a:spcBef>
                <a:spcPts val="771"/>
              </a:spcBef>
              <a:spcAft>
                <a:spcPts val="0"/>
              </a:spcAft>
              <a:buClr>
                <a:schemeClr val="dk1"/>
              </a:buClr>
              <a:buSzPts val="2158"/>
              <a:buNone/>
            </a:pPr>
            <a:r>
              <a:rPr lang="en" sz="1387"/>
              <a:t>- </a:t>
            </a:r>
            <a:r>
              <a:rPr b="1" lang="en" sz="1850"/>
              <a:t>Micro-rotations</a:t>
            </a:r>
            <a:r>
              <a:rPr lang="en" sz="1850"/>
              <a:t>: “smoothen” </a:t>
            </a:r>
            <a:br>
              <a:rPr lang="en" sz="1850"/>
            </a:br>
            <a:r>
              <a:rPr lang="en" sz="1850"/>
              <a:t>the group-level weight distribution</a:t>
            </a:r>
            <a:endParaRPr sz="1387"/>
          </a:p>
          <a:p>
            <a:pPr indent="0" lvl="0" marL="0" rtl="0" algn="l">
              <a:lnSpc>
                <a:spcPct val="90000"/>
              </a:lnSpc>
              <a:spcBef>
                <a:spcPts val="771"/>
              </a:spcBef>
              <a:spcAft>
                <a:spcPts val="0"/>
              </a:spcAft>
              <a:buClr>
                <a:schemeClr val="dk1"/>
              </a:buClr>
              <a:buSzPts val="1850"/>
              <a:buNone/>
            </a:pPr>
            <a:r>
              <a:rPr lang="en" sz="1850"/>
              <a:t>- </a:t>
            </a:r>
            <a:r>
              <a:rPr b="1" lang="en" sz="1850"/>
              <a:t>Error correction</a:t>
            </a:r>
            <a:r>
              <a:rPr lang="en" sz="1850"/>
              <a:t>: Initially, worse MSE</a:t>
            </a:r>
            <a:br>
              <a:rPr lang="en" sz="1850"/>
            </a:br>
            <a:r>
              <a:rPr lang="en" sz="1850"/>
              <a:t>but better recovery overall thanks to FP-specific GPTQ improvements</a:t>
            </a:r>
            <a:endParaRPr sz="1387"/>
          </a:p>
          <a:p>
            <a:pPr indent="0" lvl="0" marL="0" rtl="0" algn="l">
              <a:lnSpc>
                <a:spcPct val="90000"/>
              </a:lnSpc>
              <a:spcBef>
                <a:spcPts val="771"/>
              </a:spcBef>
              <a:spcAft>
                <a:spcPts val="0"/>
              </a:spcAft>
              <a:buClr>
                <a:schemeClr val="dk1"/>
              </a:buClr>
              <a:buSzPts val="1850"/>
              <a:buNone/>
            </a:pPr>
            <a:r>
              <a:rPr lang="en" sz="1850"/>
              <a:t>- </a:t>
            </a:r>
            <a:r>
              <a:rPr b="1" lang="en" sz="1850"/>
              <a:t>Rotation Fusion</a:t>
            </a:r>
            <a:r>
              <a:rPr lang="en" sz="1850"/>
              <a:t>: Micro-rotations applied into weights at pre-processing,</a:t>
            </a:r>
            <a:br>
              <a:rPr lang="en" sz="1850"/>
            </a:br>
            <a:r>
              <a:rPr lang="en" sz="1850"/>
              <a:t>and applied online onto activations, during quantization</a:t>
            </a:r>
            <a:endParaRPr sz="1387"/>
          </a:p>
          <a:p>
            <a:pPr indent="-39159" lvl="0" marL="176217" rtl="0" algn="l">
              <a:lnSpc>
                <a:spcPct val="90000"/>
              </a:lnSpc>
              <a:spcBef>
                <a:spcPts val="771"/>
              </a:spcBef>
              <a:spcAft>
                <a:spcPts val="771"/>
              </a:spcAft>
              <a:buClr>
                <a:schemeClr val="dk1"/>
              </a:buClr>
              <a:buSzPts val="2158"/>
              <a:buNone/>
            </a:pPr>
            <a:r>
              <a:t/>
            </a:r>
            <a:endParaRPr sz="1387"/>
          </a:p>
        </p:txBody>
      </p:sp>
      <p:grpSp>
        <p:nvGrpSpPr>
          <p:cNvPr id="7635" name="Google Shape;7635;p569"/>
          <p:cNvGrpSpPr/>
          <p:nvPr/>
        </p:nvGrpSpPr>
        <p:grpSpPr>
          <a:xfrm>
            <a:off x="6482306" y="1420347"/>
            <a:ext cx="5457659" cy="1763020"/>
            <a:chOff x="281196" y="1777745"/>
            <a:chExt cx="7300239" cy="2358240"/>
          </a:xfrm>
        </p:grpSpPr>
        <p:grpSp>
          <p:nvGrpSpPr>
            <p:cNvPr id="7636" name="Google Shape;7636;p569"/>
            <p:cNvGrpSpPr/>
            <p:nvPr/>
          </p:nvGrpSpPr>
          <p:grpSpPr>
            <a:xfrm>
              <a:off x="3565012" y="1897085"/>
              <a:ext cx="4016423" cy="2219439"/>
              <a:chOff x="6882546" y="3667665"/>
              <a:chExt cx="6097500" cy="2668878"/>
            </a:xfrm>
          </p:grpSpPr>
          <p:sp>
            <p:nvSpPr>
              <p:cNvPr id="7637" name="Google Shape;7637;p569"/>
              <p:cNvSpPr/>
              <p:nvPr/>
            </p:nvSpPr>
            <p:spPr>
              <a:xfrm>
                <a:off x="8660424" y="4158761"/>
                <a:ext cx="1002300" cy="1441800"/>
              </a:xfrm>
              <a:prstGeom prst="rect">
                <a:avLst/>
              </a:prstGeom>
              <a:solidFill>
                <a:srgbClr val="757070"/>
              </a:solidFill>
              <a:ln cap="flat" cmpd="sng" w="9500">
                <a:solidFill>
                  <a:srgbClr val="31538F"/>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b="0" i="0" sz="1345" u="none" cap="none" strike="noStrike">
                  <a:solidFill>
                    <a:schemeClr val="lt1"/>
                  </a:solidFill>
                  <a:latin typeface="Calibri"/>
                  <a:ea typeface="Calibri"/>
                  <a:cs typeface="Calibri"/>
                  <a:sym typeface="Calibri"/>
                </a:endParaRPr>
              </a:p>
            </p:txBody>
          </p:sp>
          <p:sp>
            <p:nvSpPr>
              <p:cNvPr id="7638" name="Google Shape;7638;p569"/>
              <p:cNvSpPr/>
              <p:nvPr/>
            </p:nvSpPr>
            <p:spPr>
              <a:xfrm>
                <a:off x="9727225" y="4158761"/>
                <a:ext cx="269700" cy="1441800"/>
              </a:xfrm>
              <a:prstGeom prst="rect">
                <a:avLst/>
              </a:prstGeom>
              <a:solidFill>
                <a:srgbClr val="2E75B5"/>
              </a:solidFill>
              <a:ln cap="flat" cmpd="sng" w="9500">
                <a:solidFill>
                  <a:srgbClr val="31538F"/>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b="0" i="0" sz="1345" u="none" cap="none" strike="noStrike">
                  <a:solidFill>
                    <a:schemeClr val="lt1"/>
                  </a:solidFill>
                  <a:latin typeface="Calibri"/>
                  <a:ea typeface="Calibri"/>
                  <a:cs typeface="Calibri"/>
                  <a:sym typeface="Calibri"/>
                </a:endParaRPr>
              </a:p>
            </p:txBody>
          </p:sp>
          <p:sp>
            <p:nvSpPr>
              <p:cNvPr id="7639" name="Google Shape;7639;p569"/>
              <p:cNvSpPr/>
              <p:nvPr/>
            </p:nvSpPr>
            <p:spPr>
              <a:xfrm>
                <a:off x="10061334" y="4158761"/>
                <a:ext cx="1439100" cy="1441800"/>
              </a:xfrm>
              <a:prstGeom prst="rect">
                <a:avLst/>
              </a:prstGeom>
              <a:solidFill>
                <a:srgbClr val="FFC000"/>
              </a:solidFill>
              <a:ln cap="flat" cmpd="sng" w="9500">
                <a:solidFill>
                  <a:srgbClr val="31538F"/>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b="0" i="0" sz="1345" u="none" cap="none" strike="noStrike">
                  <a:solidFill>
                    <a:schemeClr val="lt1"/>
                  </a:solidFill>
                  <a:latin typeface="Calibri"/>
                  <a:ea typeface="Calibri"/>
                  <a:cs typeface="Calibri"/>
                  <a:sym typeface="Calibri"/>
                </a:endParaRPr>
              </a:p>
            </p:txBody>
          </p:sp>
          <p:sp>
            <p:nvSpPr>
              <p:cNvPr id="7640" name="Google Shape;7640;p569"/>
              <p:cNvSpPr txBox="1"/>
              <p:nvPr/>
            </p:nvSpPr>
            <p:spPr>
              <a:xfrm>
                <a:off x="7959532" y="5633343"/>
                <a:ext cx="4131900" cy="703200"/>
              </a:xfrm>
              <a:prstGeom prst="rect">
                <a:avLst/>
              </a:prstGeom>
              <a:blipFill rotWithShape="1">
                <a:blip r:embed="rId4">
                  <a:alphaModFix/>
                </a:blip>
                <a:stretch>
                  <a:fillRect b="0" l="0" r="0" t="-2079"/>
                </a:stretch>
              </a:blipFill>
              <a:ln>
                <a:noFill/>
              </a:ln>
            </p:spPr>
            <p:txBody>
              <a:bodyPr anchorCtr="0" anchor="t" bIns="34150" lIns="68350" spcFirstLastPara="1" rIns="68350" wrap="square" tIns="34150">
                <a:noAutofit/>
              </a:bodyPr>
              <a:lstStyle/>
              <a:p>
                <a:pPr indent="0" lvl="0" marL="0" marR="0" rtl="0" algn="l">
                  <a:spcBef>
                    <a:spcPts val="0"/>
                  </a:spcBef>
                  <a:spcAft>
                    <a:spcPts val="0"/>
                  </a:spcAft>
                  <a:buNone/>
                </a:pPr>
                <a:r>
                  <a:rPr b="0" i="0" lang="en" sz="1345" u="none" cap="none" strike="noStrike">
                    <a:latin typeface="Calibri"/>
                    <a:ea typeface="Calibri"/>
                    <a:cs typeface="Calibri"/>
                    <a:sym typeface="Calibri"/>
                  </a:rPr>
                  <a:t> </a:t>
                </a:r>
                <a:endParaRPr sz="1046"/>
              </a:p>
            </p:txBody>
          </p:sp>
          <p:sp>
            <p:nvSpPr>
              <p:cNvPr id="7641" name="Google Shape;7641;p569"/>
              <p:cNvSpPr txBox="1"/>
              <p:nvPr/>
            </p:nvSpPr>
            <p:spPr>
              <a:xfrm>
                <a:off x="6882546" y="3667665"/>
                <a:ext cx="6097500" cy="444000"/>
              </a:xfrm>
              <a:prstGeom prst="rect">
                <a:avLst/>
              </a:prstGeom>
              <a:blipFill rotWithShape="1">
                <a:blip r:embed="rId5">
                  <a:alphaModFix/>
                </a:blip>
                <a:stretch>
                  <a:fillRect b="-23328" l="0" r="0" t="-9999"/>
                </a:stretch>
              </a:blipFill>
              <a:ln>
                <a:noFill/>
              </a:ln>
            </p:spPr>
            <p:txBody>
              <a:bodyPr anchorCtr="0" anchor="t" bIns="34150" lIns="68350" spcFirstLastPara="1" rIns="68350" wrap="square" tIns="34150">
                <a:noAutofit/>
              </a:bodyPr>
              <a:lstStyle/>
              <a:p>
                <a:pPr indent="0" lvl="0" marL="0" marR="0" rtl="0" algn="l">
                  <a:spcBef>
                    <a:spcPts val="0"/>
                  </a:spcBef>
                  <a:spcAft>
                    <a:spcPts val="0"/>
                  </a:spcAft>
                  <a:buNone/>
                </a:pPr>
                <a:r>
                  <a:rPr lang="en" sz="1345">
                    <a:latin typeface="Calibri"/>
                    <a:ea typeface="Calibri"/>
                    <a:cs typeface="Calibri"/>
                    <a:sym typeface="Calibri"/>
                  </a:rPr>
                  <a:t> </a:t>
                </a:r>
                <a:endParaRPr sz="1046"/>
              </a:p>
            </p:txBody>
          </p:sp>
        </p:grpSp>
        <p:pic>
          <p:nvPicPr>
            <p:cNvPr id="7642" name="Google Shape;7642;p569"/>
            <p:cNvPicPr preferRelativeResize="0"/>
            <p:nvPr/>
          </p:nvPicPr>
          <p:blipFill rotWithShape="1">
            <a:blip r:embed="rId6">
              <a:alphaModFix/>
            </a:blip>
            <a:srcRect b="0" l="0" r="0" t="0"/>
            <a:stretch/>
          </p:blipFill>
          <p:spPr>
            <a:xfrm>
              <a:off x="978849" y="1790652"/>
              <a:ext cx="938505" cy="928248"/>
            </a:xfrm>
            <a:prstGeom prst="rect">
              <a:avLst/>
            </a:prstGeom>
            <a:noFill/>
            <a:ln>
              <a:noFill/>
            </a:ln>
          </p:spPr>
        </p:pic>
        <p:pic>
          <p:nvPicPr>
            <p:cNvPr id="7643" name="Google Shape;7643;p569"/>
            <p:cNvPicPr preferRelativeResize="0"/>
            <p:nvPr/>
          </p:nvPicPr>
          <p:blipFill rotWithShape="1">
            <a:blip r:embed="rId7">
              <a:alphaModFix/>
            </a:blip>
            <a:srcRect b="0" l="0" r="0" t="0"/>
            <a:stretch/>
          </p:blipFill>
          <p:spPr>
            <a:xfrm>
              <a:off x="2687110" y="1777745"/>
              <a:ext cx="964721" cy="954061"/>
            </a:xfrm>
            <a:prstGeom prst="rect">
              <a:avLst/>
            </a:prstGeom>
            <a:noFill/>
            <a:ln>
              <a:noFill/>
            </a:ln>
          </p:spPr>
        </p:pic>
        <p:pic>
          <p:nvPicPr>
            <p:cNvPr id="7644" name="Google Shape;7644;p569"/>
            <p:cNvPicPr preferRelativeResize="0"/>
            <p:nvPr/>
          </p:nvPicPr>
          <p:blipFill rotWithShape="1">
            <a:blip r:embed="rId8">
              <a:alphaModFix/>
            </a:blip>
            <a:srcRect b="0" l="0" r="0" t="0"/>
            <a:stretch/>
          </p:blipFill>
          <p:spPr>
            <a:xfrm>
              <a:off x="978848" y="2918948"/>
              <a:ext cx="943805" cy="928247"/>
            </a:xfrm>
            <a:prstGeom prst="rect">
              <a:avLst/>
            </a:prstGeom>
            <a:noFill/>
            <a:ln>
              <a:noFill/>
            </a:ln>
          </p:spPr>
        </p:pic>
        <p:pic>
          <p:nvPicPr>
            <p:cNvPr id="7645" name="Google Shape;7645;p569"/>
            <p:cNvPicPr preferRelativeResize="0"/>
            <p:nvPr/>
          </p:nvPicPr>
          <p:blipFill rotWithShape="1">
            <a:blip r:embed="rId9">
              <a:alphaModFix/>
            </a:blip>
            <a:srcRect b="0" l="0" r="0" t="0"/>
            <a:stretch/>
          </p:blipFill>
          <p:spPr>
            <a:xfrm>
              <a:off x="2686167" y="2918948"/>
              <a:ext cx="967386" cy="954061"/>
            </a:xfrm>
            <a:prstGeom prst="rect">
              <a:avLst/>
            </a:prstGeom>
            <a:noFill/>
            <a:ln>
              <a:noFill/>
            </a:ln>
          </p:spPr>
        </p:pic>
        <p:sp>
          <p:nvSpPr>
            <p:cNvPr id="7646" name="Google Shape;7646;p569"/>
            <p:cNvSpPr/>
            <p:nvPr/>
          </p:nvSpPr>
          <p:spPr>
            <a:xfrm>
              <a:off x="2159241" y="2212542"/>
              <a:ext cx="395700" cy="196500"/>
            </a:xfrm>
            <a:prstGeom prst="rightArrow">
              <a:avLst>
                <a:gd fmla="val 50000" name="adj1"/>
                <a:gd fmla="val 50000" name="adj2"/>
              </a:avLst>
            </a:prstGeom>
            <a:solidFill>
              <a:schemeClr val="accent1"/>
            </a:solidFill>
            <a:ln cap="flat" cmpd="sng" w="9500">
              <a:solidFill>
                <a:srgbClr val="1C3052"/>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sz="1345">
                <a:solidFill>
                  <a:schemeClr val="lt1"/>
                </a:solidFill>
                <a:latin typeface="Calibri"/>
                <a:ea typeface="Calibri"/>
                <a:cs typeface="Calibri"/>
                <a:sym typeface="Calibri"/>
              </a:endParaRPr>
            </a:p>
          </p:txBody>
        </p:sp>
        <p:sp>
          <p:nvSpPr>
            <p:cNvPr id="7647" name="Google Shape;7647;p569"/>
            <p:cNvSpPr/>
            <p:nvPr/>
          </p:nvSpPr>
          <p:spPr>
            <a:xfrm>
              <a:off x="2159241" y="3271933"/>
              <a:ext cx="395700" cy="196500"/>
            </a:xfrm>
            <a:prstGeom prst="rightArrow">
              <a:avLst>
                <a:gd fmla="val 50000" name="adj1"/>
                <a:gd fmla="val 50000" name="adj2"/>
              </a:avLst>
            </a:prstGeom>
            <a:solidFill>
              <a:schemeClr val="accent1"/>
            </a:solidFill>
            <a:ln cap="flat" cmpd="sng" w="9500">
              <a:solidFill>
                <a:srgbClr val="1C3052"/>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sz="1345">
                <a:solidFill>
                  <a:schemeClr val="lt1"/>
                </a:solidFill>
                <a:latin typeface="Calibri"/>
                <a:ea typeface="Calibri"/>
                <a:cs typeface="Calibri"/>
                <a:sym typeface="Calibri"/>
              </a:endParaRPr>
            </a:p>
          </p:txBody>
        </p:sp>
        <p:sp>
          <p:nvSpPr>
            <p:cNvPr id="7648" name="Google Shape;7648;p569"/>
            <p:cNvSpPr txBox="1"/>
            <p:nvPr/>
          </p:nvSpPr>
          <p:spPr>
            <a:xfrm>
              <a:off x="281196" y="2630065"/>
              <a:ext cx="2332500" cy="307800"/>
            </a:xfrm>
            <a:prstGeom prst="rect">
              <a:avLst/>
            </a:prstGeom>
            <a:noFill/>
            <a:ln>
              <a:noFill/>
            </a:ln>
          </p:spPr>
          <p:txBody>
            <a:bodyPr anchorCtr="0" anchor="t" bIns="34150" lIns="68350" spcFirstLastPara="1" rIns="68350" wrap="square" tIns="34150">
              <a:spAutoFit/>
            </a:bodyPr>
            <a:lstStyle/>
            <a:p>
              <a:pPr indent="0" lvl="0" marL="0" marR="0" rtl="0" algn="ctr">
                <a:spcBef>
                  <a:spcPts val="0"/>
                </a:spcBef>
                <a:spcAft>
                  <a:spcPts val="0"/>
                </a:spcAft>
                <a:buNone/>
              </a:pPr>
              <a:r>
                <a:rPr lang="en" sz="1046">
                  <a:solidFill>
                    <a:schemeClr val="dk1"/>
                  </a:solidFill>
                  <a:latin typeface="Calibri"/>
                  <a:ea typeface="Calibri"/>
                  <a:cs typeface="Calibri"/>
                  <a:sym typeface="Calibri"/>
                </a:rPr>
                <a:t>Activations</a:t>
              </a:r>
              <a:endParaRPr sz="1046"/>
            </a:p>
          </p:txBody>
        </p:sp>
        <p:sp>
          <p:nvSpPr>
            <p:cNvPr id="7649" name="Google Shape;7649;p569"/>
            <p:cNvSpPr txBox="1"/>
            <p:nvPr/>
          </p:nvSpPr>
          <p:spPr>
            <a:xfrm>
              <a:off x="291510" y="3793337"/>
              <a:ext cx="2332500" cy="307800"/>
            </a:xfrm>
            <a:prstGeom prst="rect">
              <a:avLst/>
            </a:prstGeom>
            <a:noFill/>
            <a:ln>
              <a:noFill/>
            </a:ln>
          </p:spPr>
          <p:txBody>
            <a:bodyPr anchorCtr="0" anchor="t" bIns="34150" lIns="68350" spcFirstLastPara="1" rIns="68350" wrap="square" tIns="34150">
              <a:spAutoFit/>
            </a:bodyPr>
            <a:lstStyle/>
            <a:p>
              <a:pPr indent="0" lvl="0" marL="0" marR="0" rtl="0" algn="ctr">
                <a:spcBef>
                  <a:spcPts val="0"/>
                </a:spcBef>
                <a:spcAft>
                  <a:spcPts val="0"/>
                </a:spcAft>
                <a:buNone/>
              </a:pPr>
              <a:r>
                <a:rPr lang="en" sz="1046">
                  <a:solidFill>
                    <a:schemeClr val="dk1"/>
                  </a:solidFill>
                  <a:latin typeface="Calibri"/>
                  <a:ea typeface="Calibri"/>
                  <a:cs typeface="Calibri"/>
                  <a:sym typeface="Calibri"/>
                </a:rPr>
                <a:t>Weights</a:t>
              </a:r>
              <a:endParaRPr sz="1046"/>
            </a:p>
          </p:txBody>
        </p:sp>
        <p:sp>
          <p:nvSpPr>
            <p:cNvPr id="7650" name="Google Shape;7650;p569"/>
            <p:cNvSpPr txBox="1"/>
            <p:nvPr/>
          </p:nvSpPr>
          <p:spPr>
            <a:xfrm>
              <a:off x="2003181" y="2645568"/>
              <a:ext cx="2332500" cy="307800"/>
            </a:xfrm>
            <a:prstGeom prst="rect">
              <a:avLst/>
            </a:prstGeom>
            <a:noFill/>
            <a:ln>
              <a:noFill/>
            </a:ln>
          </p:spPr>
          <p:txBody>
            <a:bodyPr anchorCtr="0" anchor="t" bIns="34150" lIns="68350" spcFirstLastPara="1" rIns="68350" wrap="square" tIns="34150">
              <a:spAutoFit/>
            </a:bodyPr>
            <a:lstStyle/>
            <a:p>
              <a:pPr indent="0" lvl="0" marL="0" marR="0" rtl="0" algn="ctr">
                <a:spcBef>
                  <a:spcPts val="0"/>
                </a:spcBef>
                <a:spcAft>
                  <a:spcPts val="0"/>
                </a:spcAft>
                <a:buNone/>
              </a:pPr>
              <a:r>
                <a:rPr lang="en" sz="1046">
                  <a:solidFill>
                    <a:schemeClr val="dk1"/>
                  </a:solidFill>
                  <a:latin typeface="Calibri"/>
                  <a:ea typeface="Calibri"/>
                  <a:cs typeface="Calibri"/>
                  <a:sym typeface="Calibri"/>
                </a:rPr>
                <a:t>Rotated Acts.</a:t>
              </a:r>
              <a:endParaRPr sz="1046"/>
            </a:p>
          </p:txBody>
        </p:sp>
        <p:sp>
          <p:nvSpPr>
            <p:cNvPr id="7651" name="Google Shape;7651;p569"/>
            <p:cNvSpPr txBox="1"/>
            <p:nvPr/>
          </p:nvSpPr>
          <p:spPr>
            <a:xfrm>
              <a:off x="2018393" y="3828185"/>
              <a:ext cx="2332500" cy="307800"/>
            </a:xfrm>
            <a:prstGeom prst="rect">
              <a:avLst/>
            </a:prstGeom>
            <a:noFill/>
            <a:ln>
              <a:noFill/>
            </a:ln>
          </p:spPr>
          <p:txBody>
            <a:bodyPr anchorCtr="0" anchor="t" bIns="34150" lIns="68350" spcFirstLastPara="1" rIns="68350" wrap="square" tIns="34150">
              <a:spAutoFit/>
            </a:bodyPr>
            <a:lstStyle/>
            <a:p>
              <a:pPr indent="0" lvl="0" marL="0" marR="0" rtl="0" algn="ctr">
                <a:spcBef>
                  <a:spcPts val="0"/>
                </a:spcBef>
                <a:spcAft>
                  <a:spcPts val="0"/>
                </a:spcAft>
                <a:buNone/>
              </a:pPr>
              <a:r>
                <a:rPr lang="en" sz="1046">
                  <a:solidFill>
                    <a:schemeClr val="dk1"/>
                  </a:solidFill>
                  <a:latin typeface="Calibri"/>
                  <a:ea typeface="Calibri"/>
                  <a:cs typeface="Calibri"/>
                  <a:sym typeface="Calibri"/>
                </a:rPr>
                <a:t>Rotated W.</a:t>
              </a:r>
              <a:endParaRPr sz="1046"/>
            </a:p>
          </p:txBody>
        </p:sp>
        <p:sp>
          <p:nvSpPr>
            <p:cNvPr id="7652" name="Google Shape;7652;p569"/>
            <p:cNvSpPr/>
            <p:nvPr/>
          </p:nvSpPr>
          <p:spPr>
            <a:xfrm rot="1868106">
              <a:off x="3905334" y="2355408"/>
              <a:ext cx="395700" cy="196229"/>
            </a:xfrm>
            <a:prstGeom prst="rightArrow">
              <a:avLst>
                <a:gd fmla="val 50000" name="adj1"/>
                <a:gd fmla="val 50000" name="adj2"/>
              </a:avLst>
            </a:prstGeom>
            <a:solidFill>
              <a:schemeClr val="accent1"/>
            </a:solidFill>
            <a:ln cap="flat" cmpd="sng" w="9500">
              <a:solidFill>
                <a:srgbClr val="1C3052"/>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sz="1345">
                <a:solidFill>
                  <a:schemeClr val="lt1"/>
                </a:solidFill>
                <a:latin typeface="Calibri"/>
                <a:ea typeface="Calibri"/>
                <a:cs typeface="Calibri"/>
                <a:sym typeface="Calibri"/>
              </a:endParaRPr>
            </a:p>
          </p:txBody>
        </p:sp>
        <p:sp>
          <p:nvSpPr>
            <p:cNvPr id="7653" name="Google Shape;7653;p569"/>
            <p:cNvSpPr/>
            <p:nvPr/>
          </p:nvSpPr>
          <p:spPr>
            <a:xfrm rot="-1939672">
              <a:off x="3905781" y="3152789"/>
              <a:ext cx="395502" cy="196336"/>
            </a:xfrm>
            <a:prstGeom prst="rightArrow">
              <a:avLst>
                <a:gd fmla="val 50000" name="adj1"/>
                <a:gd fmla="val 50000" name="adj2"/>
              </a:avLst>
            </a:prstGeom>
            <a:solidFill>
              <a:schemeClr val="accent1"/>
            </a:solidFill>
            <a:ln cap="flat" cmpd="sng" w="9500">
              <a:solidFill>
                <a:srgbClr val="1C3052"/>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sz="1345">
                <a:solidFill>
                  <a:schemeClr val="lt1"/>
                </a:solidFill>
                <a:latin typeface="Calibri"/>
                <a:ea typeface="Calibri"/>
                <a:cs typeface="Calibri"/>
                <a:sym typeface="Calibri"/>
              </a:endParaRPr>
            </a:p>
          </p:txBody>
        </p:sp>
        <p:sp>
          <p:nvSpPr>
            <p:cNvPr id="7654" name="Google Shape;7654;p569"/>
            <p:cNvSpPr txBox="1"/>
            <p:nvPr/>
          </p:nvSpPr>
          <p:spPr>
            <a:xfrm>
              <a:off x="1155500" y="2571251"/>
              <a:ext cx="2332500" cy="646500"/>
            </a:xfrm>
            <a:prstGeom prst="rect">
              <a:avLst/>
            </a:prstGeom>
            <a:noFill/>
            <a:ln>
              <a:noFill/>
            </a:ln>
          </p:spPr>
          <p:txBody>
            <a:bodyPr anchorCtr="0" anchor="t" bIns="34150" lIns="68350" spcFirstLastPara="1" rIns="68350" wrap="square" tIns="34150">
              <a:spAutoFit/>
            </a:bodyPr>
            <a:lstStyle/>
            <a:p>
              <a:pPr indent="0" lvl="0" marL="0" marR="0" rtl="0" algn="ctr">
                <a:spcBef>
                  <a:spcPts val="0"/>
                </a:spcBef>
                <a:spcAft>
                  <a:spcPts val="0"/>
                </a:spcAft>
                <a:buNone/>
              </a:pPr>
              <a:r>
                <a:rPr lang="en" sz="897">
                  <a:solidFill>
                    <a:schemeClr val="dk1"/>
                  </a:solidFill>
                  <a:latin typeface="Calibri"/>
                  <a:ea typeface="Calibri"/>
                  <a:cs typeface="Calibri"/>
                  <a:sym typeface="Calibri"/>
                </a:rPr>
                <a:t>Small</a:t>
              </a:r>
              <a:endParaRPr sz="1046"/>
            </a:p>
            <a:p>
              <a:pPr indent="0" lvl="0" marL="0" marR="0" rtl="0" algn="ctr">
                <a:spcBef>
                  <a:spcPts val="0"/>
                </a:spcBef>
                <a:spcAft>
                  <a:spcPts val="0"/>
                </a:spcAft>
                <a:buNone/>
              </a:pPr>
              <a:r>
                <a:rPr lang="en" sz="897">
                  <a:solidFill>
                    <a:schemeClr val="dk1"/>
                  </a:solidFill>
                  <a:latin typeface="Calibri"/>
                  <a:ea typeface="Calibri"/>
                  <a:cs typeface="Calibri"/>
                  <a:sym typeface="Calibri"/>
                </a:rPr>
                <a:t>Block </a:t>
              </a:r>
              <a:br>
                <a:rPr lang="en" sz="897">
                  <a:solidFill>
                    <a:schemeClr val="dk1"/>
                  </a:solidFill>
                  <a:latin typeface="Calibri"/>
                  <a:ea typeface="Calibri"/>
                  <a:cs typeface="Calibri"/>
                  <a:sym typeface="Calibri"/>
                </a:rPr>
              </a:br>
              <a:r>
                <a:rPr lang="en" sz="897">
                  <a:solidFill>
                    <a:schemeClr val="dk1"/>
                  </a:solidFill>
                  <a:latin typeface="Calibri"/>
                  <a:ea typeface="Calibri"/>
                  <a:cs typeface="Calibri"/>
                  <a:sym typeface="Calibri"/>
                </a:rPr>
                <a:t>Hadamard</a:t>
              </a:r>
              <a:endParaRPr sz="1046"/>
            </a:p>
          </p:txBody>
        </p:sp>
      </p:grpSp>
      <p:grpSp>
        <p:nvGrpSpPr>
          <p:cNvPr id="7655" name="Google Shape;7655;p569"/>
          <p:cNvGrpSpPr/>
          <p:nvPr/>
        </p:nvGrpSpPr>
        <p:grpSpPr>
          <a:xfrm>
            <a:off x="1203684" y="4177632"/>
            <a:ext cx="4157100" cy="1828380"/>
            <a:chOff x="180557" y="4031603"/>
            <a:chExt cx="5392528" cy="2371748"/>
          </a:xfrm>
        </p:grpSpPr>
        <p:pic>
          <p:nvPicPr>
            <p:cNvPr id="7656" name="Google Shape;7656;p569"/>
            <p:cNvPicPr preferRelativeResize="0"/>
            <p:nvPr/>
          </p:nvPicPr>
          <p:blipFill rotWithShape="1">
            <a:blip r:embed="rId10">
              <a:alphaModFix/>
            </a:blip>
            <a:srcRect b="0" l="0" r="0" t="0"/>
            <a:stretch/>
          </p:blipFill>
          <p:spPr>
            <a:xfrm>
              <a:off x="703472" y="4050672"/>
              <a:ext cx="4869613" cy="2352679"/>
            </a:xfrm>
            <a:prstGeom prst="rect">
              <a:avLst/>
            </a:prstGeom>
            <a:noFill/>
            <a:ln>
              <a:noFill/>
            </a:ln>
          </p:spPr>
        </p:pic>
        <p:sp>
          <p:nvSpPr>
            <p:cNvPr id="7657" name="Google Shape;7657;p569"/>
            <p:cNvSpPr/>
            <p:nvPr/>
          </p:nvSpPr>
          <p:spPr>
            <a:xfrm>
              <a:off x="1081454" y="4309124"/>
              <a:ext cx="465900" cy="377100"/>
            </a:xfrm>
            <a:prstGeom prst="rect">
              <a:avLst/>
            </a:prstGeom>
            <a:noFill/>
            <a:ln cap="flat" cmpd="sng" w="9800">
              <a:solidFill>
                <a:srgbClr val="548135"/>
              </a:solidFill>
              <a:prstDash val="solid"/>
              <a:miter lim="800000"/>
              <a:headEnd len="sm" w="sm" type="none"/>
              <a:tailEnd len="sm" w="sm" type="none"/>
            </a:ln>
          </p:spPr>
          <p:txBody>
            <a:bodyPr anchorCtr="0" anchor="ctr" bIns="35225" lIns="70475" spcFirstLastPara="1" rIns="70475" wrap="square" tIns="35225">
              <a:noAutofit/>
            </a:bodyPr>
            <a:lstStyle/>
            <a:p>
              <a:pPr indent="0" lvl="0" marL="0" marR="0" rtl="0" algn="ctr">
                <a:spcBef>
                  <a:spcPts val="0"/>
                </a:spcBef>
                <a:spcAft>
                  <a:spcPts val="0"/>
                </a:spcAft>
                <a:buNone/>
              </a:pPr>
              <a:r>
                <a:t/>
              </a:r>
              <a:endParaRPr sz="1387">
                <a:solidFill>
                  <a:schemeClr val="lt1"/>
                </a:solidFill>
                <a:latin typeface="Calibri"/>
                <a:ea typeface="Calibri"/>
                <a:cs typeface="Calibri"/>
                <a:sym typeface="Calibri"/>
              </a:endParaRPr>
            </a:p>
          </p:txBody>
        </p:sp>
        <p:cxnSp>
          <p:nvCxnSpPr>
            <p:cNvPr id="7658" name="Google Shape;7658;p569"/>
            <p:cNvCxnSpPr/>
            <p:nvPr/>
          </p:nvCxnSpPr>
          <p:spPr>
            <a:xfrm rot="10800000">
              <a:off x="1081500" y="4677509"/>
              <a:ext cx="4290600" cy="0"/>
            </a:xfrm>
            <a:prstGeom prst="straightConnector1">
              <a:avLst/>
            </a:prstGeom>
            <a:noFill/>
            <a:ln cap="flat" cmpd="sng" w="9800">
              <a:solidFill>
                <a:srgbClr val="548135"/>
              </a:solidFill>
              <a:prstDash val="dash"/>
              <a:miter lim="800000"/>
              <a:headEnd len="sm" w="sm" type="none"/>
              <a:tailEnd len="sm" w="sm" type="none"/>
            </a:ln>
          </p:spPr>
        </p:cxnSp>
        <p:sp>
          <p:nvSpPr>
            <p:cNvPr id="7659" name="Google Shape;7659;p569"/>
            <p:cNvSpPr txBox="1"/>
            <p:nvPr/>
          </p:nvSpPr>
          <p:spPr>
            <a:xfrm>
              <a:off x="180557" y="4031603"/>
              <a:ext cx="2332500" cy="307800"/>
            </a:xfrm>
            <a:prstGeom prst="rect">
              <a:avLst/>
            </a:prstGeom>
            <a:noFill/>
            <a:ln>
              <a:noFill/>
            </a:ln>
          </p:spPr>
          <p:txBody>
            <a:bodyPr anchorCtr="0" anchor="t" bIns="35225" lIns="70475" spcFirstLastPara="1" rIns="70475" wrap="square" tIns="35225">
              <a:spAutoFit/>
            </a:bodyPr>
            <a:lstStyle/>
            <a:p>
              <a:pPr indent="0" lvl="0" marL="0" marR="0" rtl="0" algn="ctr">
                <a:spcBef>
                  <a:spcPts val="0"/>
                </a:spcBef>
                <a:spcAft>
                  <a:spcPts val="0"/>
                </a:spcAft>
                <a:buNone/>
              </a:pPr>
              <a:r>
                <a:rPr lang="en" sz="1079">
                  <a:solidFill>
                    <a:schemeClr val="dk1"/>
                  </a:solidFill>
                  <a:latin typeface="Calibri"/>
                  <a:ea typeface="Calibri"/>
                  <a:cs typeface="Calibri"/>
                  <a:sym typeface="Calibri"/>
                </a:rPr>
                <a:t>MR-GPTQ</a:t>
              </a:r>
              <a:endParaRPr sz="1079"/>
            </a:p>
          </p:txBody>
        </p:sp>
      </p:grpSp>
      <p:grpSp>
        <p:nvGrpSpPr>
          <p:cNvPr id="7660" name="Google Shape;7660;p569"/>
          <p:cNvGrpSpPr/>
          <p:nvPr/>
        </p:nvGrpSpPr>
        <p:grpSpPr>
          <a:xfrm>
            <a:off x="6067424" y="4247710"/>
            <a:ext cx="3853575" cy="1762996"/>
            <a:chOff x="6489727" y="4122508"/>
            <a:chExt cx="4998800" cy="2286932"/>
          </a:xfrm>
        </p:grpSpPr>
        <p:grpSp>
          <p:nvGrpSpPr>
            <p:cNvPr id="7661" name="Google Shape;7661;p569"/>
            <p:cNvGrpSpPr/>
            <p:nvPr/>
          </p:nvGrpSpPr>
          <p:grpSpPr>
            <a:xfrm>
              <a:off x="6489727" y="4122508"/>
              <a:ext cx="4998800" cy="2286932"/>
              <a:chOff x="6489727" y="4122508"/>
              <a:chExt cx="4998800" cy="2286932"/>
            </a:xfrm>
          </p:grpSpPr>
          <p:pic>
            <p:nvPicPr>
              <p:cNvPr id="7662" name="Google Shape;7662;p569"/>
              <p:cNvPicPr preferRelativeResize="0"/>
              <p:nvPr/>
            </p:nvPicPr>
            <p:blipFill rotWithShape="1">
              <a:blip r:embed="rId11">
                <a:alphaModFix/>
              </a:blip>
              <a:srcRect b="0" l="0" r="0" t="0"/>
              <a:stretch/>
            </p:blipFill>
            <p:spPr>
              <a:xfrm>
                <a:off x="6489727" y="4122508"/>
                <a:ext cx="4998800" cy="2286932"/>
              </a:xfrm>
              <a:prstGeom prst="rect">
                <a:avLst/>
              </a:prstGeom>
              <a:noFill/>
              <a:ln>
                <a:noFill/>
              </a:ln>
            </p:spPr>
          </p:pic>
          <p:sp>
            <p:nvSpPr>
              <p:cNvPr id="7663" name="Google Shape;7663;p569"/>
              <p:cNvSpPr/>
              <p:nvPr/>
            </p:nvSpPr>
            <p:spPr>
              <a:xfrm>
                <a:off x="6981710" y="4314367"/>
                <a:ext cx="2531400" cy="439500"/>
              </a:xfrm>
              <a:prstGeom prst="rect">
                <a:avLst/>
              </a:prstGeom>
              <a:noFill/>
              <a:ln cap="flat" cmpd="sng" w="9800">
                <a:solidFill>
                  <a:srgbClr val="548135"/>
                </a:solidFill>
                <a:prstDash val="solid"/>
                <a:miter lim="800000"/>
                <a:headEnd len="sm" w="sm" type="none"/>
                <a:tailEnd len="sm" w="sm" type="none"/>
              </a:ln>
            </p:spPr>
            <p:txBody>
              <a:bodyPr anchorCtr="0" anchor="ctr" bIns="35225" lIns="70475" spcFirstLastPara="1" rIns="70475" wrap="square" tIns="35225">
                <a:noAutofit/>
              </a:bodyPr>
              <a:lstStyle/>
              <a:p>
                <a:pPr indent="0" lvl="0" marL="0" marR="0" rtl="0" algn="ctr">
                  <a:spcBef>
                    <a:spcPts val="0"/>
                  </a:spcBef>
                  <a:spcAft>
                    <a:spcPts val="0"/>
                  </a:spcAft>
                  <a:buNone/>
                </a:pPr>
                <a:r>
                  <a:t/>
                </a:r>
                <a:endParaRPr sz="1387">
                  <a:solidFill>
                    <a:schemeClr val="lt1"/>
                  </a:solidFill>
                  <a:latin typeface="Calibri"/>
                  <a:ea typeface="Calibri"/>
                  <a:cs typeface="Calibri"/>
                  <a:sym typeface="Calibri"/>
                </a:endParaRPr>
              </a:p>
            </p:txBody>
          </p:sp>
        </p:grpSp>
        <p:sp>
          <p:nvSpPr>
            <p:cNvPr id="7664" name="Google Shape;7664;p569"/>
            <p:cNvSpPr txBox="1"/>
            <p:nvPr/>
          </p:nvSpPr>
          <p:spPr>
            <a:xfrm>
              <a:off x="7052741" y="4719041"/>
              <a:ext cx="2332500" cy="307800"/>
            </a:xfrm>
            <a:prstGeom prst="rect">
              <a:avLst/>
            </a:prstGeom>
            <a:noFill/>
            <a:ln>
              <a:noFill/>
            </a:ln>
          </p:spPr>
          <p:txBody>
            <a:bodyPr anchorCtr="0" anchor="t" bIns="35225" lIns="70475" spcFirstLastPara="1" rIns="70475" wrap="square" tIns="35225">
              <a:spAutoFit/>
            </a:bodyPr>
            <a:lstStyle/>
            <a:p>
              <a:pPr indent="0" lvl="0" marL="0" marR="0" rtl="0" algn="ctr">
                <a:spcBef>
                  <a:spcPts val="0"/>
                </a:spcBef>
                <a:spcAft>
                  <a:spcPts val="0"/>
                </a:spcAft>
                <a:buNone/>
              </a:pPr>
              <a:r>
                <a:rPr lang="en" sz="1079">
                  <a:solidFill>
                    <a:schemeClr val="dk1"/>
                  </a:solidFill>
                  <a:latin typeface="Calibri"/>
                  <a:ea typeface="Calibri"/>
                  <a:cs typeface="Calibri"/>
                  <a:sym typeface="Calibri"/>
                </a:rPr>
                <a:t>MR-GPTQ Variants</a:t>
              </a:r>
              <a:endParaRPr sz="1079"/>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8" name="Shape 7668"/>
        <p:cNvGrpSpPr/>
        <p:nvPr/>
      </p:nvGrpSpPr>
      <p:grpSpPr>
        <a:xfrm>
          <a:off x="0" y="0"/>
          <a:ext cx="0" cy="0"/>
          <a:chOff x="0" y="0"/>
          <a:chExt cx="0" cy="0"/>
        </a:xfrm>
      </p:grpSpPr>
      <p:sp>
        <p:nvSpPr>
          <p:cNvPr id="7669" name="Google Shape;7669;p5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670" name="Google Shape;7670;p570"/>
          <p:cNvSpPr txBox="1"/>
          <p:nvPr/>
        </p:nvSpPr>
        <p:spPr>
          <a:xfrm>
            <a:off x="701775" y="385510"/>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500">
                <a:latin typeface="Red Hat Display"/>
                <a:ea typeface="Red Hat Display"/>
                <a:cs typeface="Red Hat Display"/>
                <a:sym typeface="Red Hat Display"/>
              </a:rPr>
              <a:t>Can We Do Better?</a:t>
            </a:r>
            <a:endParaRPr sz="35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671" name="Google Shape;7671;p570"/>
          <p:cNvSpPr txBox="1"/>
          <p:nvPr>
            <p:ph idx="3" type="subTitle"/>
          </p:nvPr>
        </p:nvSpPr>
        <p:spPr>
          <a:xfrm>
            <a:off x="1590904" y="1041650"/>
            <a:ext cx="91983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solidFill>
                  <a:schemeClr val="dk1"/>
                </a:solidFill>
              </a:rPr>
              <a:t>[</a:t>
            </a:r>
            <a:r>
              <a:rPr b="1" lang="en">
                <a:solidFill>
                  <a:schemeClr val="dk1"/>
                </a:solidFill>
              </a:rPr>
              <a:t>MR-GPTQ</a:t>
            </a:r>
            <a:r>
              <a:rPr lang="en">
                <a:solidFill>
                  <a:schemeClr val="dk1"/>
                </a:solidFill>
              </a:rPr>
              <a:t>: Castro, Egiazarian et al., 2025. Paper: </a:t>
            </a:r>
            <a:r>
              <a:rPr lang="en" u="sng">
                <a:solidFill>
                  <a:schemeClr val="hlink"/>
                </a:solidFill>
                <a:hlinkClick r:id="rId3"/>
              </a:rPr>
              <a:t>https://arxiv.org/pdf/2509.23202</a:t>
            </a:r>
            <a:r>
              <a:rPr lang="en">
                <a:solidFill>
                  <a:schemeClr val="dk1"/>
                </a:solidFill>
              </a:rPr>
              <a:t> ]</a:t>
            </a:r>
            <a:endParaRPr b="1">
              <a:solidFill>
                <a:schemeClr val="dk1"/>
              </a:solidFill>
            </a:endParaRPr>
          </a:p>
        </p:txBody>
      </p:sp>
      <p:sp>
        <p:nvSpPr>
          <p:cNvPr id="7672" name="Google Shape;7672;p570"/>
          <p:cNvSpPr txBox="1"/>
          <p:nvPr>
            <p:ph idx="1" type="body"/>
          </p:nvPr>
        </p:nvSpPr>
        <p:spPr>
          <a:xfrm>
            <a:off x="486577" y="1951127"/>
            <a:ext cx="8158500" cy="3567000"/>
          </a:xfrm>
          <a:prstGeom prst="rect">
            <a:avLst/>
          </a:prstGeom>
          <a:noFill/>
          <a:ln>
            <a:noFill/>
          </a:ln>
        </p:spPr>
        <p:txBody>
          <a:bodyPr anchorCtr="0" anchor="t" bIns="35225" lIns="70475" spcFirstLastPara="1" rIns="70475" wrap="square" tIns="35225">
            <a:normAutofit/>
          </a:bodyPr>
          <a:lstStyle/>
          <a:p>
            <a:pPr indent="0" lvl="0" marL="0" rtl="0" algn="l">
              <a:lnSpc>
                <a:spcPct val="90000"/>
              </a:lnSpc>
              <a:spcBef>
                <a:spcPts val="0"/>
              </a:spcBef>
              <a:spcAft>
                <a:spcPts val="0"/>
              </a:spcAft>
              <a:buClr>
                <a:schemeClr val="dk1"/>
              </a:buClr>
              <a:buSzPts val="2158"/>
              <a:buNone/>
            </a:pPr>
            <a:r>
              <a:rPr b="1" lang="en" sz="1850"/>
              <a:t>Micro-Rotated GPTQ (MR-GPTQ)</a:t>
            </a:r>
            <a:endParaRPr sz="1850"/>
          </a:p>
          <a:p>
            <a:pPr indent="0" lvl="0" marL="0" rtl="0" algn="l">
              <a:lnSpc>
                <a:spcPct val="90000"/>
              </a:lnSpc>
              <a:spcBef>
                <a:spcPts val="771"/>
              </a:spcBef>
              <a:spcAft>
                <a:spcPts val="0"/>
              </a:spcAft>
              <a:buClr>
                <a:schemeClr val="dk1"/>
              </a:buClr>
              <a:buSzPts val="2158"/>
              <a:buNone/>
            </a:pPr>
            <a:r>
              <a:rPr lang="en" sz="1387"/>
              <a:t>- </a:t>
            </a:r>
            <a:r>
              <a:rPr b="1" lang="en" sz="1850"/>
              <a:t>Micro-rotations</a:t>
            </a:r>
            <a:r>
              <a:rPr lang="en" sz="1850"/>
              <a:t>: “smoothen” </a:t>
            </a:r>
            <a:br>
              <a:rPr lang="en" sz="1850"/>
            </a:br>
            <a:r>
              <a:rPr lang="en" sz="1850"/>
              <a:t>the group-level weight distribution</a:t>
            </a:r>
            <a:endParaRPr sz="1387"/>
          </a:p>
          <a:p>
            <a:pPr indent="0" lvl="0" marL="0" rtl="0" algn="l">
              <a:lnSpc>
                <a:spcPct val="90000"/>
              </a:lnSpc>
              <a:spcBef>
                <a:spcPts val="771"/>
              </a:spcBef>
              <a:spcAft>
                <a:spcPts val="0"/>
              </a:spcAft>
              <a:buClr>
                <a:schemeClr val="dk1"/>
              </a:buClr>
              <a:buSzPts val="1850"/>
              <a:buNone/>
            </a:pPr>
            <a:r>
              <a:rPr lang="en" sz="1850"/>
              <a:t>- </a:t>
            </a:r>
            <a:r>
              <a:rPr b="1" lang="en" sz="1850"/>
              <a:t>Error correction</a:t>
            </a:r>
            <a:r>
              <a:rPr lang="en" sz="1850"/>
              <a:t>: Initially, worse MSE</a:t>
            </a:r>
            <a:br>
              <a:rPr lang="en" sz="1850"/>
            </a:br>
            <a:r>
              <a:rPr lang="en" sz="1850"/>
              <a:t>but better recovery overall thanks to FP-specific GPTQ improvements</a:t>
            </a:r>
            <a:endParaRPr sz="1387"/>
          </a:p>
          <a:p>
            <a:pPr indent="0" lvl="0" marL="0" rtl="0" algn="l">
              <a:lnSpc>
                <a:spcPct val="90000"/>
              </a:lnSpc>
              <a:spcBef>
                <a:spcPts val="771"/>
              </a:spcBef>
              <a:spcAft>
                <a:spcPts val="0"/>
              </a:spcAft>
              <a:buClr>
                <a:schemeClr val="dk1"/>
              </a:buClr>
              <a:buSzPts val="1850"/>
              <a:buNone/>
            </a:pPr>
            <a:r>
              <a:rPr lang="en" sz="1850"/>
              <a:t>- </a:t>
            </a:r>
            <a:r>
              <a:rPr b="1" lang="en" sz="1850"/>
              <a:t>Rotation Fusion</a:t>
            </a:r>
            <a:r>
              <a:rPr lang="en" sz="1850"/>
              <a:t>: Micro-rotations applied into weights at pre-processing,</a:t>
            </a:r>
            <a:br>
              <a:rPr lang="en" sz="1850"/>
            </a:br>
            <a:r>
              <a:rPr lang="en" sz="1850"/>
              <a:t>and applied online onto activations, during quantization</a:t>
            </a:r>
            <a:endParaRPr sz="1387"/>
          </a:p>
          <a:p>
            <a:pPr indent="-39159" lvl="0" marL="176217" rtl="0" algn="l">
              <a:lnSpc>
                <a:spcPct val="90000"/>
              </a:lnSpc>
              <a:spcBef>
                <a:spcPts val="771"/>
              </a:spcBef>
              <a:spcAft>
                <a:spcPts val="771"/>
              </a:spcAft>
              <a:buClr>
                <a:schemeClr val="dk1"/>
              </a:buClr>
              <a:buSzPts val="2158"/>
              <a:buNone/>
            </a:pPr>
            <a:r>
              <a:t/>
            </a:r>
            <a:endParaRPr sz="1387"/>
          </a:p>
        </p:txBody>
      </p:sp>
      <p:grpSp>
        <p:nvGrpSpPr>
          <p:cNvPr id="7673" name="Google Shape;7673;p570"/>
          <p:cNvGrpSpPr/>
          <p:nvPr/>
        </p:nvGrpSpPr>
        <p:grpSpPr>
          <a:xfrm>
            <a:off x="6482306" y="1420347"/>
            <a:ext cx="5457659" cy="1763020"/>
            <a:chOff x="281196" y="1777745"/>
            <a:chExt cx="7300239" cy="2358240"/>
          </a:xfrm>
        </p:grpSpPr>
        <p:grpSp>
          <p:nvGrpSpPr>
            <p:cNvPr id="7674" name="Google Shape;7674;p570"/>
            <p:cNvGrpSpPr/>
            <p:nvPr/>
          </p:nvGrpSpPr>
          <p:grpSpPr>
            <a:xfrm>
              <a:off x="3565012" y="1897085"/>
              <a:ext cx="4016423" cy="2219439"/>
              <a:chOff x="6882546" y="3667665"/>
              <a:chExt cx="6097500" cy="2668878"/>
            </a:xfrm>
          </p:grpSpPr>
          <p:sp>
            <p:nvSpPr>
              <p:cNvPr id="7675" name="Google Shape;7675;p570"/>
              <p:cNvSpPr/>
              <p:nvPr/>
            </p:nvSpPr>
            <p:spPr>
              <a:xfrm>
                <a:off x="8660424" y="4158761"/>
                <a:ext cx="1002300" cy="1441800"/>
              </a:xfrm>
              <a:prstGeom prst="rect">
                <a:avLst/>
              </a:prstGeom>
              <a:solidFill>
                <a:srgbClr val="757070"/>
              </a:solidFill>
              <a:ln cap="flat" cmpd="sng" w="9500">
                <a:solidFill>
                  <a:srgbClr val="31538F"/>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b="0" i="0" sz="1345" u="none" cap="none" strike="noStrike">
                  <a:solidFill>
                    <a:schemeClr val="lt1"/>
                  </a:solidFill>
                  <a:latin typeface="Calibri"/>
                  <a:ea typeface="Calibri"/>
                  <a:cs typeface="Calibri"/>
                  <a:sym typeface="Calibri"/>
                </a:endParaRPr>
              </a:p>
            </p:txBody>
          </p:sp>
          <p:sp>
            <p:nvSpPr>
              <p:cNvPr id="7676" name="Google Shape;7676;p570"/>
              <p:cNvSpPr/>
              <p:nvPr/>
            </p:nvSpPr>
            <p:spPr>
              <a:xfrm>
                <a:off x="9727225" y="4158761"/>
                <a:ext cx="269700" cy="1441800"/>
              </a:xfrm>
              <a:prstGeom prst="rect">
                <a:avLst/>
              </a:prstGeom>
              <a:solidFill>
                <a:srgbClr val="2E75B5"/>
              </a:solidFill>
              <a:ln cap="flat" cmpd="sng" w="9500">
                <a:solidFill>
                  <a:srgbClr val="31538F"/>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b="0" i="0" sz="1345" u="none" cap="none" strike="noStrike">
                  <a:solidFill>
                    <a:schemeClr val="lt1"/>
                  </a:solidFill>
                  <a:latin typeface="Calibri"/>
                  <a:ea typeface="Calibri"/>
                  <a:cs typeface="Calibri"/>
                  <a:sym typeface="Calibri"/>
                </a:endParaRPr>
              </a:p>
            </p:txBody>
          </p:sp>
          <p:sp>
            <p:nvSpPr>
              <p:cNvPr id="7677" name="Google Shape;7677;p570"/>
              <p:cNvSpPr/>
              <p:nvPr/>
            </p:nvSpPr>
            <p:spPr>
              <a:xfrm>
                <a:off x="10061334" y="4158761"/>
                <a:ext cx="1439100" cy="1441800"/>
              </a:xfrm>
              <a:prstGeom prst="rect">
                <a:avLst/>
              </a:prstGeom>
              <a:solidFill>
                <a:srgbClr val="FFC000"/>
              </a:solidFill>
              <a:ln cap="flat" cmpd="sng" w="9500">
                <a:solidFill>
                  <a:srgbClr val="31538F"/>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b="0" i="0" sz="1345" u="none" cap="none" strike="noStrike">
                  <a:solidFill>
                    <a:schemeClr val="lt1"/>
                  </a:solidFill>
                  <a:latin typeface="Calibri"/>
                  <a:ea typeface="Calibri"/>
                  <a:cs typeface="Calibri"/>
                  <a:sym typeface="Calibri"/>
                </a:endParaRPr>
              </a:p>
            </p:txBody>
          </p:sp>
          <p:sp>
            <p:nvSpPr>
              <p:cNvPr id="7678" name="Google Shape;7678;p570"/>
              <p:cNvSpPr txBox="1"/>
              <p:nvPr/>
            </p:nvSpPr>
            <p:spPr>
              <a:xfrm>
                <a:off x="7959532" y="5633343"/>
                <a:ext cx="4131900" cy="703200"/>
              </a:xfrm>
              <a:prstGeom prst="rect">
                <a:avLst/>
              </a:prstGeom>
              <a:blipFill rotWithShape="1">
                <a:blip r:embed="rId4">
                  <a:alphaModFix/>
                </a:blip>
                <a:stretch>
                  <a:fillRect b="0" l="0" r="0" t="-2079"/>
                </a:stretch>
              </a:blipFill>
              <a:ln>
                <a:noFill/>
              </a:ln>
            </p:spPr>
            <p:txBody>
              <a:bodyPr anchorCtr="0" anchor="t" bIns="34150" lIns="68350" spcFirstLastPara="1" rIns="68350" wrap="square" tIns="34150">
                <a:noAutofit/>
              </a:bodyPr>
              <a:lstStyle/>
              <a:p>
                <a:pPr indent="0" lvl="0" marL="0" marR="0" rtl="0" algn="l">
                  <a:spcBef>
                    <a:spcPts val="0"/>
                  </a:spcBef>
                  <a:spcAft>
                    <a:spcPts val="0"/>
                  </a:spcAft>
                  <a:buNone/>
                </a:pPr>
                <a:r>
                  <a:rPr b="0" i="0" lang="en" sz="1345" u="none" cap="none" strike="noStrike">
                    <a:latin typeface="Calibri"/>
                    <a:ea typeface="Calibri"/>
                    <a:cs typeface="Calibri"/>
                    <a:sym typeface="Calibri"/>
                  </a:rPr>
                  <a:t> </a:t>
                </a:r>
                <a:endParaRPr sz="1046"/>
              </a:p>
            </p:txBody>
          </p:sp>
          <p:sp>
            <p:nvSpPr>
              <p:cNvPr id="7679" name="Google Shape;7679;p570"/>
              <p:cNvSpPr txBox="1"/>
              <p:nvPr/>
            </p:nvSpPr>
            <p:spPr>
              <a:xfrm>
                <a:off x="6882546" y="3667665"/>
                <a:ext cx="6097500" cy="444000"/>
              </a:xfrm>
              <a:prstGeom prst="rect">
                <a:avLst/>
              </a:prstGeom>
              <a:blipFill rotWithShape="1">
                <a:blip r:embed="rId5">
                  <a:alphaModFix/>
                </a:blip>
                <a:stretch>
                  <a:fillRect b="-23328" l="0" r="0" t="-9999"/>
                </a:stretch>
              </a:blipFill>
              <a:ln>
                <a:noFill/>
              </a:ln>
            </p:spPr>
            <p:txBody>
              <a:bodyPr anchorCtr="0" anchor="t" bIns="34150" lIns="68350" spcFirstLastPara="1" rIns="68350" wrap="square" tIns="34150">
                <a:noAutofit/>
              </a:bodyPr>
              <a:lstStyle/>
              <a:p>
                <a:pPr indent="0" lvl="0" marL="0" marR="0" rtl="0" algn="l">
                  <a:spcBef>
                    <a:spcPts val="0"/>
                  </a:spcBef>
                  <a:spcAft>
                    <a:spcPts val="0"/>
                  </a:spcAft>
                  <a:buNone/>
                </a:pPr>
                <a:r>
                  <a:rPr lang="en" sz="1345">
                    <a:latin typeface="Calibri"/>
                    <a:ea typeface="Calibri"/>
                    <a:cs typeface="Calibri"/>
                    <a:sym typeface="Calibri"/>
                  </a:rPr>
                  <a:t> </a:t>
                </a:r>
                <a:endParaRPr sz="1046"/>
              </a:p>
            </p:txBody>
          </p:sp>
        </p:grpSp>
        <p:pic>
          <p:nvPicPr>
            <p:cNvPr id="7680" name="Google Shape;7680;p570"/>
            <p:cNvPicPr preferRelativeResize="0"/>
            <p:nvPr/>
          </p:nvPicPr>
          <p:blipFill rotWithShape="1">
            <a:blip r:embed="rId6">
              <a:alphaModFix/>
            </a:blip>
            <a:srcRect b="0" l="0" r="0" t="0"/>
            <a:stretch/>
          </p:blipFill>
          <p:spPr>
            <a:xfrm>
              <a:off x="978849" y="1790652"/>
              <a:ext cx="938505" cy="928248"/>
            </a:xfrm>
            <a:prstGeom prst="rect">
              <a:avLst/>
            </a:prstGeom>
            <a:noFill/>
            <a:ln>
              <a:noFill/>
            </a:ln>
          </p:spPr>
        </p:pic>
        <p:pic>
          <p:nvPicPr>
            <p:cNvPr id="7681" name="Google Shape;7681;p570"/>
            <p:cNvPicPr preferRelativeResize="0"/>
            <p:nvPr/>
          </p:nvPicPr>
          <p:blipFill rotWithShape="1">
            <a:blip r:embed="rId7">
              <a:alphaModFix/>
            </a:blip>
            <a:srcRect b="0" l="0" r="0" t="0"/>
            <a:stretch/>
          </p:blipFill>
          <p:spPr>
            <a:xfrm>
              <a:off x="2687110" y="1777745"/>
              <a:ext cx="964721" cy="954061"/>
            </a:xfrm>
            <a:prstGeom prst="rect">
              <a:avLst/>
            </a:prstGeom>
            <a:noFill/>
            <a:ln>
              <a:noFill/>
            </a:ln>
          </p:spPr>
        </p:pic>
        <p:pic>
          <p:nvPicPr>
            <p:cNvPr id="7682" name="Google Shape;7682;p570"/>
            <p:cNvPicPr preferRelativeResize="0"/>
            <p:nvPr/>
          </p:nvPicPr>
          <p:blipFill rotWithShape="1">
            <a:blip r:embed="rId8">
              <a:alphaModFix/>
            </a:blip>
            <a:srcRect b="0" l="0" r="0" t="0"/>
            <a:stretch/>
          </p:blipFill>
          <p:spPr>
            <a:xfrm>
              <a:off x="978848" y="2918948"/>
              <a:ext cx="943805" cy="928247"/>
            </a:xfrm>
            <a:prstGeom prst="rect">
              <a:avLst/>
            </a:prstGeom>
            <a:noFill/>
            <a:ln>
              <a:noFill/>
            </a:ln>
          </p:spPr>
        </p:pic>
        <p:pic>
          <p:nvPicPr>
            <p:cNvPr id="7683" name="Google Shape;7683;p570"/>
            <p:cNvPicPr preferRelativeResize="0"/>
            <p:nvPr/>
          </p:nvPicPr>
          <p:blipFill rotWithShape="1">
            <a:blip r:embed="rId9">
              <a:alphaModFix/>
            </a:blip>
            <a:srcRect b="0" l="0" r="0" t="0"/>
            <a:stretch/>
          </p:blipFill>
          <p:spPr>
            <a:xfrm>
              <a:off x="2686167" y="2918948"/>
              <a:ext cx="967386" cy="954061"/>
            </a:xfrm>
            <a:prstGeom prst="rect">
              <a:avLst/>
            </a:prstGeom>
            <a:noFill/>
            <a:ln>
              <a:noFill/>
            </a:ln>
          </p:spPr>
        </p:pic>
        <p:sp>
          <p:nvSpPr>
            <p:cNvPr id="7684" name="Google Shape;7684;p570"/>
            <p:cNvSpPr/>
            <p:nvPr/>
          </p:nvSpPr>
          <p:spPr>
            <a:xfrm>
              <a:off x="2159241" y="2212542"/>
              <a:ext cx="395700" cy="196500"/>
            </a:xfrm>
            <a:prstGeom prst="rightArrow">
              <a:avLst>
                <a:gd fmla="val 50000" name="adj1"/>
                <a:gd fmla="val 50000" name="adj2"/>
              </a:avLst>
            </a:prstGeom>
            <a:solidFill>
              <a:schemeClr val="accent1"/>
            </a:solidFill>
            <a:ln cap="flat" cmpd="sng" w="9500">
              <a:solidFill>
                <a:srgbClr val="1C3052"/>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sz="1345">
                <a:solidFill>
                  <a:schemeClr val="lt1"/>
                </a:solidFill>
                <a:latin typeface="Calibri"/>
                <a:ea typeface="Calibri"/>
                <a:cs typeface="Calibri"/>
                <a:sym typeface="Calibri"/>
              </a:endParaRPr>
            </a:p>
          </p:txBody>
        </p:sp>
        <p:sp>
          <p:nvSpPr>
            <p:cNvPr id="7685" name="Google Shape;7685;p570"/>
            <p:cNvSpPr/>
            <p:nvPr/>
          </p:nvSpPr>
          <p:spPr>
            <a:xfrm>
              <a:off x="2159241" y="3271933"/>
              <a:ext cx="395700" cy="196500"/>
            </a:xfrm>
            <a:prstGeom prst="rightArrow">
              <a:avLst>
                <a:gd fmla="val 50000" name="adj1"/>
                <a:gd fmla="val 50000" name="adj2"/>
              </a:avLst>
            </a:prstGeom>
            <a:solidFill>
              <a:schemeClr val="accent1"/>
            </a:solidFill>
            <a:ln cap="flat" cmpd="sng" w="9500">
              <a:solidFill>
                <a:srgbClr val="1C3052"/>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sz="1345">
                <a:solidFill>
                  <a:schemeClr val="lt1"/>
                </a:solidFill>
                <a:latin typeface="Calibri"/>
                <a:ea typeface="Calibri"/>
                <a:cs typeface="Calibri"/>
                <a:sym typeface="Calibri"/>
              </a:endParaRPr>
            </a:p>
          </p:txBody>
        </p:sp>
        <p:sp>
          <p:nvSpPr>
            <p:cNvPr id="7686" name="Google Shape;7686;p570"/>
            <p:cNvSpPr txBox="1"/>
            <p:nvPr/>
          </p:nvSpPr>
          <p:spPr>
            <a:xfrm>
              <a:off x="281196" y="2630065"/>
              <a:ext cx="2332500" cy="307800"/>
            </a:xfrm>
            <a:prstGeom prst="rect">
              <a:avLst/>
            </a:prstGeom>
            <a:noFill/>
            <a:ln>
              <a:noFill/>
            </a:ln>
          </p:spPr>
          <p:txBody>
            <a:bodyPr anchorCtr="0" anchor="t" bIns="34150" lIns="68350" spcFirstLastPara="1" rIns="68350" wrap="square" tIns="34150">
              <a:spAutoFit/>
            </a:bodyPr>
            <a:lstStyle/>
            <a:p>
              <a:pPr indent="0" lvl="0" marL="0" marR="0" rtl="0" algn="ctr">
                <a:spcBef>
                  <a:spcPts val="0"/>
                </a:spcBef>
                <a:spcAft>
                  <a:spcPts val="0"/>
                </a:spcAft>
                <a:buNone/>
              </a:pPr>
              <a:r>
                <a:rPr lang="en" sz="1046">
                  <a:solidFill>
                    <a:schemeClr val="dk1"/>
                  </a:solidFill>
                  <a:latin typeface="Calibri"/>
                  <a:ea typeface="Calibri"/>
                  <a:cs typeface="Calibri"/>
                  <a:sym typeface="Calibri"/>
                </a:rPr>
                <a:t>Activations</a:t>
              </a:r>
              <a:endParaRPr sz="1046"/>
            </a:p>
          </p:txBody>
        </p:sp>
        <p:sp>
          <p:nvSpPr>
            <p:cNvPr id="7687" name="Google Shape;7687;p570"/>
            <p:cNvSpPr txBox="1"/>
            <p:nvPr/>
          </p:nvSpPr>
          <p:spPr>
            <a:xfrm>
              <a:off x="291510" y="3793337"/>
              <a:ext cx="2332500" cy="307800"/>
            </a:xfrm>
            <a:prstGeom prst="rect">
              <a:avLst/>
            </a:prstGeom>
            <a:noFill/>
            <a:ln>
              <a:noFill/>
            </a:ln>
          </p:spPr>
          <p:txBody>
            <a:bodyPr anchorCtr="0" anchor="t" bIns="34150" lIns="68350" spcFirstLastPara="1" rIns="68350" wrap="square" tIns="34150">
              <a:spAutoFit/>
            </a:bodyPr>
            <a:lstStyle/>
            <a:p>
              <a:pPr indent="0" lvl="0" marL="0" marR="0" rtl="0" algn="ctr">
                <a:spcBef>
                  <a:spcPts val="0"/>
                </a:spcBef>
                <a:spcAft>
                  <a:spcPts val="0"/>
                </a:spcAft>
                <a:buNone/>
              </a:pPr>
              <a:r>
                <a:rPr lang="en" sz="1046">
                  <a:solidFill>
                    <a:schemeClr val="dk1"/>
                  </a:solidFill>
                  <a:latin typeface="Calibri"/>
                  <a:ea typeface="Calibri"/>
                  <a:cs typeface="Calibri"/>
                  <a:sym typeface="Calibri"/>
                </a:rPr>
                <a:t>Weights</a:t>
              </a:r>
              <a:endParaRPr sz="1046"/>
            </a:p>
          </p:txBody>
        </p:sp>
        <p:sp>
          <p:nvSpPr>
            <p:cNvPr id="7688" name="Google Shape;7688;p570"/>
            <p:cNvSpPr txBox="1"/>
            <p:nvPr/>
          </p:nvSpPr>
          <p:spPr>
            <a:xfrm>
              <a:off x="2003181" y="2645568"/>
              <a:ext cx="2332500" cy="307800"/>
            </a:xfrm>
            <a:prstGeom prst="rect">
              <a:avLst/>
            </a:prstGeom>
            <a:noFill/>
            <a:ln>
              <a:noFill/>
            </a:ln>
          </p:spPr>
          <p:txBody>
            <a:bodyPr anchorCtr="0" anchor="t" bIns="34150" lIns="68350" spcFirstLastPara="1" rIns="68350" wrap="square" tIns="34150">
              <a:spAutoFit/>
            </a:bodyPr>
            <a:lstStyle/>
            <a:p>
              <a:pPr indent="0" lvl="0" marL="0" marR="0" rtl="0" algn="ctr">
                <a:spcBef>
                  <a:spcPts val="0"/>
                </a:spcBef>
                <a:spcAft>
                  <a:spcPts val="0"/>
                </a:spcAft>
                <a:buNone/>
              </a:pPr>
              <a:r>
                <a:rPr lang="en" sz="1046">
                  <a:solidFill>
                    <a:schemeClr val="dk1"/>
                  </a:solidFill>
                  <a:latin typeface="Calibri"/>
                  <a:ea typeface="Calibri"/>
                  <a:cs typeface="Calibri"/>
                  <a:sym typeface="Calibri"/>
                </a:rPr>
                <a:t>Rotated Acts.</a:t>
              </a:r>
              <a:endParaRPr sz="1046"/>
            </a:p>
          </p:txBody>
        </p:sp>
        <p:sp>
          <p:nvSpPr>
            <p:cNvPr id="7689" name="Google Shape;7689;p570"/>
            <p:cNvSpPr txBox="1"/>
            <p:nvPr/>
          </p:nvSpPr>
          <p:spPr>
            <a:xfrm>
              <a:off x="2018393" y="3828185"/>
              <a:ext cx="2332500" cy="307800"/>
            </a:xfrm>
            <a:prstGeom prst="rect">
              <a:avLst/>
            </a:prstGeom>
            <a:noFill/>
            <a:ln>
              <a:noFill/>
            </a:ln>
          </p:spPr>
          <p:txBody>
            <a:bodyPr anchorCtr="0" anchor="t" bIns="34150" lIns="68350" spcFirstLastPara="1" rIns="68350" wrap="square" tIns="34150">
              <a:spAutoFit/>
            </a:bodyPr>
            <a:lstStyle/>
            <a:p>
              <a:pPr indent="0" lvl="0" marL="0" marR="0" rtl="0" algn="ctr">
                <a:spcBef>
                  <a:spcPts val="0"/>
                </a:spcBef>
                <a:spcAft>
                  <a:spcPts val="0"/>
                </a:spcAft>
                <a:buNone/>
              </a:pPr>
              <a:r>
                <a:rPr lang="en" sz="1046">
                  <a:solidFill>
                    <a:schemeClr val="dk1"/>
                  </a:solidFill>
                  <a:latin typeface="Calibri"/>
                  <a:ea typeface="Calibri"/>
                  <a:cs typeface="Calibri"/>
                  <a:sym typeface="Calibri"/>
                </a:rPr>
                <a:t>Rotated W.</a:t>
              </a:r>
              <a:endParaRPr sz="1046"/>
            </a:p>
          </p:txBody>
        </p:sp>
        <p:sp>
          <p:nvSpPr>
            <p:cNvPr id="7690" name="Google Shape;7690;p570"/>
            <p:cNvSpPr/>
            <p:nvPr/>
          </p:nvSpPr>
          <p:spPr>
            <a:xfrm rot="1868106">
              <a:off x="3905334" y="2355408"/>
              <a:ext cx="395700" cy="196229"/>
            </a:xfrm>
            <a:prstGeom prst="rightArrow">
              <a:avLst>
                <a:gd fmla="val 50000" name="adj1"/>
                <a:gd fmla="val 50000" name="adj2"/>
              </a:avLst>
            </a:prstGeom>
            <a:solidFill>
              <a:schemeClr val="accent1"/>
            </a:solidFill>
            <a:ln cap="flat" cmpd="sng" w="9500">
              <a:solidFill>
                <a:srgbClr val="1C3052"/>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sz="1345">
                <a:solidFill>
                  <a:schemeClr val="lt1"/>
                </a:solidFill>
                <a:latin typeface="Calibri"/>
                <a:ea typeface="Calibri"/>
                <a:cs typeface="Calibri"/>
                <a:sym typeface="Calibri"/>
              </a:endParaRPr>
            </a:p>
          </p:txBody>
        </p:sp>
        <p:sp>
          <p:nvSpPr>
            <p:cNvPr id="7691" name="Google Shape;7691;p570"/>
            <p:cNvSpPr/>
            <p:nvPr/>
          </p:nvSpPr>
          <p:spPr>
            <a:xfrm rot="-1939672">
              <a:off x="3905781" y="3152789"/>
              <a:ext cx="395502" cy="196336"/>
            </a:xfrm>
            <a:prstGeom prst="rightArrow">
              <a:avLst>
                <a:gd fmla="val 50000" name="adj1"/>
                <a:gd fmla="val 50000" name="adj2"/>
              </a:avLst>
            </a:prstGeom>
            <a:solidFill>
              <a:schemeClr val="accent1"/>
            </a:solidFill>
            <a:ln cap="flat" cmpd="sng" w="9500">
              <a:solidFill>
                <a:srgbClr val="1C3052"/>
              </a:solidFill>
              <a:prstDash val="solid"/>
              <a:miter lim="800000"/>
              <a:headEnd len="sm" w="sm" type="none"/>
              <a:tailEnd len="sm" w="sm" type="none"/>
            </a:ln>
          </p:spPr>
          <p:txBody>
            <a:bodyPr anchorCtr="0" anchor="ctr" bIns="34150" lIns="68350" spcFirstLastPara="1" rIns="68350" wrap="square" tIns="34150">
              <a:noAutofit/>
            </a:bodyPr>
            <a:lstStyle/>
            <a:p>
              <a:pPr indent="0" lvl="0" marL="0" marR="0" rtl="0" algn="ctr">
                <a:spcBef>
                  <a:spcPts val="0"/>
                </a:spcBef>
                <a:spcAft>
                  <a:spcPts val="0"/>
                </a:spcAft>
                <a:buNone/>
              </a:pPr>
              <a:r>
                <a:t/>
              </a:r>
              <a:endParaRPr sz="1345">
                <a:solidFill>
                  <a:schemeClr val="lt1"/>
                </a:solidFill>
                <a:latin typeface="Calibri"/>
                <a:ea typeface="Calibri"/>
                <a:cs typeface="Calibri"/>
                <a:sym typeface="Calibri"/>
              </a:endParaRPr>
            </a:p>
          </p:txBody>
        </p:sp>
        <p:sp>
          <p:nvSpPr>
            <p:cNvPr id="7692" name="Google Shape;7692;p570"/>
            <p:cNvSpPr txBox="1"/>
            <p:nvPr/>
          </p:nvSpPr>
          <p:spPr>
            <a:xfrm>
              <a:off x="1155500" y="2571251"/>
              <a:ext cx="2332500" cy="646500"/>
            </a:xfrm>
            <a:prstGeom prst="rect">
              <a:avLst/>
            </a:prstGeom>
            <a:noFill/>
            <a:ln>
              <a:noFill/>
            </a:ln>
          </p:spPr>
          <p:txBody>
            <a:bodyPr anchorCtr="0" anchor="t" bIns="34150" lIns="68350" spcFirstLastPara="1" rIns="68350" wrap="square" tIns="34150">
              <a:spAutoFit/>
            </a:bodyPr>
            <a:lstStyle/>
            <a:p>
              <a:pPr indent="0" lvl="0" marL="0" marR="0" rtl="0" algn="ctr">
                <a:spcBef>
                  <a:spcPts val="0"/>
                </a:spcBef>
                <a:spcAft>
                  <a:spcPts val="0"/>
                </a:spcAft>
                <a:buNone/>
              </a:pPr>
              <a:r>
                <a:rPr lang="en" sz="897">
                  <a:solidFill>
                    <a:schemeClr val="dk1"/>
                  </a:solidFill>
                  <a:latin typeface="Calibri"/>
                  <a:ea typeface="Calibri"/>
                  <a:cs typeface="Calibri"/>
                  <a:sym typeface="Calibri"/>
                </a:rPr>
                <a:t>Small</a:t>
              </a:r>
              <a:endParaRPr sz="1046"/>
            </a:p>
            <a:p>
              <a:pPr indent="0" lvl="0" marL="0" marR="0" rtl="0" algn="ctr">
                <a:spcBef>
                  <a:spcPts val="0"/>
                </a:spcBef>
                <a:spcAft>
                  <a:spcPts val="0"/>
                </a:spcAft>
                <a:buNone/>
              </a:pPr>
              <a:r>
                <a:rPr lang="en" sz="897">
                  <a:solidFill>
                    <a:schemeClr val="dk1"/>
                  </a:solidFill>
                  <a:latin typeface="Calibri"/>
                  <a:ea typeface="Calibri"/>
                  <a:cs typeface="Calibri"/>
                  <a:sym typeface="Calibri"/>
                </a:rPr>
                <a:t>Block </a:t>
              </a:r>
              <a:br>
                <a:rPr lang="en" sz="897">
                  <a:solidFill>
                    <a:schemeClr val="dk1"/>
                  </a:solidFill>
                  <a:latin typeface="Calibri"/>
                  <a:ea typeface="Calibri"/>
                  <a:cs typeface="Calibri"/>
                  <a:sym typeface="Calibri"/>
                </a:rPr>
              </a:br>
              <a:r>
                <a:rPr lang="en" sz="897">
                  <a:solidFill>
                    <a:schemeClr val="dk1"/>
                  </a:solidFill>
                  <a:latin typeface="Calibri"/>
                  <a:ea typeface="Calibri"/>
                  <a:cs typeface="Calibri"/>
                  <a:sym typeface="Calibri"/>
                </a:rPr>
                <a:t>Hadamard</a:t>
              </a:r>
              <a:endParaRPr sz="1046"/>
            </a:p>
          </p:txBody>
        </p:sp>
      </p:grpSp>
      <p:grpSp>
        <p:nvGrpSpPr>
          <p:cNvPr id="7693" name="Google Shape;7693;p570"/>
          <p:cNvGrpSpPr/>
          <p:nvPr/>
        </p:nvGrpSpPr>
        <p:grpSpPr>
          <a:xfrm>
            <a:off x="1203684" y="4177632"/>
            <a:ext cx="4157100" cy="1828380"/>
            <a:chOff x="180557" y="4031603"/>
            <a:chExt cx="5392528" cy="2371748"/>
          </a:xfrm>
        </p:grpSpPr>
        <p:pic>
          <p:nvPicPr>
            <p:cNvPr id="7694" name="Google Shape;7694;p570"/>
            <p:cNvPicPr preferRelativeResize="0"/>
            <p:nvPr/>
          </p:nvPicPr>
          <p:blipFill rotWithShape="1">
            <a:blip r:embed="rId10">
              <a:alphaModFix/>
            </a:blip>
            <a:srcRect b="0" l="0" r="0" t="0"/>
            <a:stretch/>
          </p:blipFill>
          <p:spPr>
            <a:xfrm>
              <a:off x="703472" y="4050672"/>
              <a:ext cx="4869613" cy="2352679"/>
            </a:xfrm>
            <a:prstGeom prst="rect">
              <a:avLst/>
            </a:prstGeom>
            <a:noFill/>
            <a:ln>
              <a:noFill/>
            </a:ln>
          </p:spPr>
        </p:pic>
        <p:sp>
          <p:nvSpPr>
            <p:cNvPr id="7695" name="Google Shape;7695;p570"/>
            <p:cNvSpPr/>
            <p:nvPr/>
          </p:nvSpPr>
          <p:spPr>
            <a:xfrm>
              <a:off x="1081454" y="4309124"/>
              <a:ext cx="465900" cy="377100"/>
            </a:xfrm>
            <a:prstGeom prst="rect">
              <a:avLst/>
            </a:prstGeom>
            <a:noFill/>
            <a:ln cap="flat" cmpd="sng" w="9800">
              <a:solidFill>
                <a:srgbClr val="548135"/>
              </a:solidFill>
              <a:prstDash val="solid"/>
              <a:miter lim="800000"/>
              <a:headEnd len="sm" w="sm" type="none"/>
              <a:tailEnd len="sm" w="sm" type="none"/>
            </a:ln>
          </p:spPr>
          <p:txBody>
            <a:bodyPr anchorCtr="0" anchor="ctr" bIns="35225" lIns="70475" spcFirstLastPara="1" rIns="70475" wrap="square" tIns="35225">
              <a:noAutofit/>
            </a:bodyPr>
            <a:lstStyle/>
            <a:p>
              <a:pPr indent="0" lvl="0" marL="0" marR="0" rtl="0" algn="ctr">
                <a:spcBef>
                  <a:spcPts val="0"/>
                </a:spcBef>
                <a:spcAft>
                  <a:spcPts val="0"/>
                </a:spcAft>
                <a:buNone/>
              </a:pPr>
              <a:r>
                <a:t/>
              </a:r>
              <a:endParaRPr sz="1387">
                <a:solidFill>
                  <a:schemeClr val="lt1"/>
                </a:solidFill>
                <a:latin typeface="Calibri"/>
                <a:ea typeface="Calibri"/>
                <a:cs typeface="Calibri"/>
                <a:sym typeface="Calibri"/>
              </a:endParaRPr>
            </a:p>
          </p:txBody>
        </p:sp>
        <p:cxnSp>
          <p:nvCxnSpPr>
            <p:cNvPr id="7696" name="Google Shape;7696;p570"/>
            <p:cNvCxnSpPr/>
            <p:nvPr/>
          </p:nvCxnSpPr>
          <p:spPr>
            <a:xfrm rot="10800000">
              <a:off x="1081500" y="4677509"/>
              <a:ext cx="4290600" cy="0"/>
            </a:xfrm>
            <a:prstGeom prst="straightConnector1">
              <a:avLst/>
            </a:prstGeom>
            <a:noFill/>
            <a:ln cap="flat" cmpd="sng" w="9800">
              <a:solidFill>
                <a:srgbClr val="548135"/>
              </a:solidFill>
              <a:prstDash val="dash"/>
              <a:miter lim="800000"/>
              <a:headEnd len="sm" w="sm" type="none"/>
              <a:tailEnd len="sm" w="sm" type="none"/>
            </a:ln>
          </p:spPr>
        </p:cxnSp>
        <p:sp>
          <p:nvSpPr>
            <p:cNvPr id="7697" name="Google Shape;7697;p570"/>
            <p:cNvSpPr txBox="1"/>
            <p:nvPr/>
          </p:nvSpPr>
          <p:spPr>
            <a:xfrm>
              <a:off x="180557" y="4031603"/>
              <a:ext cx="2332500" cy="307800"/>
            </a:xfrm>
            <a:prstGeom prst="rect">
              <a:avLst/>
            </a:prstGeom>
            <a:noFill/>
            <a:ln>
              <a:noFill/>
            </a:ln>
          </p:spPr>
          <p:txBody>
            <a:bodyPr anchorCtr="0" anchor="t" bIns="35225" lIns="70475" spcFirstLastPara="1" rIns="70475" wrap="square" tIns="35225">
              <a:spAutoFit/>
            </a:bodyPr>
            <a:lstStyle/>
            <a:p>
              <a:pPr indent="0" lvl="0" marL="0" marR="0" rtl="0" algn="ctr">
                <a:spcBef>
                  <a:spcPts val="0"/>
                </a:spcBef>
                <a:spcAft>
                  <a:spcPts val="0"/>
                </a:spcAft>
                <a:buNone/>
              </a:pPr>
              <a:r>
                <a:rPr lang="en" sz="1079">
                  <a:solidFill>
                    <a:schemeClr val="dk1"/>
                  </a:solidFill>
                  <a:latin typeface="Calibri"/>
                  <a:ea typeface="Calibri"/>
                  <a:cs typeface="Calibri"/>
                  <a:sym typeface="Calibri"/>
                </a:rPr>
                <a:t>MR-GPTQ</a:t>
              </a:r>
              <a:endParaRPr sz="1079"/>
            </a:p>
          </p:txBody>
        </p:sp>
      </p:grpSp>
      <p:grpSp>
        <p:nvGrpSpPr>
          <p:cNvPr id="7698" name="Google Shape;7698;p570"/>
          <p:cNvGrpSpPr/>
          <p:nvPr/>
        </p:nvGrpSpPr>
        <p:grpSpPr>
          <a:xfrm>
            <a:off x="6067424" y="4247710"/>
            <a:ext cx="3853575" cy="1762996"/>
            <a:chOff x="6489727" y="4122508"/>
            <a:chExt cx="4998800" cy="2286932"/>
          </a:xfrm>
        </p:grpSpPr>
        <p:grpSp>
          <p:nvGrpSpPr>
            <p:cNvPr id="7699" name="Google Shape;7699;p570"/>
            <p:cNvGrpSpPr/>
            <p:nvPr/>
          </p:nvGrpSpPr>
          <p:grpSpPr>
            <a:xfrm>
              <a:off x="6489727" y="4122508"/>
              <a:ext cx="4998800" cy="2286932"/>
              <a:chOff x="6489727" y="4122508"/>
              <a:chExt cx="4998800" cy="2286932"/>
            </a:xfrm>
          </p:grpSpPr>
          <p:pic>
            <p:nvPicPr>
              <p:cNvPr id="7700" name="Google Shape;7700;p570"/>
              <p:cNvPicPr preferRelativeResize="0"/>
              <p:nvPr/>
            </p:nvPicPr>
            <p:blipFill rotWithShape="1">
              <a:blip r:embed="rId11">
                <a:alphaModFix/>
              </a:blip>
              <a:srcRect b="0" l="0" r="0" t="0"/>
              <a:stretch/>
            </p:blipFill>
            <p:spPr>
              <a:xfrm>
                <a:off x="6489727" y="4122508"/>
                <a:ext cx="4998800" cy="2286932"/>
              </a:xfrm>
              <a:prstGeom prst="rect">
                <a:avLst/>
              </a:prstGeom>
              <a:noFill/>
              <a:ln>
                <a:noFill/>
              </a:ln>
            </p:spPr>
          </p:pic>
          <p:sp>
            <p:nvSpPr>
              <p:cNvPr id="7701" name="Google Shape;7701;p570"/>
              <p:cNvSpPr/>
              <p:nvPr/>
            </p:nvSpPr>
            <p:spPr>
              <a:xfrm>
                <a:off x="6981710" y="4314367"/>
                <a:ext cx="2531400" cy="439500"/>
              </a:xfrm>
              <a:prstGeom prst="rect">
                <a:avLst/>
              </a:prstGeom>
              <a:noFill/>
              <a:ln cap="flat" cmpd="sng" w="9800">
                <a:solidFill>
                  <a:srgbClr val="548135"/>
                </a:solidFill>
                <a:prstDash val="solid"/>
                <a:miter lim="800000"/>
                <a:headEnd len="sm" w="sm" type="none"/>
                <a:tailEnd len="sm" w="sm" type="none"/>
              </a:ln>
            </p:spPr>
            <p:txBody>
              <a:bodyPr anchorCtr="0" anchor="ctr" bIns="35225" lIns="70475" spcFirstLastPara="1" rIns="70475" wrap="square" tIns="35225">
                <a:noAutofit/>
              </a:bodyPr>
              <a:lstStyle/>
              <a:p>
                <a:pPr indent="0" lvl="0" marL="0" marR="0" rtl="0" algn="ctr">
                  <a:spcBef>
                    <a:spcPts val="0"/>
                  </a:spcBef>
                  <a:spcAft>
                    <a:spcPts val="0"/>
                  </a:spcAft>
                  <a:buNone/>
                </a:pPr>
                <a:r>
                  <a:t/>
                </a:r>
                <a:endParaRPr sz="1387">
                  <a:solidFill>
                    <a:schemeClr val="lt1"/>
                  </a:solidFill>
                  <a:latin typeface="Calibri"/>
                  <a:ea typeface="Calibri"/>
                  <a:cs typeface="Calibri"/>
                  <a:sym typeface="Calibri"/>
                </a:endParaRPr>
              </a:p>
            </p:txBody>
          </p:sp>
        </p:grpSp>
        <p:sp>
          <p:nvSpPr>
            <p:cNvPr id="7702" name="Google Shape;7702;p570"/>
            <p:cNvSpPr txBox="1"/>
            <p:nvPr/>
          </p:nvSpPr>
          <p:spPr>
            <a:xfrm>
              <a:off x="7052741" y="4719041"/>
              <a:ext cx="2332500" cy="307800"/>
            </a:xfrm>
            <a:prstGeom prst="rect">
              <a:avLst/>
            </a:prstGeom>
            <a:noFill/>
            <a:ln>
              <a:noFill/>
            </a:ln>
          </p:spPr>
          <p:txBody>
            <a:bodyPr anchorCtr="0" anchor="t" bIns="35225" lIns="70475" spcFirstLastPara="1" rIns="70475" wrap="square" tIns="35225">
              <a:spAutoFit/>
            </a:bodyPr>
            <a:lstStyle/>
            <a:p>
              <a:pPr indent="0" lvl="0" marL="0" marR="0" rtl="0" algn="ctr">
                <a:spcBef>
                  <a:spcPts val="0"/>
                </a:spcBef>
                <a:spcAft>
                  <a:spcPts val="0"/>
                </a:spcAft>
                <a:buNone/>
              </a:pPr>
              <a:r>
                <a:rPr lang="en" sz="1079">
                  <a:solidFill>
                    <a:schemeClr val="dk1"/>
                  </a:solidFill>
                  <a:latin typeface="Calibri"/>
                  <a:ea typeface="Calibri"/>
                  <a:cs typeface="Calibri"/>
                  <a:sym typeface="Calibri"/>
                </a:rPr>
                <a:t>MR-GPTQ Variants</a:t>
              </a:r>
              <a:endParaRPr sz="1079"/>
            </a:p>
          </p:txBody>
        </p:sp>
      </p:grpSp>
      <p:sp>
        <p:nvSpPr>
          <p:cNvPr id="7703" name="Google Shape;7703;p570"/>
          <p:cNvSpPr/>
          <p:nvPr/>
        </p:nvSpPr>
        <p:spPr>
          <a:xfrm>
            <a:off x="1819050" y="5344850"/>
            <a:ext cx="8158500" cy="824700"/>
          </a:xfrm>
          <a:prstGeom prst="rect">
            <a:avLst/>
          </a:prstGeom>
          <a:solidFill>
            <a:srgbClr val="FFFFFF"/>
          </a:solidFill>
          <a:ln cap="flat" cmpd="sng" w="19575">
            <a:solidFill>
              <a:srgbClr val="4A7DBA"/>
            </a:solidFill>
            <a:prstDash val="solid"/>
            <a:round/>
            <a:headEnd len="sm" w="sm" type="none"/>
            <a:tailEnd len="sm" w="sm" type="none"/>
          </a:ln>
          <a:effectLst>
            <a:outerShdw blurRad="30834" rotWithShape="0" dir="5400000" dist="17730">
              <a:srgbClr val="000000">
                <a:alpha val="34900"/>
              </a:srgbClr>
            </a:outerShdw>
          </a:effectLst>
        </p:spPr>
        <p:txBody>
          <a:bodyPr anchorCtr="0" anchor="ctr" bIns="35225" lIns="70475" spcFirstLastPara="1" rIns="70475" wrap="square" tIns="35225">
            <a:noAutofit/>
          </a:bodyPr>
          <a:lstStyle/>
          <a:p>
            <a:pPr indent="0" lvl="0" marL="0" marR="0" rtl="0" algn="ctr">
              <a:spcBef>
                <a:spcPts val="0"/>
              </a:spcBef>
              <a:spcAft>
                <a:spcPts val="0"/>
              </a:spcAft>
              <a:buNone/>
            </a:pPr>
            <a:r>
              <a:rPr b="1" lang="en" sz="1904">
                <a:solidFill>
                  <a:srgbClr val="000000"/>
                </a:solidFill>
                <a:latin typeface="Red Hat Display"/>
                <a:ea typeface="Red Hat Display"/>
                <a:cs typeface="Red Hat Display"/>
                <a:sym typeface="Red Hat Display"/>
              </a:rPr>
              <a:t>MR-GPTQ currently provides SOTA accuracy </a:t>
            </a:r>
            <a:br>
              <a:rPr b="1" lang="en" sz="1904">
                <a:solidFill>
                  <a:srgbClr val="000000"/>
                </a:solidFill>
                <a:latin typeface="Red Hat Display"/>
                <a:ea typeface="Red Hat Display"/>
                <a:cs typeface="Red Hat Display"/>
                <a:sym typeface="Red Hat Display"/>
              </a:rPr>
            </a:br>
            <a:r>
              <a:rPr b="1" lang="en" sz="1904">
                <a:solidFill>
                  <a:srgbClr val="000000"/>
                </a:solidFill>
                <a:latin typeface="Red Hat Display"/>
                <a:ea typeface="Red Hat Display"/>
                <a:cs typeface="Red Hat Display"/>
                <a:sym typeface="Red Hat Display"/>
              </a:rPr>
              <a:t>for both NVFP4 (97-99% recovery) and MXFP4 (94-98%).</a:t>
            </a:r>
            <a:endParaRPr b="1" sz="1904">
              <a:solidFill>
                <a:srgbClr val="000000"/>
              </a:solidFill>
              <a:latin typeface="Red Hat Display"/>
              <a:ea typeface="Red Hat Display"/>
              <a:cs typeface="Red Hat Display"/>
              <a:sym typeface="Red Hat Display"/>
            </a:endParaRPr>
          </a:p>
          <a:p>
            <a:pPr indent="0" lvl="0" marL="0" marR="0" rtl="0" algn="ctr">
              <a:spcBef>
                <a:spcPts val="0"/>
              </a:spcBef>
              <a:spcAft>
                <a:spcPts val="0"/>
              </a:spcAft>
              <a:buNone/>
            </a:pPr>
            <a:r>
              <a:rPr b="1" lang="en" sz="1904">
                <a:latin typeface="Red Hat Display"/>
                <a:ea typeface="Red Hat Display"/>
                <a:cs typeface="Red Hat Display"/>
                <a:sym typeface="Red Hat Display"/>
              </a:rPr>
              <a:t>The same trend works for weight-only quantization (&gt;99% recovery).</a:t>
            </a:r>
            <a:r>
              <a:rPr b="1" lang="en" sz="1904">
                <a:solidFill>
                  <a:srgbClr val="000000"/>
                </a:solidFill>
                <a:latin typeface="Red Hat Display"/>
                <a:ea typeface="Red Hat Display"/>
                <a:cs typeface="Red Hat Display"/>
                <a:sym typeface="Red Hat Display"/>
              </a:rPr>
              <a:t> </a:t>
            </a:r>
            <a:endParaRPr sz="1904">
              <a:solidFill>
                <a:srgbClr val="000000"/>
              </a:solidFill>
              <a:latin typeface="Red Hat Display"/>
              <a:ea typeface="Red Hat Display"/>
              <a:cs typeface="Red Hat Display"/>
              <a:sym typeface="Red Hat Display"/>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7" name="Shape 7707"/>
        <p:cNvGrpSpPr/>
        <p:nvPr/>
      </p:nvGrpSpPr>
      <p:grpSpPr>
        <a:xfrm>
          <a:off x="0" y="0"/>
          <a:ext cx="0" cy="0"/>
          <a:chOff x="0" y="0"/>
          <a:chExt cx="0" cy="0"/>
        </a:xfrm>
      </p:grpSpPr>
      <p:sp>
        <p:nvSpPr>
          <p:cNvPr id="7708" name="Google Shape;7708;p5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09" name="Google Shape;7709;p571"/>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But, is it Fast?</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710" name="Google Shape;7710;p571"/>
          <p:cNvSpPr txBox="1"/>
          <p:nvPr>
            <p:ph idx="3" type="subTitle"/>
          </p:nvPr>
        </p:nvSpPr>
        <p:spPr>
          <a:xfrm>
            <a:off x="2103400" y="1145732"/>
            <a:ext cx="84183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u="sng">
                <a:solidFill>
                  <a:schemeClr val="hlink"/>
                </a:solidFill>
                <a:hlinkClick r:id="rId3"/>
              </a:rPr>
              <a:t>https://github.com/IST-DASLab/QuTLASS</a:t>
            </a:r>
            <a:r>
              <a:rPr lang="en">
                <a:solidFill>
                  <a:schemeClr val="dk1"/>
                </a:solidFill>
              </a:rPr>
              <a:t> </a:t>
            </a:r>
            <a:endParaRPr b="1">
              <a:solidFill>
                <a:schemeClr val="dk1"/>
              </a:solidFill>
            </a:endParaRPr>
          </a:p>
        </p:txBody>
      </p:sp>
      <p:grpSp>
        <p:nvGrpSpPr>
          <p:cNvPr id="7711" name="Google Shape;7711;p571"/>
          <p:cNvGrpSpPr/>
          <p:nvPr/>
        </p:nvGrpSpPr>
        <p:grpSpPr>
          <a:xfrm>
            <a:off x="2786020" y="1918860"/>
            <a:ext cx="6525722" cy="2834274"/>
            <a:chOff x="1416050" y="1881739"/>
            <a:chExt cx="9359900" cy="4114800"/>
          </a:xfrm>
        </p:grpSpPr>
        <p:pic>
          <p:nvPicPr>
            <p:cNvPr id="7712" name="Google Shape;7712;p571"/>
            <p:cNvPicPr preferRelativeResize="0"/>
            <p:nvPr/>
          </p:nvPicPr>
          <p:blipFill rotWithShape="1">
            <a:blip r:embed="rId4">
              <a:alphaModFix/>
            </a:blip>
            <a:srcRect b="0" l="0" r="0" t="0"/>
            <a:stretch/>
          </p:blipFill>
          <p:spPr>
            <a:xfrm>
              <a:off x="1416050" y="1881739"/>
              <a:ext cx="9359900" cy="4114800"/>
            </a:xfrm>
            <a:prstGeom prst="rect">
              <a:avLst/>
            </a:prstGeom>
            <a:noFill/>
            <a:ln>
              <a:noFill/>
            </a:ln>
          </p:spPr>
        </p:pic>
        <p:sp>
          <p:nvSpPr>
            <p:cNvPr id="7713" name="Google Shape;7713;p571"/>
            <p:cNvSpPr/>
            <p:nvPr/>
          </p:nvSpPr>
          <p:spPr>
            <a:xfrm>
              <a:off x="1573823" y="5345723"/>
              <a:ext cx="949500" cy="290100"/>
            </a:xfrm>
            <a:prstGeom prst="rect">
              <a:avLst/>
            </a:prstGeom>
            <a:solidFill>
              <a:schemeClr val="lt1"/>
            </a:solidFill>
            <a:ln cap="flat" cmpd="sng" w="10950">
              <a:solidFill>
                <a:schemeClr val="lt1"/>
              </a:solidFill>
              <a:prstDash val="solid"/>
              <a:miter lim="800000"/>
              <a:headEnd len="sm" w="sm" type="none"/>
              <a:tailEnd len="sm" w="sm" type="none"/>
            </a:ln>
          </p:spPr>
          <p:txBody>
            <a:bodyPr anchorCtr="0" anchor="ctr" bIns="39400" lIns="78850" spcFirstLastPara="1" rIns="78850" wrap="square" tIns="39400">
              <a:noAutofit/>
            </a:bodyPr>
            <a:lstStyle/>
            <a:p>
              <a:pPr indent="0" lvl="0" marL="0" marR="0" rtl="0" algn="ctr">
                <a:spcBef>
                  <a:spcPts val="0"/>
                </a:spcBef>
                <a:spcAft>
                  <a:spcPts val="0"/>
                </a:spcAft>
                <a:buNone/>
              </a:pPr>
              <a:r>
                <a:t/>
              </a:r>
              <a:endParaRPr sz="1552">
                <a:solidFill>
                  <a:schemeClr val="lt1"/>
                </a:solidFill>
                <a:latin typeface="Calibri"/>
                <a:ea typeface="Calibri"/>
                <a:cs typeface="Calibri"/>
                <a:sym typeface="Calibri"/>
              </a:endParaRPr>
            </a:p>
          </p:txBody>
        </p:sp>
      </p:grpSp>
      <p:sp>
        <p:nvSpPr>
          <p:cNvPr id="7714" name="Google Shape;7714;p571"/>
          <p:cNvSpPr txBox="1"/>
          <p:nvPr>
            <p:ph idx="1" type="body"/>
          </p:nvPr>
        </p:nvSpPr>
        <p:spPr>
          <a:xfrm>
            <a:off x="1035300" y="1446375"/>
            <a:ext cx="9126000" cy="3990000"/>
          </a:xfrm>
          <a:prstGeom prst="rect">
            <a:avLst/>
          </a:prstGeom>
          <a:noFill/>
          <a:ln>
            <a:noFill/>
          </a:ln>
        </p:spPr>
        <p:txBody>
          <a:bodyPr anchorCtr="0" anchor="t" bIns="39400" lIns="78850" spcFirstLastPara="1" rIns="78850" wrap="square" tIns="39400">
            <a:normAutofit/>
          </a:bodyPr>
          <a:lstStyle/>
          <a:p>
            <a:pPr indent="0" lvl="0" marL="0" rtl="0" algn="l">
              <a:lnSpc>
                <a:spcPct val="90000"/>
              </a:lnSpc>
              <a:spcBef>
                <a:spcPts val="862"/>
              </a:spcBef>
              <a:spcAft>
                <a:spcPts val="0"/>
              </a:spcAft>
              <a:buClr>
                <a:schemeClr val="dk1"/>
              </a:buClr>
              <a:buSzPts val="2069"/>
              <a:buNone/>
            </a:pPr>
            <a:r>
              <a:rPr lang="en" sz="2069"/>
              <a:t>Speedup results for single-layer and end-to-end inference:</a:t>
            </a:r>
            <a:endParaRPr sz="1552"/>
          </a:p>
          <a:p>
            <a:pPr indent="-43804" lvl="0" marL="197119" rtl="0" algn="l">
              <a:lnSpc>
                <a:spcPct val="90000"/>
              </a:lnSpc>
              <a:spcBef>
                <a:spcPts val="862"/>
              </a:spcBef>
              <a:spcAft>
                <a:spcPts val="862"/>
              </a:spcAft>
              <a:buClr>
                <a:schemeClr val="dk1"/>
              </a:buClr>
              <a:buSzPts val="2414"/>
              <a:buNone/>
            </a:pPr>
            <a:r>
              <a:t/>
            </a:r>
            <a:endParaRPr sz="1552"/>
          </a:p>
        </p:txBody>
      </p:sp>
      <p:pic>
        <p:nvPicPr>
          <p:cNvPr id="7715" name="Google Shape;7715;p571"/>
          <p:cNvPicPr preferRelativeResize="0"/>
          <p:nvPr/>
        </p:nvPicPr>
        <p:blipFill>
          <a:blip r:embed="rId5">
            <a:alphaModFix/>
          </a:blip>
          <a:stretch>
            <a:fillRect/>
          </a:stretch>
        </p:blipFill>
        <p:spPr>
          <a:xfrm>
            <a:off x="10372500" y="186775"/>
            <a:ext cx="1642025" cy="1642025"/>
          </a:xfrm>
          <a:prstGeom prst="rect">
            <a:avLst/>
          </a:prstGeom>
          <a:noFill/>
          <a:ln>
            <a:noFill/>
          </a:ln>
        </p:spPr>
      </p:pic>
      <p:sp>
        <p:nvSpPr>
          <p:cNvPr id="7716" name="Google Shape;7716;p571"/>
          <p:cNvSpPr txBox="1"/>
          <p:nvPr/>
        </p:nvSpPr>
        <p:spPr>
          <a:xfrm>
            <a:off x="10372499" y="1918850"/>
            <a:ext cx="17154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862"/>
              </a:spcBef>
              <a:spcAft>
                <a:spcPts val="0"/>
              </a:spcAft>
              <a:buNone/>
            </a:pPr>
            <a:r>
              <a:rPr lang="en"/>
              <a:t>Roberto L. Castro</a:t>
            </a:r>
            <a:br>
              <a:rPr lang="en"/>
            </a:br>
            <a:r>
              <a:rPr lang="en"/>
              <a:t>ISTA/RedHat AI</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0" name="Shape 7720"/>
        <p:cNvGrpSpPr/>
        <p:nvPr/>
      </p:nvGrpSpPr>
      <p:grpSpPr>
        <a:xfrm>
          <a:off x="0" y="0"/>
          <a:ext cx="0" cy="0"/>
          <a:chOff x="0" y="0"/>
          <a:chExt cx="0" cy="0"/>
        </a:xfrm>
      </p:grpSpPr>
      <p:sp>
        <p:nvSpPr>
          <p:cNvPr id="7721" name="Google Shape;7721;p5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22" name="Google Shape;7722;p572"/>
          <p:cNvSpPr txBox="1"/>
          <p:nvPr/>
        </p:nvSpPr>
        <p:spPr>
          <a:xfrm>
            <a:off x="701775" y="519325"/>
            <a:ext cx="108549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latin typeface="Red Hat Display"/>
                <a:ea typeface="Red Hat Display"/>
                <a:cs typeface="Red Hat Display"/>
                <a:sym typeface="Red Hat Display"/>
              </a:rPr>
              <a:t>But, is it Fast?</a:t>
            </a:r>
            <a:endParaRPr sz="3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3000">
              <a:latin typeface="Red Hat Display"/>
              <a:ea typeface="Red Hat Display"/>
              <a:cs typeface="Red Hat Display"/>
              <a:sym typeface="Red Hat Display"/>
            </a:endParaRPr>
          </a:p>
        </p:txBody>
      </p:sp>
      <p:sp>
        <p:nvSpPr>
          <p:cNvPr id="7723" name="Google Shape;7723;p572"/>
          <p:cNvSpPr txBox="1"/>
          <p:nvPr>
            <p:ph idx="3" type="subTitle"/>
          </p:nvPr>
        </p:nvSpPr>
        <p:spPr>
          <a:xfrm>
            <a:off x="2103400" y="1145732"/>
            <a:ext cx="84183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u="sng">
                <a:solidFill>
                  <a:schemeClr val="hlink"/>
                </a:solidFill>
                <a:hlinkClick r:id="rId3"/>
              </a:rPr>
              <a:t>https://github.com/IST-DASLab/QuTLASS</a:t>
            </a:r>
            <a:r>
              <a:rPr lang="en">
                <a:solidFill>
                  <a:schemeClr val="dk1"/>
                </a:solidFill>
              </a:rPr>
              <a:t> </a:t>
            </a:r>
            <a:endParaRPr b="1">
              <a:solidFill>
                <a:schemeClr val="dk1"/>
              </a:solidFill>
            </a:endParaRPr>
          </a:p>
        </p:txBody>
      </p:sp>
      <p:grpSp>
        <p:nvGrpSpPr>
          <p:cNvPr id="7724" name="Google Shape;7724;p572"/>
          <p:cNvGrpSpPr/>
          <p:nvPr/>
        </p:nvGrpSpPr>
        <p:grpSpPr>
          <a:xfrm>
            <a:off x="2786020" y="1918860"/>
            <a:ext cx="6525722" cy="2834274"/>
            <a:chOff x="1416050" y="1881739"/>
            <a:chExt cx="9359900" cy="4114800"/>
          </a:xfrm>
        </p:grpSpPr>
        <p:pic>
          <p:nvPicPr>
            <p:cNvPr id="7725" name="Google Shape;7725;p572"/>
            <p:cNvPicPr preferRelativeResize="0"/>
            <p:nvPr/>
          </p:nvPicPr>
          <p:blipFill rotWithShape="1">
            <a:blip r:embed="rId4">
              <a:alphaModFix/>
            </a:blip>
            <a:srcRect b="0" l="0" r="0" t="0"/>
            <a:stretch/>
          </p:blipFill>
          <p:spPr>
            <a:xfrm>
              <a:off x="1416050" y="1881739"/>
              <a:ext cx="9359900" cy="4114800"/>
            </a:xfrm>
            <a:prstGeom prst="rect">
              <a:avLst/>
            </a:prstGeom>
            <a:noFill/>
            <a:ln>
              <a:noFill/>
            </a:ln>
          </p:spPr>
        </p:pic>
        <p:sp>
          <p:nvSpPr>
            <p:cNvPr id="7726" name="Google Shape;7726;p572"/>
            <p:cNvSpPr/>
            <p:nvPr/>
          </p:nvSpPr>
          <p:spPr>
            <a:xfrm>
              <a:off x="1573823" y="5345723"/>
              <a:ext cx="949500" cy="290100"/>
            </a:xfrm>
            <a:prstGeom prst="rect">
              <a:avLst/>
            </a:prstGeom>
            <a:solidFill>
              <a:schemeClr val="lt1"/>
            </a:solidFill>
            <a:ln cap="flat" cmpd="sng" w="10950">
              <a:solidFill>
                <a:schemeClr val="lt1"/>
              </a:solidFill>
              <a:prstDash val="solid"/>
              <a:miter lim="800000"/>
              <a:headEnd len="sm" w="sm" type="none"/>
              <a:tailEnd len="sm" w="sm" type="none"/>
            </a:ln>
          </p:spPr>
          <p:txBody>
            <a:bodyPr anchorCtr="0" anchor="ctr" bIns="39400" lIns="78850" spcFirstLastPara="1" rIns="78850" wrap="square" tIns="39400">
              <a:noAutofit/>
            </a:bodyPr>
            <a:lstStyle/>
            <a:p>
              <a:pPr indent="0" lvl="0" marL="0" marR="0" rtl="0" algn="ctr">
                <a:spcBef>
                  <a:spcPts val="0"/>
                </a:spcBef>
                <a:spcAft>
                  <a:spcPts val="0"/>
                </a:spcAft>
                <a:buNone/>
              </a:pPr>
              <a:r>
                <a:t/>
              </a:r>
              <a:endParaRPr sz="1552">
                <a:solidFill>
                  <a:schemeClr val="lt1"/>
                </a:solidFill>
                <a:latin typeface="Calibri"/>
                <a:ea typeface="Calibri"/>
                <a:cs typeface="Calibri"/>
                <a:sym typeface="Calibri"/>
              </a:endParaRPr>
            </a:p>
          </p:txBody>
        </p:sp>
      </p:grpSp>
      <p:sp>
        <p:nvSpPr>
          <p:cNvPr id="7727" name="Google Shape;7727;p572"/>
          <p:cNvSpPr/>
          <p:nvPr/>
        </p:nvSpPr>
        <p:spPr>
          <a:xfrm>
            <a:off x="1486202" y="4988292"/>
            <a:ext cx="9670500" cy="1249200"/>
          </a:xfrm>
          <a:prstGeom prst="rect">
            <a:avLst/>
          </a:prstGeom>
          <a:solidFill>
            <a:srgbClr val="FFFFFF"/>
          </a:solidFill>
          <a:ln cap="flat" cmpd="sng" w="21900">
            <a:solidFill>
              <a:srgbClr val="4A7DBA"/>
            </a:solidFill>
            <a:prstDash val="solid"/>
            <a:round/>
            <a:headEnd len="sm" w="sm" type="none"/>
            <a:tailEnd len="sm" w="sm" type="none"/>
          </a:ln>
          <a:effectLst>
            <a:outerShdw blurRad="34492" rotWithShape="0" dir="5400000" dist="19833">
              <a:srgbClr val="000000">
                <a:alpha val="34900"/>
              </a:srgbClr>
            </a:outerShdw>
          </a:effectLst>
        </p:spPr>
        <p:txBody>
          <a:bodyPr anchorCtr="0" anchor="ctr" bIns="39400" lIns="78850" spcFirstLastPara="1" rIns="78850" wrap="square" tIns="39400">
            <a:noAutofit/>
          </a:bodyPr>
          <a:lstStyle/>
          <a:p>
            <a:pPr indent="0" lvl="0" marL="0" marR="0" rtl="0" algn="ctr">
              <a:spcBef>
                <a:spcPts val="0"/>
              </a:spcBef>
              <a:spcAft>
                <a:spcPts val="0"/>
              </a:spcAft>
              <a:buNone/>
            </a:pPr>
            <a:r>
              <a:rPr lang="en" sz="1869">
                <a:solidFill>
                  <a:srgbClr val="000000"/>
                </a:solidFill>
                <a:latin typeface="Red Hat Display"/>
                <a:ea typeface="Red Hat Display"/>
                <a:cs typeface="Red Hat Display"/>
                <a:sym typeface="Red Hat Display"/>
              </a:rPr>
              <a:t>Notes: </a:t>
            </a:r>
            <a:endParaRPr sz="1869">
              <a:latin typeface="Red Hat Display"/>
              <a:ea typeface="Red Hat Display"/>
              <a:cs typeface="Red Hat Display"/>
              <a:sym typeface="Red Hat Display"/>
            </a:endParaRPr>
          </a:p>
          <a:p>
            <a:pPr indent="0" lvl="0" marL="0" rtl="0" algn="l">
              <a:spcBef>
                <a:spcPts val="0"/>
              </a:spcBef>
              <a:spcAft>
                <a:spcPts val="0"/>
              </a:spcAft>
              <a:buNone/>
            </a:pPr>
            <a:r>
              <a:rPr lang="en" sz="1869">
                <a:latin typeface="Red Hat Display"/>
                <a:ea typeface="Red Hat Display"/>
                <a:cs typeface="Red Hat Display"/>
                <a:sym typeface="Red Hat Display"/>
              </a:rPr>
              <a:t>- MR-GPTQ format </a:t>
            </a:r>
            <a:r>
              <a:rPr b="1" lang="en" sz="1869">
                <a:latin typeface="Red Hat Display"/>
                <a:ea typeface="Red Hat Display"/>
                <a:cs typeface="Red Hat Display"/>
                <a:sym typeface="Red Hat Display"/>
              </a:rPr>
              <a:t>supported in vLLM</a:t>
            </a:r>
            <a:r>
              <a:rPr lang="en" sz="1869">
                <a:latin typeface="Red Hat Display"/>
                <a:ea typeface="Red Hat Display"/>
                <a:cs typeface="Red Hat Display"/>
                <a:sym typeface="Red Hat Display"/>
              </a:rPr>
              <a:t>, </a:t>
            </a:r>
            <a:r>
              <a:rPr b="1" lang="en" sz="1869">
                <a:latin typeface="Red Hat Display"/>
                <a:ea typeface="Red Hat Display"/>
                <a:cs typeface="Red Hat Display"/>
                <a:sym typeface="Red Hat Display"/>
              </a:rPr>
              <a:t>llm-compressor</a:t>
            </a:r>
            <a:r>
              <a:rPr lang="en" sz="1869">
                <a:latin typeface="Red Hat Display"/>
                <a:ea typeface="Red Hat Display"/>
                <a:cs typeface="Red Hat Display"/>
                <a:sym typeface="Red Hat Display"/>
              </a:rPr>
              <a:t> support </a:t>
            </a:r>
            <a:r>
              <a:rPr i="1" lang="en" sz="1869">
                <a:latin typeface="Red Hat Display"/>
                <a:ea typeface="Red Hat Display"/>
                <a:cs typeface="Red Hat Display"/>
                <a:sym typeface="Red Hat Display"/>
              </a:rPr>
              <a:t>almost</a:t>
            </a:r>
            <a:r>
              <a:rPr lang="en" sz="1869">
                <a:latin typeface="Red Hat Display"/>
                <a:ea typeface="Red Hat Display"/>
                <a:cs typeface="Red Hat Display"/>
                <a:sym typeface="Red Hat Display"/>
              </a:rPr>
              <a:t> there</a:t>
            </a:r>
            <a:endParaRPr sz="1869">
              <a:latin typeface="Red Hat Display"/>
              <a:ea typeface="Red Hat Display"/>
              <a:cs typeface="Red Hat Display"/>
              <a:sym typeface="Red Hat Display"/>
            </a:endParaRPr>
          </a:p>
          <a:p>
            <a:pPr indent="0" lvl="0" marL="0" marR="0" rtl="0" algn="l">
              <a:spcBef>
                <a:spcPts val="0"/>
              </a:spcBef>
              <a:spcAft>
                <a:spcPts val="0"/>
              </a:spcAft>
              <a:buNone/>
            </a:pPr>
            <a:r>
              <a:rPr lang="en" sz="1869">
                <a:solidFill>
                  <a:srgbClr val="000000"/>
                </a:solidFill>
                <a:latin typeface="Red Hat Display"/>
                <a:ea typeface="Red Hat Display"/>
                <a:cs typeface="Red Hat Display"/>
                <a:sym typeface="Red Hat Display"/>
              </a:rPr>
              <a:t>- Micro-rotations can be fast </a:t>
            </a:r>
            <a:r>
              <a:rPr lang="en" sz="1869">
                <a:latin typeface="Red Hat Display"/>
                <a:ea typeface="Red Hat Display"/>
                <a:cs typeface="Red Hat Display"/>
                <a:sym typeface="Red Hat Display"/>
              </a:rPr>
              <a:t>across all GPUs (</a:t>
            </a:r>
            <a:r>
              <a:rPr lang="en" sz="1869">
                <a:solidFill>
                  <a:srgbClr val="000000"/>
                </a:solidFill>
                <a:latin typeface="Red Hat Display"/>
                <a:ea typeface="Red Hat Display"/>
                <a:cs typeface="Red Hat Display"/>
                <a:sym typeface="Red Hat Display"/>
              </a:rPr>
              <a:t>RTX 5090 and B200), even at size 128x128</a:t>
            </a:r>
            <a:endParaRPr sz="1007">
              <a:latin typeface="Red Hat Display"/>
              <a:ea typeface="Red Hat Display"/>
              <a:cs typeface="Red Hat Display"/>
              <a:sym typeface="Red Hat Display"/>
            </a:endParaRPr>
          </a:p>
          <a:p>
            <a:pPr indent="0" lvl="0" marL="0" marR="0" rtl="0" algn="l">
              <a:spcBef>
                <a:spcPts val="0"/>
              </a:spcBef>
              <a:spcAft>
                <a:spcPts val="0"/>
              </a:spcAft>
              <a:buNone/>
            </a:pPr>
            <a:r>
              <a:rPr lang="en" sz="1869">
                <a:solidFill>
                  <a:srgbClr val="000000"/>
                </a:solidFill>
                <a:latin typeface="Red Hat Display"/>
                <a:ea typeface="Red Hat Display"/>
                <a:cs typeface="Red Hat Display"/>
                <a:sym typeface="Red Hat Display"/>
              </a:rPr>
              <a:t>- MXFP slightly faster than NVFP </a:t>
            </a:r>
            <a:r>
              <a:rPr lang="en" sz="1869">
                <a:latin typeface="Red Hat Display"/>
                <a:ea typeface="Red Hat Display"/>
                <a:cs typeface="Red Hat Display"/>
                <a:sym typeface="Red Hat Display"/>
              </a:rPr>
              <a:t>(20%) :-) </a:t>
            </a:r>
            <a:endParaRPr sz="1007">
              <a:latin typeface="Red Hat Display"/>
              <a:ea typeface="Red Hat Display"/>
              <a:cs typeface="Red Hat Display"/>
              <a:sym typeface="Red Hat Display"/>
            </a:endParaRPr>
          </a:p>
        </p:txBody>
      </p:sp>
      <p:sp>
        <p:nvSpPr>
          <p:cNvPr id="7728" name="Google Shape;7728;p572"/>
          <p:cNvSpPr txBox="1"/>
          <p:nvPr>
            <p:ph idx="1" type="body"/>
          </p:nvPr>
        </p:nvSpPr>
        <p:spPr>
          <a:xfrm>
            <a:off x="1035300" y="1446375"/>
            <a:ext cx="9126000" cy="3990000"/>
          </a:xfrm>
          <a:prstGeom prst="rect">
            <a:avLst/>
          </a:prstGeom>
          <a:noFill/>
          <a:ln>
            <a:noFill/>
          </a:ln>
        </p:spPr>
        <p:txBody>
          <a:bodyPr anchorCtr="0" anchor="t" bIns="39400" lIns="78850" spcFirstLastPara="1" rIns="78850" wrap="square" tIns="39400">
            <a:normAutofit/>
          </a:bodyPr>
          <a:lstStyle/>
          <a:p>
            <a:pPr indent="0" lvl="0" marL="0" rtl="0" algn="l">
              <a:lnSpc>
                <a:spcPct val="90000"/>
              </a:lnSpc>
              <a:spcBef>
                <a:spcPts val="862"/>
              </a:spcBef>
              <a:spcAft>
                <a:spcPts val="0"/>
              </a:spcAft>
              <a:buClr>
                <a:schemeClr val="dk1"/>
              </a:buClr>
              <a:buSzPts val="2069"/>
              <a:buNone/>
            </a:pPr>
            <a:r>
              <a:rPr lang="en" sz="2069"/>
              <a:t>Speedup results for single-layer and end-to-end inference:</a:t>
            </a:r>
            <a:endParaRPr sz="1552"/>
          </a:p>
          <a:p>
            <a:pPr indent="-43804" lvl="0" marL="197119" rtl="0" algn="l">
              <a:lnSpc>
                <a:spcPct val="90000"/>
              </a:lnSpc>
              <a:spcBef>
                <a:spcPts val="862"/>
              </a:spcBef>
              <a:spcAft>
                <a:spcPts val="862"/>
              </a:spcAft>
              <a:buClr>
                <a:schemeClr val="dk1"/>
              </a:buClr>
              <a:buSzPts val="2414"/>
              <a:buNone/>
            </a:pPr>
            <a:r>
              <a:t/>
            </a:r>
            <a:endParaRPr sz="1552"/>
          </a:p>
        </p:txBody>
      </p:sp>
      <p:pic>
        <p:nvPicPr>
          <p:cNvPr id="7729" name="Google Shape;7729;p572"/>
          <p:cNvPicPr preferRelativeResize="0"/>
          <p:nvPr/>
        </p:nvPicPr>
        <p:blipFill>
          <a:blip r:embed="rId5">
            <a:alphaModFix/>
          </a:blip>
          <a:stretch>
            <a:fillRect/>
          </a:stretch>
        </p:blipFill>
        <p:spPr>
          <a:xfrm>
            <a:off x="10372500" y="186775"/>
            <a:ext cx="1642025" cy="1642025"/>
          </a:xfrm>
          <a:prstGeom prst="rect">
            <a:avLst/>
          </a:prstGeom>
          <a:noFill/>
          <a:ln>
            <a:noFill/>
          </a:ln>
        </p:spPr>
      </p:pic>
      <p:sp>
        <p:nvSpPr>
          <p:cNvPr id="7730" name="Google Shape;7730;p572"/>
          <p:cNvSpPr txBox="1"/>
          <p:nvPr/>
        </p:nvSpPr>
        <p:spPr>
          <a:xfrm>
            <a:off x="10372499" y="1918850"/>
            <a:ext cx="17154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862"/>
              </a:spcBef>
              <a:spcAft>
                <a:spcPts val="0"/>
              </a:spcAft>
              <a:buNone/>
            </a:pPr>
            <a:r>
              <a:rPr lang="en"/>
              <a:t>Roberto L. Castro</a:t>
            </a:r>
            <a:br>
              <a:rPr lang="en"/>
            </a:br>
            <a:r>
              <a:rPr lang="en"/>
              <a:t>ISTA/RedHat AI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4" name="Shape 7734"/>
        <p:cNvGrpSpPr/>
        <p:nvPr/>
      </p:nvGrpSpPr>
      <p:grpSpPr>
        <a:xfrm>
          <a:off x="0" y="0"/>
          <a:ext cx="0" cy="0"/>
          <a:chOff x="0" y="0"/>
          <a:chExt cx="0" cy="0"/>
        </a:xfrm>
      </p:grpSpPr>
      <p:sp>
        <p:nvSpPr>
          <p:cNvPr id="7735" name="Google Shape;7735;p5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36" name="Google Shape;7736;p573"/>
          <p:cNvSpPr txBox="1"/>
          <p:nvPr>
            <p:ph type="title"/>
          </p:nvPr>
        </p:nvSpPr>
        <p:spPr>
          <a:xfrm>
            <a:off x="1321875" y="25"/>
            <a:ext cx="6774000" cy="6858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Training Reasoning Models Using vLLM</a:t>
            </a:r>
            <a:endParaRPr/>
          </a:p>
          <a:p>
            <a:pPr indent="0" lvl="0" marL="0" rtl="0" algn="l">
              <a:spcBef>
                <a:spcPts val="0"/>
              </a:spcBef>
              <a:spcAft>
                <a:spcPts val="0"/>
              </a:spcAft>
              <a:buClr>
                <a:schemeClr val="dk1"/>
              </a:buClr>
              <a:buSzPts val="1100"/>
              <a:buFont typeface="Arial"/>
              <a:buNone/>
            </a:pPr>
            <a:r>
              <a:t/>
            </a:r>
            <a:endParaRPr/>
          </a:p>
        </p:txBody>
      </p:sp>
      <p:sp>
        <p:nvSpPr>
          <p:cNvPr id="7737" name="Google Shape;7737;p573"/>
          <p:cNvSpPr txBox="1"/>
          <p:nvPr>
            <p:ph idx="3" type="subTitle"/>
          </p:nvPr>
        </p:nvSpPr>
        <p:spPr>
          <a:xfrm>
            <a:off x="1321875" y="4975225"/>
            <a:ext cx="54501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latin typeface="Red Hat Display"/>
                <a:ea typeface="Red Hat Display"/>
                <a:cs typeface="Red Hat Display"/>
                <a:sym typeface="Red Hat Display"/>
              </a:rPr>
              <a:t>Patrick von Platen</a:t>
            </a:r>
            <a:r>
              <a:rPr lang="en" sz="1600"/>
              <a:t>, Research Engineer, Mistral</a:t>
            </a:r>
            <a:endParaRPr sz="1600"/>
          </a:p>
          <a:p>
            <a:pPr indent="0" lvl="0" marL="0" rtl="0" algn="l">
              <a:spcBef>
                <a:spcPts val="0"/>
              </a:spcBef>
              <a:spcAft>
                <a:spcPts val="0"/>
              </a:spcAft>
              <a:buClr>
                <a:schemeClr val="dk1"/>
              </a:buClr>
              <a:buSzPts val="1100"/>
              <a:buFont typeface="Arial"/>
              <a:buNone/>
            </a:pPr>
            <a:r>
              <a:rPr b="1" lang="en" sz="1600">
                <a:latin typeface="Red Hat Display"/>
                <a:ea typeface="Red Hat Display"/>
                <a:cs typeface="Red Hat Display"/>
                <a:sym typeface="Red Hat Display"/>
              </a:rPr>
              <a:t>Julien Denize</a:t>
            </a:r>
            <a:r>
              <a:rPr lang="en" sz="1600"/>
              <a:t>, Open Source Engineer, Mistral</a:t>
            </a:r>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41" name="Shape 7741"/>
        <p:cNvGrpSpPr/>
        <p:nvPr/>
      </p:nvGrpSpPr>
      <p:grpSpPr>
        <a:xfrm>
          <a:off x="0" y="0"/>
          <a:ext cx="0" cy="0"/>
          <a:chOff x="0" y="0"/>
          <a:chExt cx="0" cy="0"/>
        </a:xfrm>
      </p:grpSpPr>
      <p:sp>
        <p:nvSpPr>
          <p:cNvPr id="7742" name="Google Shape;7742;p574"/>
          <p:cNvSpPr txBox="1"/>
          <p:nvPr>
            <p:ph type="ctrTitle"/>
          </p:nvPr>
        </p:nvSpPr>
        <p:spPr>
          <a:xfrm>
            <a:off x="415600" y="2544333"/>
            <a:ext cx="6440400" cy="2226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3300">
                <a:solidFill>
                  <a:srgbClr val="FA500F"/>
                </a:solidFill>
              </a:rPr>
              <a:t>Training reasoning models using vLLM</a:t>
            </a:r>
            <a:endParaRPr sz="3300">
              <a:solidFill>
                <a:srgbClr val="FA500F"/>
              </a:solidFill>
            </a:endParaRPr>
          </a:p>
        </p:txBody>
      </p:sp>
      <p:sp>
        <p:nvSpPr>
          <p:cNvPr id="7743" name="Google Shape;7743;p574"/>
          <p:cNvSpPr txBox="1"/>
          <p:nvPr>
            <p:ph idx="4294967295" type="subTitle"/>
          </p:nvPr>
        </p:nvSpPr>
        <p:spPr>
          <a:xfrm>
            <a:off x="171267" y="5334000"/>
            <a:ext cx="6061200" cy="6099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b="1" lang="en" sz="2700"/>
              <a:t>Julien Denize &amp; Patrick von Platen</a:t>
            </a:r>
            <a:endParaRPr b="1" sz="2700">
              <a:solidFill>
                <a:srgbClr val="FFFAEB"/>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47" name="Shape 7747"/>
        <p:cNvGrpSpPr/>
        <p:nvPr/>
      </p:nvGrpSpPr>
      <p:grpSpPr>
        <a:xfrm>
          <a:off x="0" y="0"/>
          <a:ext cx="0" cy="0"/>
          <a:chOff x="0" y="0"/>
          <a:chExt cx="0" cy="0"/>
        </a:xfrm>
      </p:grpSpPr>
      <p:sp>
        <p:nvSpPr>
          <p:cNvPr id="7748" name="Google Shape;7748;p575"/>
          <p:cNvSpPr txBox="1"/>
          <p:nvPr>
            <p:ph type="title"/>
          </p:nvPr>
        </p:nvSpPr>
        <p:spPr>
          <a:xfrm>
            <a:off x="453900" y="662477"/>
            <a:ext cx="97419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solidFill>
                  <a:srgbClr val="FA500F"/>
                </a:solidFill>
              </a:rPr>
              <a:t>Magistral </a:t>
            </a:r>
            <a:r>
              <a:rPr lang="en"/>
              <a:t>Medium</a:t>
            </a:r>
            <a:endParaRPr b="1" sz="2900"/>
          </a:p>
        </p:txBody>
      </p:sp>
      <p:sp>
        <p:nvSpPr>
          <p:cNvPr id="7749" name="Google Shape;7749;p575"/>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750" name="Google Shape;7750;p575"/>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7751" name="Google Shape;7751;p575"/>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pic>
        <p:nvPicPr>
          <p:cNvPr id="7752" name="Google Shape;7752;p575" title="Screenshot 2025-06-12 at 12.26.09.png"/>
          <p:cNvPicPr preferRelativeResize="0"/>
          <p:nvPr/>
        </p:nvPicPr>
        <p:blipFill>
          <a:blip r:embed="rId4">
            <a:alphaModFix/>
          </a:blip>
          <a:stretch>
            <a:fillRect/>
          </a:stretch>
        </p:blipFill>
        <p:spPr>
          <a:xfrm>
            <a:off x="203200" y="1518077"/>
            <a:ext cx="5524948" cy="4667828"/>
          </a:xfrm>
          <a:prstGeom prst="rect">
            <a:avLst/>
          </a:prstGeom>
          <a:noFill/>
          <a:ln>
            <a:noFill/>
          </a:ln>
        </p:spPr>
      </p:pic>
      <p:sp>
        <p:nvSpPr>
          <p:cNvPr id="7753" name="Google Shape;7753;p575"/>
          <p:cNvSpPr txBox="1"/>
          <p:nvPr/>
        </p:nvSpPr>
        <p:spPr>
          <a:xfrm>
            <a:off x="6202767" y="1645333"/>
            <a:ext cx="5524800" cy="4298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2400">
                <a:solidFill>
                  <a:schemeClr val="dk1"/>
                </a:solidFill>
              </a:rPr>
              <a:t>Joint work with:</a:t>
            </a:r>
            <a:endParaRPr sz="2400">
              <a:solidFill>
                <a:schemeClr val="dk1"/>
              </a:solidFill>
            </a:endParaRPr>
          </a:p>
          <a:p>
            <a:pPr indent="0" lvl="0" marL="0" rtl="0" algn="l">
              <a:spcBef>
                <a:spcPts val="0"/>
              </a:spcBef>
              <a:spcAft>
                <a:spcPts val="0"/>
              </a:spcAft>
              <a:buNone/>
            </a:pPr>
            <a:r>
              <a:rPr lang="en" sz="2300">
                <a:solidFill>
                  <a:schemeClr val="dk1"/>
                </a:solidFill>
              </a:rPr>
              <a:t>Abhinav Rastogi, Andy Lo, Gabrielle Berrada, Guillaume Lample, Jason Rute, Joep Barmentlo, Karmesh Yadav, Kartik Khandelwal, Khyathi Raghavi Chandu, Léonard Blier, Lucile Saulnier, Matthieu Dinot, Maxime Darrin, Neha Gupta, Roman Soletskyi, Sagar Vaze, Teven Le Scao, Yihan Wang</a:t>
            </a:r>
            <a:endParaRPr sz="23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7" name="Shape 7757"/>
        <p:cNvGrpSpPr/>
        <p:nvPr/>
      </p:nvGrpSpPr>
      <p:grpSpPr>
        <a:xfrm>
          <a:off x="0" y="0"/>
          <a:ext cx="0" cy="0"/>
          <a:chOff x="0" y="0"/>
          <a:chExt cx="0" cy="0"/>
        </a:xfrm>
      </p:grpSpPr>
      <p:pic>
        <p:nvPicPr>
          <p:cNvPr id="7758" name="Google Shape;7758;p576" title="Screenshot 2025-11-06 at 11.29.56 AM.png"/>
          <p:cNvPicPr preferRelativeResize="0"/>
          <p:nvPr/>
        </p:nvPicPr>
        <p:blipFill rotWithShape="1">
          <a:blip r:embed="rId3">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759" name="Google Shape;7759;p576"/>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760" name="Google Shape;7760;p576"/>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Large reasoning models</a:t>
            </a:r>
            <a:endParaRPr/>
          </a:p>
        </p:txBody>
      </p:sp>
      <p:pic>
        <p:nvPicPr>
          <p:cNvPr id="7761" name="Google Shape;7761;p576"/>
          <p:cNvPicPr preferRelativeResize="0"/>
          <p:nvPr/>
        </p:nvPicPr>
        <p:blipFill>
          <a:blip r:embed="rId4">
            <a:alphaModFix/>
          </a:blip>
          <a:stretch>
            <a:fillRect/>
          </a:stretch>
        </p:blipFill>
        <p:spPr>
          <a:xfrm>
            <a:off x="2124817" y="1563277"/>
            <a:ext cx="7942356" cy="4536889"/>
          </a:xfrm>
          <a:prstGeom prst="rect">
            <a:avLst/>
          </a:prstGeom>
          <a:noFill/>
          <a:ln>
            <a:noFill/>
          </a:ln>
        </p:spPr>
      </p:pic>
      <p:sp>
        <p:nvSpPr>
          <p:cNvPr id="7762" name="Google Shape;7762;p576"/>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63" name="Google Shape;7763;p576"/>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7" name="Shape 7767"/>
        <p:cNvGrpSpPr/>
        <p:nvPr/>
      </p:nvGrpSpPr>
      <p:grpSpPr>
        <a:xfrm>
          <a:off x="0" y="0"/>
          <a:ext cx="0" cy="0"/>
          <a:chOff x="0" y="0"/>
          <a:chExt cx="0" cy="0"/>
        </a:xfrm>
      </p:grpSpPr>
      <p:sp>
        <p:nvSpPr>
          <p:cNvPr id="7768" name="Google Shape;7768;p577"/>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769" name="Google Shape;7769;p577"/>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770" name="Google Shape;7770;p577"/>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Large reasoning models - Spelled out</a:t>
            </a:r>
            <a:endParaRPr/>
          </a:p>
        </p:txBody>
      </p:sp>
      <p:pic>
        <p:nvPicPr>
          <p:cNvPr id="7771" name="Google Shape;7771;p577"/>
          <p:cNvPicPr preferRelativeResize="0"/>
          <p:nvPr/>
        </p:nvPicPr>
        <p:blipFill>
          <a:blip r:embed="rId3">
            <a:alphaModFix/>
          </a:blip>
          <a:stretch>
            <a:fillRect/>
          </a:stretch>
        </p:blipFill>
        <p:spPr>
          <a:xfrm>
            <a:off x="8374280" y="823234"/>
            <a:ext cx="3653917" cy="2087232"/>
          </a:xfrm>
          <a:prstGeom prst="rect">
            <a:avLst/>
          </a:prstGeom>
          <a:noFill/>
          <a:ln>
            <a:noFill/>
          </a:ln>
        </p:spPr>
      </p:pic>
      <p:sp>
        <p:nvSpPr>
          <p:cNvPr id="7772" name="Google Shape;7772;p577"/>
          <p:cNvSpPr txBox="1"/>
          <p:nvPr/>
        </p:nvSpPr>
        <p:spPr>
          <a:xfrm>
            <a:off x="453900" y="1232633"/>
            <a:ext cx="7467900" cy="4995900"/>
          </a:xfrm>
          <a:prstGeom prst="rect">
            <a:avLst/>
          </a:prstGeom>
          <a:noFill/>
          <a:ln>
            <a:noFill/>
          </a:ln>
        </p:spPr>
        <p:txBody>
          <a:bodyPr anchorCtr="0" anchor="t" bIns="121900" lIns="121900" spcFirstLastPara="1" rIns="121900" wrap="square" tIns="121900">
            <a:noAutofit/>
          </a:bodyPr>
          <a:lstStyle/>
          <a:p>
            <a:pPr indent="-431800" lvl="0" marL="609600" rtl="0" algn="l">
              <a:spcBef>
                <a:spcPts val="0"/>
              </a:spcBef>
              <a:spcAft>
                <a:spcPts val="0"/>
              </a:spcAft>
              <a:buClr>
                <a:schemeClr val="dk1"/>
              </a:buClr>
              <a:buSzPts val="2000"/>
              <a:buChar char="-"/>
            </a:pPr>
            <a:r>
              <a:rPr b="1" lang="en" sz="2000">
                <a:solidFill>
                  <a:schemeClr val="dk1"/>
                </a:solidFill>
              </a:rPr>
              <a:t>1. Sample N prompts: </a:t>
            </a:r>
            <a:endParaRPr b="1" sz="2000">
              <a:solidFill>
                <a:schemeClr val="dk1"/>
              </a:solidFill>
            </a:endParaRPr>
          </a:p>
          <a:p>
            <a:pPr indent="-431800" lvl="0" marL="1219200" rtl="0" algn="l">
              <a:spcBef>
                <a:spcPts val="0"/>
              </a:spcBef>
              <a:spcAft>
                <a:spcPts val="0"/>
              </a:spcAft>
              <a:buClr>
                <a:schemeClr val="dk1"/>
              </a:buClr>
              <a:buSzPts val="2000"/>
              <a:buChar char="-"/>
            </a:pPr>
            <a:r>
              <a:rPr lang="en" sz="2000">
                <a:solidFill>
                  <a:schemeClr val="dk1"/>
                </a:solidFill>
              </a:rPr>
              <a:t>“What is 2 + 2?”, </a:t>
            </a:r>
            <a:endParaRPr sz="2000">
              <a:solidFill>
                <a:schemeClr val="dk1"/>
              </a:solidFill>
            </a:endParaRPr>
          </a:p>
          <a:p>
            <a:pPr indent="-431800" lvl="0" marL="1219200" rtl="0" algn="l">
              <a:spcBef>
                <a:spcPts val="0"/>
              </a:spcBef>
              <a:spcAft>
                <a:spcPts val="0"/>
              </a:spcAft>
              <a:buClr>
                <a:schemeClr val="dk1"/>
              </a:buClr>
              <a:buSzPts val="2000"/>
              <a:buChar char="-"/>
            </a:pPr>
            <a:r>
              <a:rPr lang="en" sz="2000">
                <a:solidFill>
                  <a:schemeClr val="dk1"/>
                </a:solidFill>
              </a:rPr>
              <a:t>“Sort [1, 6, 4, 3]”</a:t>
            </a:r>
            <a:endParaRPr sz="2000">
              <a:solidFill>
                <a:schemeClr val="dk1"/>
              </a:solidFill>
            </a:endParaRPr>
          </a:p>
        </p:txBody>
      </p:sp>
      <p:pic>
        <p:nvPicPr>
          <p:cNvPr id="7773" name="Google Shape;7773;p577"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774" name="Google Shape;7774;p577"/>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775" name="Google Shape;7775;p577"/>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76" name="Google Shape;7776;p577"/>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0" name="Shape 7780"/>
        <p:cNvGrpSpPr/>
        <p:nvPr/>
      </p:nvGrpSpPr>
      <p:grpSpPr>
        <a:xfrm>
          <a:off x="0" y="0"/>
          <a:ext cx="0" cy="0"/>
          <a:chOff x="0" y="0"/>
          <a:chExt cx="0" cy="0"/>
        </a:xfrm>
      </p:grpSpPr>
      <p:sp>
        <p:nvSpPr>
          <p:cNvPr id="7781" name="Google Shape;7781;p578"/>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782" name="Google Shape;7782;p578"/>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783" name="Google Shape;7783;p578"/>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Large reasoning models - Spelled out</a:t>
            </a:r>
            <a:endParaRPr/>
          </a:p>
        </p:txBody>
      </p:sp>
      <p:pic>
        <p:nvPicPr>
          <p:cNvPr id="7784" name="Google Shape;7784;p578"/>
          <p:cNvPicPr preferRelativeResize="0"/>
          <p:nvPr/>
        </p:nvPicPr>
        <p:blipFill>
          <a:blip r:embed="rId3">
            <a:alphaModFix/>
          </a:blip>
          <a:stretch>
            <a:fillRect/>
          </a:stretch>
        </p:blipFill>
        <p:spPr>
          <a:xfrm>
            <a:off x="8374280" y="823234"/>
            <a:ext cx="3653917" cy="2087232"/>
          </a:xfrm>
          <a:prstGeom prst="rect">
            <a:avLst/>
          </a:prstGeom>
          <a:noFill/>
          <a:ln>
            <a:noFill/>
          </a:ln>
        </p:spPr>
      </p:pic>
      <p:sp>
        <p:nvSpPr>
          <p:cNvPr id="7785" name="Google Shape;7785;p578"/>
          <p:cNvSpPr txBox="1"/>
          <p:nvPr/>
        </p:nvSpPr>
        <p:spPr>
          <a:xfrm>
            <a:off x="453900" y="1232633"/>
            <a:ext cx="7467900" cy="4995900"/>
          </a:xfrm>
          <a:prstGeom prst="rect">
            <a:avLst/>
          </a:prstGeom>
          <a:noFill/>
          <a:ln>
            <a:noFill/>
          </a:ln>
        </p:spPr>
        <p:txBody>
          <a:bodyPr anchorCtr="0" anchor="t" bIns="121900" lIns="121900" spcFirstLastPara="1" rIns="121900" wrap="square" tIns="121900">
            <a:noAutofit/>
          </a:bodyPr>
          <a:lstStyle/>
          <a:p>
            <a:pPr indent="-431800" lvl="0" marL="609600" rtl="0" algn="l">
              <a:spcBef>
                <a:spcPts val="0"/>
              </a:spcBef>
              <a:spcAft>
                <a:spcPts val="0"/>
              </a:spcAft>
              <a:buClr>
                <a:schemeClr val="lt2"/>
              </a:buClr>
              <a:buSzPts val="2000"/>
              <a:buChar char="-"/>
            </a:pPr>
            <a:r>
              <a:rPr b="1" lang="en" sz="2000">
                <a:solidFill>
                  <a:schemeClr val="lt2"/>
                </a:solidFill>
              </a:rPr>
              <a:t>1. Sample N prompts: </a:t>
            </a:r>
            <a:endParaRPr b="1"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“What is 2 + 2?”, </a:t>
            </a:r>
            <a:endParaRPr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“Sort [1, 6, 4, 3]”</a:t>
            </a:r>
            <a:endParaRPr sz="2000">
              <a:solidFill>
                <a:schemeClr val="lt2"/>
              </a:solidFill>
            </a:endParaRPr>
          </a:p>
          <a:p>
            <a:pPr indent="0" lvl="0" marL="0" rtl="0" algn="l">
              <a:spcBef>
                <a:spcPts val="0"/>
              </a:spcBef>
              <a:spcAft>
                <a:spcPts val="0"/>
              </a:spcAft>
              <a:buNone/>
            </a:pPr>
            <a:r>
              <a:t/>
            </a:r>
            <a:endParaRPr sz="2000">
              <a:solidFill>
                <a:schemeClr val="dk1"/>
              </a:solidFill>
            </a:endParaRPr>
          </a:p>
          <a:p>
            <a:pPr indent="-431800" lvl="0" marL="609600" rtl="0" algn="l">
              <a:spcBef>
                <a:spcPts val="0"/>
              </a:spcBef>
              <a:spcAft>
                <a:spcPts val="0"/>
              </a:spcAft>
              <a:buClr>
                <a:schemeClr val="dk1"/>
              </a:buClr>
              <a:buSzPts val="2000"/>
              <a:buChar char="-"/>
            </a:pPr>
            <a:r>
              <a:rPr b="1" lang="en" sz="2000">
                <a:solidFill>
                  <a:schemeClr val="dk1"/>
                </a:solidFill>
              </a:rPr>
              <a:t>2. Generate M answers per prompt</a:t>
            </a:r>
            <a:endParaRPr b="1" sz="2000">
              <a:solidFill>
                <a:schemeClr val="dk1"/>
              </a:solidFill>
            </a:endParaRPr>
          </a:p>
          <a:p>
            <a:pPr indent="-431800" lvl="0" marL="1219200" rtl="0" algn="l">
              <a:spcBef>
                <a:spcPts val="0"/>
              </a:spcBef>
              <a:spcAft>
                <a:spcPts val="0"/>
              </a:spcAft>
              <a:buClr>
                <a:schemeClr val="dk1"/>
              </a:buClr>
              <a:buSzPts val="2000"/>
              <a:buChar char="-"/>
            </a:pPr>
            <a:r>
              <a:rPr lang="en" sz="2000">
                <a:solidFill>
                  <a:schemeClr val="dk1"/>
                </a:solidFill>
              </a:rPr>
              <a:t>“2 + 2 = 5”, “2 plus 2 equals 4”, “2 + 2 + 2 + …”</a:t>
            </a:r>
            <a:endParaRPr sz="2000">
              <a:solidFill>
                <a:schemeClr val="dk1"/>
              </a:solidFill>
            </a:endParaRPr>
          </a:p>
          <a:p>
            <a:pPr indent="-431800" lvl="0" marL="1219200" rtl="0" algn="l">
              <a:spcBef>
                <a:spcPts val="0"/>
              </a:spcBef>
              <a:spcAft>
                <a:spcPts val="0"/>
              </a:spcAft>
              <a:buClr>
                <a:schemeClr val="dk1"/>
              </a:buClr>
              <a:buSzPts val="2000"/>
              <a:buChar char="-"/>
            </a:pPr>
            <a:r>
              <a:rPr lang="en" sz="2000">
                <a:solidFill>
                  <a:schemeClr val="dk1"/>
                </a:solidFill>
              </a:rPr>
              <a:t>“The sorted list is [1, 3, 4, 6]”, “[1, 3, 4, 6]”,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7786" name="Google Shape;7786;p578"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787" name="Google Shape;7787;p578"/>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788" name="Google Shape;7788;p578"/>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89" name="Google Shape;7789;p578"/>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6" name="Shape 7006"/>
        <p:cNvGrpSpPr/>
        <p:nvPr/>
      </p:nvGrpSpPr>
      <p:grpSpPr>
        <a:xfrm>
          <a:off x="0" y="0"/>
          <a:ext cx="0" cy="0"/>
          <a:chOff x="0" y="0"/>
          <a:chExt cx="0" cy="0"/>
        </a:xfrm>
      </p:grpSpPr>
      <p:sp>
        <p:nvSpPr>
          <p:cNvPr id="7007" name="Google Shape;7007;p5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008" name="Google Shape;7008;p516"/>
          <p:cNvSpPr txBox="1"/>
          <p:nvPr>
            <p:ph type="title"/>
          </p:nvPr>
        </p:nvSpPr>
        <p:spPr>
          <a:xfrm>
            <a:off x="2103334" y="489233"/>
            <a:ext cx="7985100" cy="737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000"/>
              <a:t>The power of open</a:t>
            </a:r>
            <a:endParaRPr sz="3000"/>
          </a:p>
        </p:txBody>
      </p:sp>
      <p:sp>
        <p:nvSpPr>
          <p:cNvPr id="7009" name="Google Shape;7009;p516"/>
          <p:cNvSpPr txBox="1"/>
          <p:nvPr>
            <p:ph idx="3" type="subTitle"/>
          </p:nvPr>
        </p:nvSpPr>
        <p:spPr>
          <a:xfrm>
            <a:off x="2103400" y="1145732"/>
            <a:ext cx="84183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Open models are deployment targets </a:t>
            </a:r>
            <a:r>
              <a:rPr lang="en" u="sng">
                <a:latin typeface="Red Hat Display SemiBold"/>
                <a:ea typeface="Red Hat Display SemiBold"/>
                <a:cs typeface="Red Hat Display SemiBold"/>
                <a:sym typeface="Red Hat Display SemiBold"/>
              </a:rPr>
              <a:t>today</a:t>
            </a:r>
            <a:r>
              <a:rPr lang="en"/>
              <a:t> – and the trend is not slowing down</a:t>
            </a:r>
            <a:endParaRPr sz="2000">
              <a:solidFill>
                <a:srgbClr val="EE0000"/>
              </a:solidFill>
            </a:endParaRPr>
          </a:p>
        </p:txBody>
      </p:sp>
      <p:sp>
        <p:nvSpPr>
          <p:cNvPr id="7010" name="Google Shape;7010;p516"/>
          <p:cNvSpPr/>
          <p:nvPr/>
        </p:nvSpPr>
        <p:spPr>
          <a:xfrm>
            <a:off x="6149233" y="2189658"/>
            <a:ext cx="5798700" cy="3145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sp>
        <p:nvSpPr>
          <p:cNvPr id="7011" name="Google Shape;7011;p516"/>
          <p:cNvSpPr txBox="1"/>
          <p:nvPr/>
        </p:nvSpPr>
        <p:spPr>
          <a:xfrm>
            <a:off x="8078314" y="2322050"/>
            <a:ext cx="3869700" cy="1275300"/>
          </a:xfrm>
          <a:prstGeom prst="rect">
            <a:avLst/>
          </a:prstGeom>
          <a:noFill/>
          <a:ln>
            <a:noFill/>
          </a:ln>
        </p:spPr>
        <p:txBody>
          <a:bodyPr anchorCtr="0" anchor="ctr" bIns="121900" lIns="121900" spcFirstLastPara="1" rIns="121900" wrap="square" tIns="121900">
            <a:noAutofit/>
          </a:bodyPr>
          <a:lstStyle/>
          <a:p>
            <a:pPr indent="-406400" lvl="0" marL="609600" rtl="0" algn="l">
              <a:spcBef>
                <a:spcPts val="0"/>
              </a:spcBef>
              <a:spcAft>
                <a:spcPts val="0"/>
              </a:spcAft>
              <a:buSzPts val="1600"/>
              <a:buFont typeface="Red Hat Display"/>
              <a:buChar char="●"/>
            </a:pPr>
            <a:r>
              <a:rPr lang="en" sz="1600">
                <a:latin typeface="Red Hat Display"/>
                <a:ea typeface="Red Hat Display"/>
                <a:cs typeface="Red Hat Display"/>
                <a:sym typeface="Red Hat Display"/>
              </a:rPr>
              <a:t>650M downloads in 2024</a:t>
            </a:r>
            <a:endParaRPr sz="1600">
              <a:latin typeface="Red Hat Display"/>
              <a:ea typeface="Red Hat Display"/>
              <a:cs typeface="Red Hat Display"/>
              <a:sym typeface="Red Hat Display"/>
            </a:endParaRPr>
          </a:p>
          <a:p>
            <a:pPr indent="-406400" lvl="0" marL="609600" rtl="0" algn="l">
              <a:spcBef>
                <a:spcPts val="0"/>
              </a:spcBef>
              <a:spcAft>
                <a:spcPts val="0"/>
              </a:spcAft>
              <a:buSzPts val="1600"/>
              <a:buFont typeface="Red Hat Display"/>
              <a:buChar char="●"/>
            </a:pPr>
            <a:r>
              <a:rPr lang="en" sz="1600">
                <a:latin typeface="Red Hat Display"/>
                <a:ea typeface="Red Hat Display"/>
                <a:cs typeface="Red Hat Display"/>
                <a:sym typeface="Red Hat Display"/>
              </a:rPr>
              <a:t>85,000 Llama derivative models</a:t>
            </a:r>
            <a:endParaRPr sz="1600">
              <a:latin typeface="Red Hat Display"/>
              <a:ea typeface="Red Hat Display"/>
              <a:cs typeface="Red Hat Display"/>
              <a:sym typeface="Red Hat Display"/>
            </a:endParaRPr>
          </a:p>
          <a:p>
            <a:pPr indent="-406400" lvl="0" marL="609600" rtl="0" algn="l">
              <a:spcBef>
                <a:spcPts val="0"/>
              </a:spcBef>
              <a:spcAft>
                <a:spcPts val="0"/>
              </a:spcAft>
              <a:buSzPts val="1600"/>
              <a:buFont typeface="Red Hat Display"/>
              <a:buChar char="●"/>
            </a:pPr>
            <a:r>
              <a:rPr lang="en" sz="1600">
                <a:latin typeface="Red Hat Display"/>
                <a:ea typeface="Red Hat Display"/>
                <a:cs typeface="Red Hat Display"/>
                <a:sym typeface="Red Hat Display"/>
              </a:rPr>
              <a:t>1B, 3B, 8B, 70B, 405B variants</a:t>
            </a:r>
            <a:endParaRPr sz="1600">
              <a:latin typeface="Red Hat Display"/>
              <a:ea typeface="Red Hat Display"/>
              <a:cs typeface="Red Hat Display"/>
              <a:sym typeface="Red Hat Display"/>
            </a:endParaRPr>
          </a:p>
          <a:p>
            <a:pPr indent="-406400" lvl="0" marL="609600" rtl="0" algn="l">
              <a:spcBef>
                <a:spcPts val="0"/>
              </a:spcBef>
              <a:spcAft>
                <a:spcPts val="0"/>
              </a:spcAft>
              <a:buSzPts val="1600"/>
              <a:buFont typeface="Red Hat Display"/>
              <a:buChar char="●"/>
            </a:pPr>
            <a:r>
              <a:rPr lang="en" sz="1600">
                <a:latin typeface="Red Hat Display"/>
                <a:ea typeface="Red Hat Display"/>
                <a:cs typeface="Red Hat Display"/>
                <a:sym typeface="Red Hat Display"/>
              </a:rPr>
              <a:t>Multilingual, Multimodal, Mobile</a:t>
            </a:r>
            <a:endParaRPr sz="1600" u="sng">
              <a:latin typeface="Red Hat Display"/>
              <a:ea typeface="Red Hat Display"/>
              <a:cs typeface="Red Hat Display"/>
              <a:sym typeface="Red Hat Display"/>
            </a:endParaRPr>
          </a:p>
        </p:txBody>
      </p:sp>
      <p:pic>
        <p:nvPicPr>
          <p:cNvPr id="7012" name="Google Shape;7012;p516"/>
          <p:cNvPicPr preferRelativeResize="0"/>
          <p:nvPr/>
        </p:nvPicPr>
        <p:blipFill>
          <a:blip r:embed="rId3">
            <a:alphaModFix/>
          </a:blip>
          <a:stretch>
            <a:fillRect/>
          </a:stretch>
        </p:blipFill>
        <p:spPr>
          <a:xfrm>
            <a:off x="461153" y="1836398"/>
            <a:ext cx="5390034" cy="3710898"/>
          </a:xfrm>
          <a:prstGeom prst="rect">
            <a:avLst/>
          </a:prstGeom>
          <a:noFill/>
          <a:ln>
            <a:noFill/>
          </a:ln>
          <a:effectLst>
            <a:outerShdw blurRad="57150" rotWithShape="0" algn="bl" dir="5400000" dist="19050">
              <a:srgbClr val="000000">
                <a:alpha val="50000"/>
              </a:srgbClr>
            </a:outerShdw>
          </a:effectLst>
        </p:spPr>
      </p:pic>
      <p:pic>
        <p:nvPicPr>
          <p:cNvPr id="7013" name="Google Shape;7013;p516"/>
          <p:cNvPicPr preferRelativeResize="0"/>
          <p:nvPr/>
        </p:nvPicPr>
        <p:blipFill>
          <a:blip r:embed="rId4">
            <a:alphaModFix/>
          </a:blip>
          <a:stretch>
            <a:fillRect/>
          </a:stretch>
        </p:blipFill>
        <p:spPr>
          <a:xfrm>
            <a:off x="6398969" y="4218952"/>
            <a:ext cx="1737801" cy="367611"/>
          </a:xfrm>
          <a:prstGeom prst="rect">
            <a:avLst/>
          </a:prstGeom>
          <a:noFill/>
          <a:ln>
            <a:noFill/>
          </a:ln>
        </p:spPr>
      </p:pic>
      <p:pic>
        <p:nvPicPr>
          <p:cNvPr id="7014" name="Google Shape;7014;p516"/>
          <p:cNvPicPr preferRelativeResize="0"/>
          <p:nvPr/>
        </p:nvPicPr>
        <p:blipFill>
          <a:blip r:embed="rId5">
            <a:alphaModFix/>
          </a:blip>
          <a:stretch>
            <a:fillRect/>
          </a:stretch>
        </p:blipFill>
        <p:spPr>
          <a:xfrm>
            <a:off x="6576314" y="2570657"/>
            <a:ext cx="1383112" cy="778000"/>
          </a:xfrm>
          <a:prstGeom prst="rect">
            <a:avLst/>
          </a:prstGeom>
          <a:noFill/>
          <a:ln>
            <a:noFill/>
          </a:ln>
        </p:spPr>
      </p:pic>
      <p:sp>
        <p:nvSpPr>
          <p:cNvPr id="7015" name="Google Shape;7015;p516"/>
          <p:cNvSpPr txBox="1"/>
          <p:nvPr/>
        </p:nvSpPr>
        <p:spPr>
          <a:xfrm>
            <a:off x="8078314" y="3765153"/>
            <a:ext cx="3869700" cy="1275300"/>
          </a:xfrm>
          <a:prstGeom prst="rect">
            <a:avLst/>
          </a:prstGeom>
          <a:noFill/>
          <a:ln>
            <a:noFill/>
          </a:ln>
        </p:spPr>
        <p:txBody>
          <a:bodyPr anchorCtr="0" anchor="ctr" bIns="121900" lIns="121900" spcFirstLastPara="1" rIns="121900" wrap="square" tIns="121900">
            <a:noAutofit/>
          </a:bodyPr>
          <a:lstStyle/>
          <a:p>
            <a:pPr indent="-406400" lvl="0" marL="609600" rtl="0" algn="l">
              <a:spcBef>
                <a:spcPts val="0"/>
              </a:spcBef>
              <a:spcAft>
                <a:spcPts val="0"/>
              </a:spcAft>
              <a:buSzPts val="1600"/>
              <a:buFont typeface="Red Hat Display"/>
              <a:buChar char="●"/>
            </a:pPr>
            <a:r>
              <a:rPr lang="en" sz="1600">
                <a:latin typeface="Red Hat Display"/>
                <a:ea typeface="Red Hat Display"/>
                <a:cs typeface="Red Hat Display"/>
                <a:sym typeface="Red Hat Display"/>
              </a:rPr>
              <a:t>First reasoning model on par in quality with OpenAI o1</a:t>
            </a:r>
            <a:endParaRPr sz="1600">
              <a:latin typeface="Red Hat Display"/>
              <a:ea typeface="Red Hat Display"/>
              <a:cs typeface="Red Hat Display"/>
              <a:sym typeface="Red Hat Display"/>
            </a:endParaRPr>
          </a:p>
          <a:p>
            <a:pPr indent="-406400" lvl="0" marL="609600" rtl="0" algn="l">
              <a:spcBef>
                <a:spcPts val="0"/>
              </a:spcBef>
              <a:spcAft>
                <a:spcPts val="0"/>
              </a:spcAft>
              <a:buSzPts val="1600"/>
              <a:buFont typeface="Red Hat Display"/>
              <a:buChar char="●"/>
            </a:pPr>
            <a:r>
              <a:rPr lang="en" sz="1600">
                <a:latin typeface="Red Hat Display"/>
                <a:ea typeface="Red Hat Display"/>
                <a:cs typeface="Red Hat Display"/>
                <a:sym typeface="Red Hat Display"/>
              </a:rPr>
              <a:t>1-70B parameter distilled versions</a:t>
            </a:r>
            <a:endParaRPr sz="1600">
              <a:latin typeface="Red Hat Display"/>
              <a:ea typeface="Red Hat Display"/>
              <a:cs typeface="Red Hat Display"/>
              <a:sym typeface="Red Hat Display"/>
            </a:endParaRPr>
          </a:p>
          <a:p>
            <a:pPr indent="-406400" lvl="0" marL="609600" rtl="0" algn="l">
              <a:spcBef>
                <a:spcPts val="0"/>
              </a:spcBef>
              <a:spcAft>
                <a:spcPts val="0"/>
              </a:spcAft>
              <a:buSzPts val="1600"/>
              <a:buFont typeface="Red Hat Display"/>
              <a:buChar char="●"/>
            </a:pPr>
            <a:r>
              <a:rPr lang="en" sz="1600">
                <a:latin typeface="Red Hat Display"/>
                <a:ea typeface="Red Hat Display"/>
                <a:cs typeface="Red Hat Display"/>
                <a:sym typeface="Red Hat Display"/>
              </a:rPr>
              <a:t>Global market pandemonium?</a:t>
            </a:r>
            <a:endParaRPr sz="1600">
              <a:latin typeface="Red Hat Display"/>
              <a:ea typeface="Red Hat Display"/>
              <a:cs typeface="Red Hat Display"/>
              <a:sym typeface="Red Hat Display"/>
            </a:endParaRPr>
          </a:p>
        </p:txBody>
      </p:sp>
      <p:cxnSp>
        <p:nvCxnSpPr>
          <p:cNvPr id="7016" name="Google Shape;7016;p516"/>
          <p:cNvCxnSpPr/>
          <p:nvPr/>
        </p:nvCxnSpPr>
        <p:spPr>
          <a:xfrm>
            <a:off x="6365642" y="3691829"/>
            <a:ext cx="5519100" cy="0"/>
          </a:xfrm>
          <a:prstGeom prst="straightConnector1">
            <a:avLst/>
          </a:prstGeom>
          <a:noFill/>
          <a:ln cap="flat" cmpd="sng" w="9525">
            <a:solidFill>
              <a:srgbClr val="7F7F7F"/>
            </a:solidFill>
            <a:prstDash val="dash"/>
            <a:round/>
            <a:headEnd len="med" w="med" type="none"/>
            <a:tailEnd len="med" w="med" type="none"/>
          </a:ln>
        </p:spPr>
      </p:cxnSp>
      <p:sp>
        <p:nvSpPr>
          <p:cNvPr id="7017" name="Google Shape;7017;p516"/>
          <p:cNvSpPr txBox="1"/>
          <p:nvPr/>
        </p:nvSpPr>
        <p:spPr>
          <a:xfrm>
            <a:off x="6665067" y="3079699"/>
            <a:ext cx="1181700" cy="367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300">
                <a:latin typeface="Red Hat Display"/>
                <a:ea typeface="Red Hat Display"/>
                <a:cs typeface="Red Hat Display"/>
                <a:sym typeface="Red Hat Display"/>
              </a:rPr>
              <a:t>Llama</a:t>
            </a:r>
            <a:endParaRPr b="1" sz="1300">
              <a:latin typeface="Red Hat Display"/>
              <a:ea typeface="Red Hat Display"/>
              <a:cs typeface="Red Hat Display"/>
              <a:sym typeface="Red Hat Display"/>
            </a:endParaRPr>
          </a:p>
        </p:txBody>
      </p:sp>
      <p:sp>
        <p:nvSpPr>
          <p:cNvPr id="7018" name="Google Shape;7018;p516"/>
          <p:cNvSpPr txBox="1"/>
          <p:nvPr/>
        </p:nvSpPr>
        <p:spPr>
          <a:xfrm>
            <a:off x="6677067" y="4519736"/>
            <a:ext cx="1181700" cy="367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300">
                <a:latin typeface="Red Hat Display"/>
                <a:ea typeface="Red Hat Display"/>
                <a:cs typeface="Red Hat Display"/>
                <a:sym typeface="Red Hat Display"/>
              </a:rPr>
              <a:t>R1</a:t>
            </a:r>
            <a:endParaRPr b="1" sz="1300">
              <a:latin typeface="Red Hat Display"/>
              <a:ea typeface="Red Hat Display"/>
              <a:cs typeface="Red Hat Display"/>
              <a:sym typeface="Red Hat Display"/>
            </a:endParaRPr>
          </a:p>
        </p:txBody>
      </p:sp>
      <p:sp>
        <p:nvSpPr>
          <p:cNvPr id="7019" name="Google Shape;7019;p516"/>
          <p:cNvSpPr txBox="1"/>
          <p:nvPr/>
        </p:nvSpPr>
        <p:spPr>
          <a:xfrm>
            <a:off x="7665833" y="1657283"/>
            <a:ext cx="2765700" cy="529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1900">
                <a:solidFill>
                  <a:srgbClr val="EE0000"/>
                </a:solidFill>
                <a:latin typeface="Red Hat Display"/>
                <a:ea typeface="Red Hat Display"/>
                <a:cs typeface="Red Hat Display"/>
                <a:sym typeface="Red Hat Display"/>
              </a:rPr>
              <a:t>Headlines</a:t>
            </a:r>
            <a:endParaRPr b="1" sz="1900">
              <a:solidFill>
                <a:srgbClr val="EE0000"/>
              </a:solidFill>
              <a:latin typeface="Red Hat Display"/>
              <a:ea typeface="Red Hat Display"/>
              <a:cs typeface="Red Hat Display"/>
              <a:sym typeface="Red Hat Display"/>
            </a:endParaRPr>
          </a:p>
        </p:txBody>
      </p:sp>
      <p:sp>
        <p:nvSpPr>
          <p:cNvPr id="7020" name="Google Shape;7020;p516"/>
          <p:cNvSpPr/>
          <p:nvPr/>
        </p:nvSpPr>
        <p:spPr>
          <a:xfrm>
            <a:off x="1183133" y="5704933"/>
            <a:ext cx="9487500" cy="407100"/>
          </a:xfrm>
          <a:prstGeom prst="roundRect">
            <a:avLst>
              <a:gd fmla="val 16667" name="adj"/>
            </a:avLst>
          </a:prstGeom>
          <a:solidFill>
            <a:srgbClr val="16202D"/>
          </a:solidFill>
          <a:ln cap="flat" cmpd="sng" w="9525">
            <a:solidFill>
              <a:srgbClr val="113B6A">
                <a:alpha val="20000"/>
              </a:srgbClr>
            </a:solidFill>
            <a:prstDash val="solid"/>
            <a:miter lim="8000"/>
            <a:headEnd len="sm" w="sm" type="none"/>
            <a:tailEnd len="sm" w="sm" type="none"/>
          </a:ln>
        </p:spPr>
        <p:txBody>
          <a:bodyPr anchorCtr="0" anchor="ctr" bIns="60925" lIns="121900" spcFirstLastPara="1" rIns="121900" wrap="square" tIns="60925">
            <a:noAutofit/>
          </a:bodyPr>
          <a:lstStyle/>
          <a:p>
            <a:pPr indent="0" lvl="0" marL="0" rtl="0" algn="ctr">
              <a:lnSpc>
                <a:spcPct val="90000"/>
              </a:lnSpc>
              <a:spcBef>
                <a:spcPts val="0"/>
              </a:spcBef>
              <a:spcAft>
                <a:spcPts val="0"/>
              </a:spcAft>
              <a:buSzPts val="3500"/>
              <a:buNone/>
            </a:pPr>
            <a:r>
              <a:rPr b="1" lang="en" sz="1900">
                <a:solidFill>
                  <a:srgbClr val="FFFFFF"/>
                </a:solidFill>
                <a:latin typeface="Red Hat Display"/>
                <a:ea typeface="Red Hat Display"/>
                <a:cs typeface="Red Hat Display"/>
                <a:sym typeface="Red Hat Display"/>
              </a:rPr>
              <a:t>Models are commoditizing → many options for diverse enterprise needs</a:t>
            </a:r>
            <a:endParaRPr b="1" sz="1900">
              <a:solidFill>
                <a:srgbClr val="FFFFFF"/>
              </a:solidFill>
              <a:latin typeface="Red Hat Display"/>
              <a:ea typeface="Red Hat Display"/>
              <a:cs typeface="Red Hat Display"/>
              <a:sym typeface="Red Hat Display"/>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3" name="Shape 7793"/>
        <p:cNvGrpSpPr/>
        <p:nvPr/>
      </p:nvGrpSpPr>
      <p:grpSpPr>
        <a:xfrm>
          <a:off x="0" y="0"/>
          <a:ext cx="0" cy="0"/>
          <a:chOff x="0" y="0"/>
          <a:chExt cx="0" cy="0"/>
        </a:xfrm>
      </p:grpSpPr>
      <p:sp>
        <p:nvSpPr>
          <p:cNvPr id="7794" name="Google Shape;7794;p579"/>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795" name="Google Shape;7795;p579"/>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796" name="Google Shape;7796;p579"/>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Large reasoning models - Spelled out</a:t>
            </a:r>
            <a:endParaRPr/>
          </a:p>
        </p:txBody>
      </p:sp>
      <p:pic>
        <p:nvPicPr>
          <p:cNvPr id="7797" name="Google Shape;7797;p579"/>
          <p:cNvPicPr preferRelativeResize="0"/>
          <p:nvPr/>
        </p:nvPicPr>
        <p:blipFill>
          <a:blip r:embed="rId3">
            <a:alphaModFix/>
          </a:blip>
          <a:stretch>
            <a:fillRect/>
          </a:stretch>
        </p:blipFill>
        <p:spPr>
          <a:xfrm>
            <a:off x="8374280" y="823234"/>
            <a:ext cx="3653917" cy="2087232"/>
          </a:xfrm>
          <a:prstGeom prst="rect">
            <a:avLst/>
          </a:prstGeom>
          <a:noFill/>
          <a:ln>
            <a:noFill/>
          </a:ln>
        </p:spPr>
      </p:pic>
      <p:sp>
        <p:nvSpPr>
          <p:cNvPr id="7798" name="Google Shape;7798;p579"/>
          <p:cNvSpPr txBox="1"/>
          <p:nvPr/>
        </p:nvSpPr>
        <p:spPr>
          <a:xfrm>
            <a:off x="453900" y="1232633"/>
            <a:ext cx="7467900" cy="4995900"/>
          </a:xfrm>
          <a:prstGeom prst="rect">
            <a:avLst/>
          </a:prstGeom>
          <a:noFill/>
          <a:ln>
            <a:noFill/>
          </a:ln>
        </p:spPr>
        <p:txBody>
          <a:bodyPr anchorCtr="0" anchor="t" bIns="121900" lIns="121900" spcFirstLastPara="1" rIns="121900" wrap="square" tIns="121900">
            <a:noAutofit/>
          </a:bodyPr>
          <a:lstStyle/>
          <a:p>
            <a:pPr indent="-431800" lvl="0" marL="609600" rtl="0" algn="l">
              <a:spcBef>
                <a:spcPts val="0"/>
              </a:spcBef>
              <a:spcAft>
                <a:spcPts val="0"/>
              </a:spcAft>
              <a:buClr>
                <a:schemeClr val="lt2"/>
              </a:buClr>
              <a:buSzPts val="2000"/>
              <a:buChar char="-"/>
            </a:pPr>
            <a:r>
              <a:rPr b="1" lang="en" sz="2000">
                <a:solidFill>
                  <a:schemeClr val="lt2"/>
                </a:solidFill>
              </a:rPr>
              <a:t>1. Sample N prompts: </a:t>
            </a:r>
            <a:endParaRPr b="1"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“What is 2 + 2?”, </a:t>
            </a:r>
            <a:endParaRPr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“Sort [1, 6, 4, 3]”</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431800" lvl="0" marL="609600" rtl="0" algn="l">
              <a:spcBef>
                <a:spcPts val="0"/>
              </a:spcBef>
              <a:spcAft>
                <a:spcPts val="0"/>
              </a:spcAft>
              <a:buClr>
                <a:schemeClr val="lt2"/>
              </a:buClr>
              <a:buSzPts val="2000"/>
              <a:buChar char="-"/>
            </a:pPr>
            <a:r>
              <a:rPr b="1" lang="en" sz="2000">
                <a:solidFill>
                  <a:schemeClr val="lt2"/>
                </a:solidFill>
              </a:rPr>
              <a:t>2. Generate M answers per prompt</a:t>
            </a:r>
            <a:endParaRPr b="1"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“2 + 2 = 5”, “2 plus 2 equals 4”, “2 + 2 + 2 + …”</a:t>
            </a:r>
            <a:endParaRPr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“The sorted list is [1, 3, 4, 6]”, “[1, 3, 4, 6]”, …</a:t>
            </a:r>
            <a:endParaRPr sz="2000">
              <a:solidFill>
                <a:schemeClr val="lt2"/>
              </a:solidFill>
            </a:endParaRPr>
          </a:p>
          <a:p>
            <a:pPr indent="0" lvl="0" marL="0" rtl="0" algn="l">
              <a:spcBef>
                <a:spcPts val="0"/>
              </a:spcBef>
              <a:spcAft>
                <a:spcPts val="0"/>
              </a:spcAft>
              <a:buNone/>
            </a:pPr>
            <a:r>
              <a:t/>
            </a:r>
            <a:endParaRPr sz="2000">
              <a:solidFill>
                <a:schemeClr val="dk1"/>
              </a:solidFill>
            </a:endParaRPr>
          </a:p>
          <a:p>
            <a:pPr indent="-431800" lvl="0" marL="609600" rtl="0" algn="l">
              <a:spcBef>
                <a:spcPts val="0"/>
              </a:spcBef>
              <a:spcAft>
                <a:spcPts val="0"/>
              </a:spcAft>
              <a:buClr>
                <a:schemeClr val="dk1"/>
              </a:buClr>
              <a:buSzPts val="2000"/>
              <a:buChar char="-"/>
            </a:pPr>
            <a:r>
              <a:rPr b="1" lang="en" sz="2000">
                <a:solidFill>
                  <a:schemeClr val="dk1"/>
                </a:solidFill>
              </a:rPr>
              <a:t>3. Verify each answer</a:t>
            </a:r>
            <a:endParaRPr b="1" sz="2000">
              <a:solidFill>
                <a:schemeClr val="dk1"/>
              </a:solidFill>
            </a:endParaRPr>
          </a:p>
          <a:p>
            <a:pPr indent="-431800" lvl="0" marL="1219200" rtl="0" algn="l">
              <a:spcBef>
                <a:spcPts val="0"/>
              </a:spcBef>
              <a:spcAft>
                <a:spcPts val="0"/>
              </a:spcAft>
              <a:buClr>
                <a:schemeClr val="dk1"/>
              </a:buClr>
              <a:buSzPts val="2000"/>
              <a:buChar char="-"/>
            </a:pPr>
            <a:r>
              <a:rPr lang="en" sz="2000">
                <a:solidFill>
                  <a:schemeClr val="dk1"/>
                </a:solidFill>
              </a:rPr>
              <a:t>“2 + 2 = 5” =&gt; 0; “2 plus 2 equals 4” =&gt; 1.0</a:t>
            </a:r>
            <a:endParaRPr sz="2000">
              <a:solidFill>
                <a:schemeClr val="dk1"/>
              </a:solidFill>
            </a:endParaRPr>
          </a:p>
        </p:txBody>
      </p:sp>
      <p:pic>
        <p:nvPicPr>
          <p:cNvPr id="7799" name="Google Shape;7799;p579"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800" name="Google Shape;7800;p579"/>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801" name="Google Shape;7801;p579"/>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02" name="Google Shape;7802;p579"/>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6" name="Shape 7806"/>
        <p:cNvGrpSpPr/>
        <p:nvPr/>
      </p:nvGrpSpPr>
      <p:grpSpPr>
        <a:xfrm>
          <a:off x="0" y="0"/>
          <a:ext cx="0" cy="0"/>
          <a:chOff x="0" y="0"/>
          <a:chExt cx="0" cy="0"/>
        </a:xfrm>
      </p:grpSpPr>
      <p:sp>
        <p:nvSpPr>
          <p:cNvPr id="7807" name="Google Shape;7807;p580"/>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08" name="Google Shape;7808;p580"/>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09" name="Google Shape;7809;p580"/>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Large reasoning models - Spelled out</a:t>
            </a:r>
            <a:endParaRPr/>
          </a:p>
        </p:txBody>
      </p:sp>
      <p:pic>
        <p:nvPicPr>
          <p:cNvPr id="7810" name="Google Shape;7810;p580"/>
          <p:cNvPicPr preferRelativeResize="0"/>
          <p:nvPr/>
        </p:nvPicPr>
        <p:blipFill>
          <a:blip r:embed="rId3">
            <a:alphaModFix/>
          </a:blip>
          <a:stretch>
            <a:fillRect/>
          </a:stretch>
        </p:blipFill>
        <p:spPr>
          <a:xfrm>
            <a:off x="8374280" y="823234"/>
            <a:ext cx="3653917" cy="2087232"/>
          </a:xfrm>
          <a:prstGeom prst="rect">
            <a:avLst/>
          </a:prstGeom>
          <a:noFill/>
          <a:ln>
            <a:noFill/>
          </a:ln>
        </p:spPr>
      </p:pic>
      <p:sp>
        <p:nvSpPr>
          <p:cNvPr id="7811" name="Google Shape;7811;p580"/>
          <p:cNvSpPr txBox="1"/>
          <p:nvPr/>
        </p:nvSpPr>
        <p:spPr>
          <a:xfrm>
            <a:off x="453900" y="1232633"/>
            <a:ext cx="7467900" cy="4995900"/>
          </a:xfrm>
          <a:prstGeom prst="rect">
            <a:avLst/>
          </a:prstGeom>
          <a:noFill/>
          <a:ln>
            <a:noFill/>
          </a:ln>
        </p:spPr>
        <p:txBody>
          <a:bodyPr anchorCtr="0" anchor="t" bIns="121900" lIns="121900" spcFirstLastPara="1" rIns="121900" wrap="square" tIns="121900">
            <a:noAutofit/>
          </a:bodyPr>
          <a:lstStyle/>
          <a:p>
            <a:pPr indent="-431800" lvl="0" marL="609600" rtl="0" algn="l">
              <a:spcBef>
                <a:spcPts val="0"/>
              </a:spcBef>
              <a:spcAft>
                <a:spcPts val="0"/>
              </a:spcAft>
              <a:buClr>
                <a:schemeClr val="lt2"/>
              </a:buClr>
              <a:buSzPts val="2000"/>
              <a:buChar char="-"/>
            </a:pPr>
            <a:r>
              <a:rPr b="1" lang="en" sz="2000">
                <a:solidFill>
                  <a:schemeClr val="lt2"/>
                </a:solidFill>
              </a:rPr>
              <a:t>1. Sample N prompts: </a:t>
            </a:r>
            <a:endParaRPr b="1"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“What is 2 + 2?”, </a:t>
            </a:r>
            <a:endParaRPr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“Sort [1, 6, 4, 3]”</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431800" lvl="0" marL="609600" rtl="0" algn="l">
              <a:spcBef>
                <a:spcPts val="0"/>
              </a:spcBef>
              <a:spcAft>
                <a:spcPts val="0"/>
              </a:spcAft>
              <a:buClr>
                <a:schemeClr val="lt2"/>
              </a:buClr>
              <a:buSzPts val="2000"/>
              <a:buChar char="-"/>
            </a:pPr>
            <a:r>
              <a:rPr b="1" lang="en" sz="2000">
                <a:solidFill>
                  <a:schemeClr val="lt2"/>
                </a:solidFill>
              </a:rPr>
              <a:t>2. Generate M answers per prompt</a:t>
            </a:r>
            <a:endParaRPr b="1"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“2 + 2 = 5”, “2 plus 2 equals 4”, “2 + 2 + 2 + …”</a:t>
            </a:r>
            <a:endParaRPr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“The sorted list is [1, 3, 4, 6]”, “[1, 3, 4, 6]”,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431800" lvl="0" marL="609600" rtl="0" algn="l">
              <a:spcBef>
                <a:spcPts val="0"/>
              </a:spcBef>
              <a:spcAft>
                <a:spcPts val="0"/>
              </a:spcAft>
              <a:buClr>
                <a:schemeClr val="lt2"/>
              </a:buClr>
              <a:buSzPts val="2000"/>
              <a:buChar char="-"/>
            </a:pPr>
            <a:r>
              <a:rPr b="1" lang="en" sz="2000">
                <a:solidFill>
                  <a:schemeClr val="lt2"/>
                </a:solidFill>
              </a:rPr>
              <a:t>3. Verify each answer</a:t>
            </a:r>
            <a:endParaRPr b="1"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“2 + 2 = 5” =&gt; 0; “2 plus 2 equals 4” =&gt; 1.0</a:t>
            </a:r>
            <a:endParaRPr sz="2000">
              <a:solidFill>
                <a:schemeClr val="lt2"/>
              </a:solidFill>
            </a:endParaRPr>
          </a:p>
          <a:p>
            <a:pPr indent="0" lvl="0" marL="1219200" rtl="0" algn="l">
              <a:spcBef>
                <a:spcPts val="0"/>
              </a:spcBef>
              <a:spcAft>
                <a:spcPts val="0"/>
              </a:spcAft>
              <a:buNone/>
            </a:pPr>
            <a:r>
              <a:t/>
            </a:r>
            <a:endParaRPr sz="2000">
              <a:solidFill>
                <a:schemeClr val="dk1"/>
              </a:solidFill>
            </a:endParaRPr>
          </a:p>
          <a:p>
            <a:pPr indent="-431800" lvl="0" marL="609600" rtl="0" algn="l">
              <a:spcBef>
                <a:spcPts val="0"/>
              </a:spcBef>
              <a:spcAft>
                <a:spcPts val="0"/>
              </a:spcAft>
              <a:buClr>
                <a:schemeClr val="dk1"/>
              </a:buClr>
              <a:buSzPts val="2000"/>
              <a:buChar char="-"/>
            </a:pPr>
            <a:r>
              <a:rPr b="1" lang="en" sz="2000">
                <a:solidFill>
                  <a:schemeClr val="dk1"/>
                </a:solidFill>
              </a:rPr>
              <a:t>4. Compute loss</a:t>
            </a:r>
            <a:endParaRPr b="1" sz="2000">
              <a:solidFill>
                <a:schemeClr val="dk1"/>
              </a:solidFill>
            </a:endParaRPr>
          </a:p>
          <a:p>
            <a:pPr indent="-431800" lvl="0" marL="1219200" rtl="0" algn="l">
              <a:spcBef>
                <a:spcPts val="0"/>
              </a:spcBef>
              <a:spcAft>
                <a:spcPts val="0"/>
              </a:spcAft>
              <a:buClr>
                <a:schemeClr val="dk1"/>
              </a:buClr>
              <a:buSzPts val="2000"/>
              <a:buChar char="-"/>
            </a:pPr>
            <a:r>
              <a:rPr lang="en" sz="2000">
                <a:solidFill>
                  <a:schemeClr val="dk1"/>
                </a:solidFill>
              </a:rPr>
              <a:t>Loss = sum_batch(sum_1_M(&lt;grpo formula&gt;))</a:t>
            </a:r>
            <a:endParaRPr sz="2000">
              <a:solidFill>
                <a:schemeClr val="dk1"/>
              </a:solidFill>
            </a:endParaRPr>
          </a:p>
        </p:txBody>
      </p:sp>
      <p:pic>
        <p:nvPicPr>
          <p:cNvPr id="7812" name="Google Shape;7812;p580"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813" name="Google Shape;7813;p580"/>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814" name="Google Shape;7814;p580"/>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15" name="Google Shape;7815;p580"/>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9" name="Shape 7819"/>
        <p:cNvGrpSpPr/>
        <p:nvPr/>
      </p:nvGrpSpPr>
      <p:grpSpPr>
        <a:xfrm>
          <a:off x="0" y="0"/>
          <a:ext cx="0" cy="0"/>
          <a:chOff x="0" y="0"/>
          <a:chExt cx="0" cy="0"/>
        </a:xfrm>
      </p:grpSpPr>
      <p:sp>
        <p:nvSpPr>
          <p:cNvPr id="7820" name="Google Shape;7820;p581"/>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21" name="Google Shape;7821;p581"/>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22" name="Google Shape;7822;p581"/>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Large reasoning models - Spelled out</a:t>
            </a:r>
            <a:endParaRPr/>
          </a:p>
        </p:txBody>
      </p:sp>
      <p:pic>
        <p:nvPicPr>
          <p:cNvPr id="7823" name="Google Shape;7823;p581"/>
          <p:cNvPicPr preferRelativeResize="0"/>
          <p:nvPr/>
        </p:nvPicPr>
        <p:blipFill>
          <a:blip r:embed="rId3">
            <a:alphaModFix/>
          </a:blip>
          <a:stretch>
            <a:fillRect/>
          </a:stretch>
        </p:blipFill>
        <p:spPr>
          <a:xfrm>
            <a:off x="8374280" y="823234"/>
            <a:ext cx="3653917" cy="2087232"/>
          </a:xfrm>
          <a:prstGeom prst="rect">
            <a:avLst/>
          </a:prstGeom>
          <a:noFill/>
          <a:ln>
            <a:noFill/>
          </a:ln>
        </p:spPr>
      </p:pic>
      <p:sp>
        <p:nvSpPr>
          <p:cNvPr id="7824" name="Google Shape;7824;p581"/>
          <p:cNvSpPr txBox="1"/>
          <p:nvPr/>
        </p:nvSpPr>
        <p:spPr>
          <a:xfrm>
            <a:off x="453900" y="1232633"/>
            <a:ext cx="7467900" cy="4995900"/>
          </a:xfrm>
          <a:prstGeom prst="rect">
            <a:avLst/>
          </a:prstGeom>
          <a:noFill/>
          <a:ln>
            <a:noFill/>
          </a:ln>
        </p:spPr>
        <p:txBody>
          <a:bodyPr anchorCtr="0" anchor="t" bIns="121900" lIns="121900" spcFirstLastPara="1" rIns="121900" wrap="square" tIns="121900">
            <a:noAutofit/>
          </a:bodyPr>
          <a:lstStyle/>
          <a:p>
            <a:pPr indent="-431800" lvl="0" marL="609600" rtl="0" algn="l">
              <a:spcBef>
                <a:spcPts val="0"/>
              </a:spcBef>
              <a:spcAft>
                <a:spcPts val="0"/>
              </a:spcAft>
              <a:buClr>
                <a:schemeClr val="lt2"/>
              </a:buClr>
              <a:buSzPts val="2000"/>
              <a:buChar char="-"/>
            </a:pPr>
            <a:r>
              <a:rPr b="1" lang="en" sz="2000">
                <a:solidFill>
                  <a:schemeClr val="lt2"/>
                </a:solidFill>
              </a:rPr>
              <a:t>1. Sample N prompts: </a:t>
            </a:r>
            <a:endParaRPr b="1"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“What is 2 + 2?”, </a:t>
            </a:r>
            <a:endParaRPr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“Sort [1, 6, 4, 3]”</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431800" lvl="0" marL="609600" rtl="0" algn="l">
              <a:spcBef>
                <a:spcPts val="0"/>
              </a:spcBef>
              <a:spcAft>
                <a:spcPts val="0"/>
              </a:spcAft>
              <a:buClr>
                <a:schemeClr val="lt2"/>
              </a:buClr>
              <a:buSzPts val="2000"/>
              <a:buChar char="-"/>
            </a:pPr>
            <a:r>
              <a:rPr b="1" lang="en" sz="2000">
                <a:solidFill>
                  <a:schemeClr val="lt2"/>
                </a:solidFill>
              </a:rPr>
              <a:t>2. Generate M answers per prompt</a:t>
            </a:r>
            <a:endParaRPr b="1"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“2 + 2 = 5”, “2 plus 2 equals 4”, “2 + 2 + 2 + …”</a:t>
            </a:r>
            <a:endParaRPr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“The sorted list is [1, 3, 4, 6]”, “[1, 3, 4, 6]”,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431800" lvl="0" marL="609600" rtl="0" algn="l">
              <a:spcBef>
                <a:spcPts val="0"/>
              </a:spcBef>
              <a:spcAft>
                <a:spcPts val="0"/>
              </a:spcAft>
              <a:buClr>
                <a:schemeClr val="lt2"/>
              </a:buClr>
              <a:buSzPts val="2000"/>
              <a:buChar char="-"/>
            </a:pPr>
            <a:r>
              <a:rPr b="1" lang="en" sz="2000">
                <a:solidFill>
                  <a:schemeClr val="lt2"/>
                </a:solidFill>
              </a:rPr>
              <a:t>3. Verify each answer</a:t>
            </a:r>
            <a:endParaRPr b="1"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“2 + 2 = 5” =&gt; 0; “2 plus 2 equals 4” =&gt; 1.0</a:t>
            </a:r>
            <a:endParaRPr sz="2000">
              <a:solidFill>
                <a:schemeClr val="lt2"/>
              </a:solidFill>
            </a:endParaRPr>
          </a:p>
          <a:p>
            <a:pPr indent="0" lvl="0" marL="1219200" rtl="0" algn="l">
              <a:spcBef>
                <a:spcPts val="0"/>
              </a:spcBef>
              <a:spcAft>
                <a:spcPts val="0"/>
              </a:spcAft>
              <a:buNone/>
            </a:pPr>
            <a:r>
              <a:t/>
            </a:r>
            <a:endParaRPr sz="2000">
              <a:solidFill>
                <a:schemeClr val="lt2"/>
              </a:solidFill>
            </a:endParaRPr>
          </a:p>
          <a:p>
            <a:pPr indent="-431800" lvl="0" marL="609600" rtl="0" algn="l">
              <a:spcBef>
                <a:spcPts val="0"/>
              </a:spcBef>
              <a:spcAft>
                <a:spcPts val="0"/>
              </a:spcAft>
              <a:buClr>
                <a:schemeClr val="lt2"/>
              </a:buClr>
              <a:buSzPts val="2000"/>
              <a:buChar char="-"/>
            </a:pPr>
            <a:r>
              <a:rPr b="1" lang="en" sz="2000">
                <a:solidFill>
                  <a:schemeClr val="lt2"/>
                </a:solidFill>
              </a:rPr>
              <a:t>4. Compute loss</a:t>
            </a:r>
            <a:endParaRPr b="1" sz="2000">
              <a:solidFill>
                <a:schemeClr val="lt2"/>
              </a:solidFill>
            </a:endParaRPr>
          </a:p>
          <a:p>
            <a:pPr indent="-431800" lvl="0" marL="1219200" rtl="0" algn="l">
              <a:spcBef>
                <a:spcPts val="0"/>
              </a:spcBef>
              <a:spcAft>
                <a:spcPts val="0"/>
              </a:spcAft>
              <a:buClr>
                <a:schemeClr val="lt2"/>
              </a:buClr>
              <a:buSzPts val="2000"/>
              <a:buChar char="-"/>
            </a:pPr>
            <a:r>
              <a:rPr lang="en" sz="2000">
                <a:solidFill>
                  <a:schemeClr val="lt2"/>
                </a:solidFill>
              </a:rPr>
              <a:t>Loss = sum_batch(sum_1_M(&lt;grpo formula&gt;))</a:t>
            </a:r>
            <a:endParaRPr sz="2000">
              <a:solidFill>
                <a:schemeClr val="lt2"/>
              </a:solidFill>
            </a:endParaRPr>
          </a:p>
          <a:p>
            <a:pPr indent="0" lvl="0" marL="0" rtl="0" algn="l">
              <a:spcBef>
                <a:spcPts val="0"/>
              </a:spcBef>
              <a:spcAft>
                <a:spcPts val="0"/>
              </a:spcAft>
              <a:buNone/>
            </a:pPr>
            <a:r>
              <a:t/>
            </a:r>
            <a:endParaRPr sz="2000">
              <a:solidFill>
                <a:schemeClr val="dk1"/>
              </a:solidFill>
            </a:endParaRPr>
          </a:p>
          <a:p>
            <a:pPr indent="-431800" lvl="0" marL="609600" rtl="0" algn="l">
              <a:spcBef>
                <a:spcPts val="0"/>
              </a:spcBef>
              <a:spcAft>
                <a:spcPts val="0"/>
              </a:spcAft>
              <a:buClr>
                <a:schemeClr val="dk1"/>
              </a:buClr>
              <a:buSzPts val="2000"/>
              <a:buChar char="-"/>
            </a:pPr>
            <a:r>
              <a:rPr b="1" lang="en" sz="2000">
                <a:solidFill>
                  <a:schemeClr val="dk1"/>
                </a:solidFill>
              </a:rPr>
              <a:t>5. Gradient update</a:t>
            </a:r>
            <a:endParaRPr sz="2000">
              <a:solidFill>
                <a:schemeClr val="dk1"/>
              </a:solidFill>
            </a:endParaRPr>
          </a:p>
        </p:txBody>
      </p:sp>
      <p:pic>
        <p:nvPicPr>
          <p:cNvPr id="7825" name="Google Shape;7825;p581"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826" name="Google Shape;7826;p581"/>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827" name="Google Shape;7827;p581"/>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28" name="Google Shape;7828;p581"/>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2" name="Shape 7832"/>
        <p:cNvGrpSpPr/>
        <p:nvPr/>
      </p:nvGrpSpPr>
      <p:grpSpPr>
        <a:xfrm>
          <a:off x="0" y="0"/>
          <a:ext cx="0" cy="0"/>
          <a:chOff x="0" y="0"/>
          <a:chExt cx="0" cy="0"/>
        </a:xfrm>
      </p:grpSpPr>
      <p:sp>
        <p:nvSpPr>
          <p:cNvPr id="7833" name="Google Shape;7833;p582"/>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34" name="Google Shape;7834;p582"/>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35" name="Google Shape;7835;p582"/>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What do we need?</a:t>
            </a:r>
            <a:endParaRPr/>
          </a:p>
        </p:txBody>
      </p:sp>
      <p:sp>
        <p:nvSpPr>
          <p:cNvPr id="7836" name="Google Shape;7836;p582"/>
          <p:cNvSpPr txBox="1"/>
          <p:nvPr/>
        </p:nvSpPr>
        <p:spPr>
          <a:xfrm>
            <a:off x="538733" y="1168400"/>
            <a:ext cx="11188800" cy="5033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000">
                <a:solidFill>
                  <a:srgbClr val="000000"/>
                </a:solidFill>
              </a:rPr>
              <a:t>Trainers</a:t>
            </a:r>
            <a:endParaRPr b="1" sz="2000">
              <a:solidFill>
                <a:srgbClr val="000000"/>
              </a:solidFill>
            </a:endParaRPr>
          </a:p>
          <a:p>
            <a:pPr indent="-431800" lvl="0" marL="609600" rtl="0" algn="l">
              <a:spcBef>
                <a:spcPts val="0"/>
              </a:spcBef>
              <a:spcAft>
                <a:spcPts val="0"/>
              </a:spcAft>
              <a:buClr>
                <a:srgbClr val="000000"/>
              </a:buClr>
              <a:buSzPts val="2000"/>
              <a:buChar char="●"/>
            </a:pPr>
            <a:r>
              <a:rPr lang="en" sz="2000">
                <a:solidFill>
                  <a:srgbClr val="000000"/>
                </a:solidFill>
              </a:rPr>
              <a:t>Maintain the main copy of the model weights and perform gradient updates.</a:t>
            </a:r>
            <a:endParaRPr sz="2000">
              <a:solidFill>
                <a:srgbClr val="000000"/>
              </a:solidFill>
            </a:endParaRPr>
          </a:p>
          <a:p>
            <a:pPr indent="-431800" lvl="0" marL="609600" rtl="0" algn="l">
              <a:spcBef>
                <a:spcPts val="0"/>
              </a:spcBef>
              <a:spcAft>
                <a:spcPts val="0"/>
              </a:spcAft>
              <a:buClr>
                <a:srgbClr val="000000"/>
              </a:buClr>
              <a:buSzPts val="2000"/>
              <a:buChar char="●"/>
            </a:pPr>
            <a:r>
              <a:rPr lang="en" sz="2000">
                <a:solidFill>
                  <a:srgbClr val="000000"/>
                </a:solidFill>
              </a:rPr>
              <a:t>Implemented with PyTorch, JAX, …</a:t>
            </a:r>
            <a:endParaRPr sz="2000">
              <a:solidFill>
                <a:srgbClr val="000000"/>
              </a:solidFill>
            </a:endParaRPr>
          </a:p>
        </p:txBody>
      </p:sp>
      <p:pic>
        <p:nvPicPr>
          <p:cNvPr id="7837" name="Google Shape;7837;p582" title="Screenshot 2025-11-06 at 11.29.56 AM.png"/>
          <p:cNvPicPr preferRelativeResize="0"/>
          <p:nvPr/>
        </p:nvPicPr>
        <p:blipFill rotWithShape="1">
          <a:blip r:embed="rId3">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838" name="Google Shape;7838;p582"/>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839" name="Google Shape;7839;p582"/>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40" name="Google Shape;7840;p582"/>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4" name="Shape 7844"/>
        <p:cNvGrpSpPr/>
        <p:nvPr/>
      </p:nvGrpSpPr>
      <p:grpSpPr>
        <a:xfrm>
          <a:off x="0" y="0"/>
          <a:ext cx="0" cy="0"/>
          <a:chOff x="0" y="0"/>
          <a:chExt cx="0" cy="0"/>
        </a:xfrm>
      </p:grpSpPr>
      <p:sp>
        <p:nvSpPr>
          <p:cNvPr id="7845" name="Google Shape;7845;p583"/>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46" name="Google Shape;7846;p583"/>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47" name="Google Shape;7847;p583"/>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What do we need?</a:t>
            </a:r>
            <a:endParaRPr/>
          </a:p>
        </p:txBody>
      </p:sp>
      <p:sp>
        <p:nvSpPr>
          <p:cNvPr id="7848" name="Google Shape;7848;p583"/>
          <p:cNvSpPr txBox="1"/>
          <p:nvPr/>
        </p:nvSpPr>
        <p:spPr>
          <a:xfrm>
            <a:off x="538733" y="1168400"/>
            <a:ext cx="11188800" cy="5033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000">
                <a:solidFill>
                  <a:schemeClr val="lt2"/>
                </a:solidFill>
              </a:rPr>
              <a:t>Trainers</a:t>
            </a:r>
            <a:endParaRPr b="1" sz="2000">
              <a:solidFill>
                <a:schemeClr val="lt2"/>
              </a:solidFill>
            </a:endParaRPr>
          </a:p>
          <a:p>
            <a:pPr indent="-431800" lvl="0" marL="609600" rtl="0" algn="l">
              <a:spcBef>
                <a:spcPts val="0"/>
              </a:spcBef>
              <a:spcAft>
                <a:spcPts val="0"/>
              </a:spcAft>
              <a:buClr>
                <a:schemeClr val="lt2"/>
              </a:buClr>
              <a:buSzPts val="2000"/>
              <a:buChar char="●"/>
            </a:pPr>
            <a:r>
              <a:rPr lang="en" sz="2000">
                <a:solidFill>
                  <a:schemeClr val="lt2"/>
                </a:solidFill>
              </a:rPr>
              <a:t>Maintain the main copy of the model weights and perform gradient updates.</a:t>
            </a:r>
            <a:endParaRPr sz="2000">
              <a:solidFill>
                <a:schemeClr val="lt2"/>
              </a:solidFill>
            </a:endParaRPr>
          </a:p>
          <a:p>
            <a:pPr indent="-431800" lvl="0" marL="609600" rtl="0" algn="l">
              <a:spcBef>
                <a:spcPts val="0"/>
              </a:spcBef>
              <a:spcAft>
                <a:spcPts val="0"/>
              </a:spcAft>
              <a:buClr>
                <a:schemeClr val="lt2"/>
              </a:buClr>
              <a:buSzPts val="2000"/>
              <a:buChar char="●"/>
            </a:pPr>
            <a:r>
              <a:rPr lang="en" sz="2000">
                <a:solidFill>
                  <a:schemeClr val="lt2"/>
                </a:solidFill>
              </a:rPr>
              <a:t>Implemented with PyTorch, JAX, …</a:t>
            </a:r>
            <a:endParaRPr sz="2000">
              <a:solidFill>
                <a:schemeClr val="lt2"/>
              </a:solidFill>
            </a:endParaRPr>
          </a:p>
          <a:p>
            <a:pPr indent="0" lvl="0" marL="0" rtl="0" algn="l">
              <a:spcBef>
                <a:spcPts val="0"/>
              </a:spcBef>
              <a:spcAft>
                <a:spcPts val="0"/>
              </a:spcAft>
              <a:buNone/>
            </a:pPr>
            <a:r>
              <a:t/>
            </a:r>
            <a:endParaRPr sz="2000">
              <a:solidFill>
                <a:srgbClr val="000000"/>
              </a:solidFill>
            </a:endParaRPr>
          </a:p>
          <a:p>
            <a:pPr indent="0" lvl="0" marL="0" rtl="0" algn="l">
              <a:spcBef>
                <a:spcPts val="0"/>
              </a:spcBef>
              <a:spcAft>
                <a:spcPts val="0"/>
              </a:spcAft>
              <a:buNone/>
            </a:pPr>
            <a:r>
              <a:t/>
            </a:r>
            <a:endParaRPr sz="2000">
              <a:solidFill>
                <a:srgbClr val="000000"/>
              </a:solidFill>
            </a:endParaRPr>
          </a:p>
          <a:p>
            <a:pPr indent="0" lvl="0" marL="0" rtl="0" algn="l">
              <a:spcBef>
                <a:spcPts val="0"/>
              </a:spcBef>
              <a:spcAft>
                <a:spcPts val="0"/>
              </a:spcAft>
              <a:buNone/>
            </a:pPr>
            <a:r>
              <a:rPr b="1" lang="en" sz="2000">
                <a:solidFill>
                  <a:srgbClr val="000000"/>
                </a:solidFill>
              </a:rPr>
              <a:t>Generators</a:t>
            </a:r>
            <a:endParaRPr b="1" sz="2000">
              <a:solidFill>
                <a:srgbClr val="000000"/>
              </a:solidFill>
            </a:endParaRPr>
          </a:p>
          <a:p>
            <a:pPr indent="-431800" lvl="0" marL="609600" rtl="0" algn="l">
              <a:spcBef>
                <a:spcPts val="0"/>
              </a:spcBef>
              <a:spcAft>
                <a:spcPts val="0"/>
              </a:spcAft>
              <a:buClr>
                <a:srgbClr val="000000"/>
              </a:buClr>
              <a:buSzPts val="2000"/>
              <a:buChar char="●"/>
            </a:pPr>
            <a:r>
              <a:rPr lang="en" sz="2000">
                <a:solidFill>
                  <a:srgbClr val="000000"/>
                </a:solidFill>
              </a:rPr>
              <a:t>Perform </a:t>
            </a:r>
            <a:r>
              <a:rPr lang="en" sz="2000"/>
              <a:t>‘generations’ / </a:t>
            </a:r>
            <a:r>
              <a:rPr lang="en" sz="2000">
                <a:solidFill>
                  <a:srgbClr val="000000"/>
                </a:solidFill>
              </a:rPr>
              <a:t>‘roll-outs’, using the latest policy to return completions with log-probabilities from the training prompts.</a:t>
            </a:r>
            <a:endParaRPr sz="2000">
              <a:solidFill>
                <a:srgbClr val="000000"/>
              </a:solidFill>
            </a:endParaRPr>
          </a:p>
          <a:p>
            <a:pPr indent="-431800" lvl="0" marL="609600" rtl="0" algn="l">
              <a:spcBef>
                <a:spcPts val="0"/>
              </a:spcBef>
              <a:spcAft>
                <a:spcPts val="0"/>
              </a:spcAft>
              <a:buClr>
                <a:srgbClr val="000000"/>
              </a:buClr>
              <a:buSzPts val="2000"/>
              <a:buChar char="●"/>
            </a:pPr>
            <a:r>
              <a:rPr lang="en" sz="2000">
                <a:solidFill>
                  <a:srgbClr val="000000"/>
                </a:solidFill>
              </a:rPr>
              <a:t>Implemented with VLLM</a:t>
            </a:r>
            <a:endParaRPr sz="2000">
              <a:solidFill>
                <a:srgbClr val="000000"/>
              </a:solidFill>
            </a:endParaRPr>
          </a:p>
        </p:txBody>
      </p:sp>
      <p:pic>
        <p:nvPicPr>
          <p:cNvPr id="7849" name="Google Shape;7849;p583" title="Screenshot 2025-11-06 at 11.29.56 AM.png"/>
          <p:cNvPicPr preferRelativeResize="0"/>
          <p:nvPr/>
        </p:nvPicPr>
        <p:blipFill rotWithShape="1">
          <a:blip r:embed="rId3">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850" name="Google Shape;7850;p583"/>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851" name="Google Shape;7851;p583"/>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52" name="Google Shape;7852;p583"/>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6" name="Shape 7856"/>
        <p:cNvGrpSpPr/>
        <p:nvPr/>
      </p:nvGrpSpPr>
      <p:grpSpPr>
        <a:xfrm>
          <a:off x="0" y="0"/>
          <a:ext cx="0" cy="0"/>
          <a:chOff x="0" y="0"/>
          <a:chExt cx="0" cy="0"/>
        </a:xfrm>
      </p:grpSpPr>
      <p:sp>
        <p:nvSpPr>
          <p:cNvPr id="7857" name="Google Shape;7857;p584"/>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58" name="Google Shape;7858;p584"/>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59" name="Google Shape;7859;p584"/>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What do we need?</a:t>
            </a:r>
            <a:endParaRPr/>
          </a:p>
        </p:txBody>
      </p:sp>
      <p:sp>
        <p:nvSpPr>
          <p:cNvPr id="7860" name="Google Shape;7860;p584"/>
          <p:cNvSpPr txBox="1"/>
          <p:nvPr/>
        </p:nvSpPr>
        <p:spPr>
          <a:xfrm>
            <a:off x="538733" y="1168400"/>
            <a:ext cx="11188800" cy="5033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000">
                <a:solidFill>
                  <a:schemeClr val="lt2"/>
                </a:solidFill>
              </a:rPr>
              <a:t>Trainers</a:t>
            </a:r>
            <a:endParaRPr b="1" sz="2000">
              <a:solidFill>
                <a:schemeClr val="lt2"/>
              </a:solidFill>
            </a:endParaRPr>
          </a:p>
          <a:p>
            <a:pPr indent="-431800" lvl="0" marL="609600" rtl="0" algn="l">
              <a:spcBef>
                <a:spcPts val="0"/>
              </a:spcBef>
              <a:spcAft>
                <a:spcPts val="0"/>
              </a:spcAft>
              <a:buClr>
                <a:schemeClr val="lt2"/>
              </a:buClr>
              <a:buSzPts val="2000"/>
              <a:buChar char="●"/>
            </a:pPr>
            <a:r>
              <a:rPr lang="en" sz="2000">
                <a:solidFill>
                  <a:schemeClr val="lt2"/>
                </a:solidFill>
              </a:rPr>
              <a:t>Maintain the main copy of the model weights and perform gradient updates.</a:t>
            </a:r>
            <a:endParaRPr sz="2000">
              <a:solidFill>
                <a:schemeClr val="lt2"/>
              </a:solidFill>
            </a:endParaRPr>
          </a:p>
          <a:p>
            <a:pPr indent="-431800" lvl="0" marL="609600" rtl="0" algn="l">
              <a:spcBef>
                <a:spcPts val="0"/>
              </a:spcBef>
              <a:spcAft>
                <a:spcPts val="0"/>
              </a:spcAft>
              <a:buClr>
                <a:schemeClr val="lt2"/>
              </a:buClr>
              <a:buSzPts val="2000"/>
              <a:buChar char="●"/>
            </a:pPr>
            <a:r>
              <a:rPr lang="en" sz="2000">
                <a:solidFill>
                  <a:schemeClr val="lt2"/>
                </a:solidFill>
              </a:rPr>
              <a:t>Implemented with PyTorch, JAX,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0" lvl="0" marL="0" rtl="0" algn="l">
              <a:spcBef>
                <a:spcPts val="0"/>
              </a:spcBef>
              <a:spcAft>
                <a:spcPts val="0"/>
              </a:spcAft>
              <a:buNone/>
            </a:pPr>
            <a:r>
              <a:rPr b="1" lang="en" sz="2000">
                <a:solidFill>
                  <a:schemeClr val="lt2"/>
                </a:solidFill>
              </a:rPr>
              <a:t>Generators</a:t>
            </a:r>
            <a:endParaRPr b="1" sz="2000">
              <a:solidFill>
                <a:schemeClr val="lt2"/>
              </a:solidFill>
            </a:endParaRPr>
          </a:p>
          <a:p>
            <a:pPr indent="-431800" lvl="0" marL="609600" rtl="0" algn="l">
              <a:spcBef>
                <a:spcPts val="0"/>
              </a:spcBef>
              <a:spcAft>
                <a:spcPts val="0"/>
              </a:spcAft>
              <a:buClr>
                <a:schemeClr val="lt2"/>
              </a:buClr>
              <a:buSzPts val="2000"/>
              <a:buChar char="●"/>
            </a:pPr>
            <a:r>
              <a:rPr lang="en" sz="2000">
                <a:solidFill>
                  <a:schemeClr val="lt2"/>
                </a:solidFill>
              </a:rPr>
              <a:t>Perform ‘generations’ / ‘roll-outs’, using the latest policy to return completions with log-probabilities from the training prompts.</a:t>
            </a:r>
            <a:endParaRPr sz="2000">
              <a:solidFill>
                <a:schemeClr val="lt2"/>
              </a:solidFill>
            </a:endParaRPr>
          </a:p>
          <a:p>
            <a:pPr indent="-431800" lvl="0" marL="609600" rtl="0" algn="l">
              <a:spcBef>
                <a:spcPts val="0"/>
              </a:spcBef>
              <a:spcAft>
                <a:spcPts val="0"/>
              </a:spcAft>
              <a:buClr>
                <a:schemeClr val="lt2"/>
              </a:buClr>
              <a:buSzPts val="2000"/>
              <a:buChar char="●"/>
            </a:pPr>
            <a:r>
              <a:rPr lang="en" sz="2000">
                <a:solidFill>
                  <a:schemeClr val="lt2"/>
                </a:solidFill>
              </a:rPr>
              <a:t>Implemented with VLLM</a:t>
            </a:r>
            <a:endParaRPr sz="2000">
              <a:solidFill>
                <a:schemeClr val="lt2"/>
              </a:solidFill>
            </a:endParaRPr>
          </a:p>
          <a:p>
            <a:pPr indent="0" lvl="0" marL="0" rtl="0" algn="l">
              <a:spcBef>
                <a:spcPts val="0"/>
              </a:spcBef>
              <a:spcAft>
                <a:spcPts val="0"/>
              </a:spcAft>
              <a:buNone/>
            </a:pPr>
            <a:r>
              <a:t/>
            </a:r>
            <a:endParaRPr b="1" sz="2000">
              <a:solidFill>
                <a:srgbClr val="000000"/>
              </a:solidFill>
            </a:endParaRPr>
          </a:p>
          <a:p>
            <a:pPr indent="0" lvl="0" marL="0" rtl="0" algn="l">
              <a:spcBef>
                <a:spcPts val="0"/>
              </a:spcBef>
              <a:spcAft>
                <a:spcPts val="0"/>
              </a:spcAft>
              <a:buNone/>
            </a:pPr>
            <a:r>
              <a:t/>
            </a:r>
            <a:endParaRPr b="1" sz="2000">
              <a:solidFill>
                <a:srgbClr val="000000"/>
              </a:solidFill>
            </a:endParaRPr>
          </a:p>
          <a:p>
            <a:pPr indent="0" lvl="0" marL="0" rtl="0" algn="l">
              <a:spcBef>
                <a:spcPts val="0"/>
              </a:spcBef>
              <a:spcAft>
                <a:spcPts val="0"/>
              </a:spcAft>
              <a:buNone/>
            </a:pPr>
            <a:r>
              <a:rPr b="1" lang="en" sz="2000">
                <a:solidFill>
                  <a:srgbClr val="000000"/>
                </a:solidFill>
              </a:rPr>
              <a:t>Verifiers</a:t>
            </a:r>
            <a:endParaRPr b="1" sz="2000">
              <a:solidFill>
                <a:srgbClr val="000000"/>
              </a:solidFill>
            </a:endParaRPr>
          </a:p>
          <a:p>
            <a:pPr indent="-431800" lvl="0" marL="609600" rtl="0" algn="l">
              <a:spcBef>
                <a:spcPts val="0"/>
              </a:spcBef>
              <a:spcAft>
                <a:spcPts val="0"/>
              </a:spcAft>
              <a:buClr>
                <a:srgbClr val="000000"/>
              </a:buClr>
              <a:buSzPts val="2000"/>
              <a:buChar char="●"/>
            </a:pPr>
            <a:r>
              <a:rPr lang="en" sz="2000">
                <a:solidFill>
                  <a:srgbClr val="000000"/>
                </a:solidFill>
              </a:rPr>
              <a:t>Evaluate the completions produced by the generators and return a reward.</a:t>
            </a:r>
            <a:endParaRPr sz="2000">
              <a:solidFill>
                <a:srgbClr val="000000"/>
              </a:solidFill>
            </a:endParaRPr>
          </a:p>
          <a:p>
            <a:pPr indent="-431800" lvl="0" marL="609600" rtl="0" algn="l">
              <a:spcBef>
                <a:spcPts val="0"/>
              </a:spcBef>
              <a:spcAft>
                <a:spcPts val="0"/>
              </a:spcAft>
              <a:buClr>
                <a:srgbClr val="000000"/>
              </a:buClr>
              <a:buSzPts val="2000"/>
              <a:buChar char="●"/>
            </a:pPr>
            <a:r>
              <a:rPr lang="en" sz="2000">
                <a:solidFill>
                  <a:srgbClr val="000000"/>
                </a:solidFill>
              </a:rPr>
              <a:t>Implemented with Sympy, E2E, Modal, …</a:t>
            </a:r>
            <a:endParaRPr sz="2000">
              <a:solidFill>
                <a:srgbClr val="000000"/>
              </a:solidFill>
            </a:endParaRPr>
          </a:p>
        </p:txBody>
      </p:sp>
      <p:pic>
        <p:nvPicPr>
          <p:cNvPr id="7861" name="Google Shape;7861;p584" title="Screenshot 2025-11-06 at 11.29.56 AM.png"/>
          <p:cNvPicPr preferRelativeResize="0"/>
          <p:nvPr/>
        </p:nvPicPr>
        <p:blipFill rotWithShape="1">
          <a:blip r:embed="rId3">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862" name="Google Shape;7862;p584"/>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863" name="Google Shape;7863;p584"/>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64" name="Google Shape;7864;p584"/>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8" name="Shape 7868"/>
        <p:cNvGrpSpPr/>
        <p:nvPr/>
      </p:nvGrpSpPr>
      <p:grpSpPr>
        <a:xfrm>
          <a:off x="0" y="0"/>
          <a:ext cx="0" cy="0"/>
          <a:chOff x="0" y="0"/>
          <a:chExt cx="0" cy="0"/>
        </a:xfrm>
      </p:grpSpPr>
      <p:sp>
        <p:nvSpPr>
          <p:cNvPr id="7869" name="Google Shape;7869;p585"/>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70" name="Google Shape;7870;p585"/>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71" name="Google Shape;7871;p585"/>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Vanilla Approach</a:t>
            </a:r>
            <a:endParaRPr/>
          </a:p>
        </p:txBody>
      </p:sp>
      <p:sp>
        <p:nvSpPr>
          <p:cNvPr id="7872" name="Google Shape;7872;p585"/>
          <p:cNvSpPr/>
          <p:nvPr/>
        </p:nvSpPr>
        <p:spPr>
          <a:xfrm>
            <a:off x="350500" y="3059000"/>
            <a:ext cx="1932900" cy="740100"/>
          </a:xfrm>
          <a:prstGeom prst="rect">
            <a:avLst/>
          </a:prstGeom>
          <a:solidFill>
            <a:srgbClr val="E06666"/>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Trainer</a:t>
            </a:r>
            <a:endParaRPr sz="1900"/>
          </a:p>
        </p:txBody>
      </p:sp>
      <p:sp>
        <p:nvSpPr>
          <p:cNvPr id="7873" name="Google Shape;7873;p585"/>
          <p:cNvSpPr/>
          <p:nvPr/>
        </p:nvSpPr>
        <p:spPr>
          <a:xfrm>
            <a:off x="9148933" y="105166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Generator</a:t>
            </a:r>
            <a:endParaRPr sz="1900"/>
          </a:p>
        </p:txBody>
      </p:sp>
      <p:cxnSp>
        <p:nvCxnSpPr>
          <p:cNvPr id="7874" name="Google Shape;7874;p585"/>
          <p:cNvCxnSpPr>
            <a:stCxn id="7872" idx="3"/>
            <a:endCxn id="7873" idx="1"/>
          </p:cNvCxnSpPr>
          <p:nvPr/>
        </p:nvCxnSpPr>
        <p:spPr>
          <a:xfrm flipH="1" rot="10800000">
            <a:off x="2283400" y="1421750"/>
            <a:ext cx="6865500" cy="2007300"/>
          </a:xfrm>
          <a:prstGeom prst="straightConnector1">
            <a:avLst/>
          </a:prstGeom>
          <a:noFill/>
          <a:ln cap="flat" cmpd="sng" w="12700">
            <a:solidFill>
              <a:srgbClr val="E10500"/>
            </a:solidFill>
            <a:prstDash val="solid"/>
            <a:round/>
            <a:headEnd len="med" w="med" type="none"/>
            <a:tailEnd len="med" w="med" type="triangle"/>
          </a:ln>
        </p:spPr>
      </p:cxnSp>
      <p:sp>
        <p:nvSpPr>
          <p:cNvPr id="7875" name="Google Shape;7875;p585"/>
          <p:cNvSpPr txBox="1"/>
          <p:nvPr/>
        </p:nvSpPr>
        <p:spPr>
          <a:xfrm>
            <a:off x="1224300" y="1763400"/>
            <a:ext cx="4327200" cy="104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1. Load latest Trainer weights into Generator</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2. Send one batch of B prompts to generator</a:t>
            </a:r>
            <a:endParaRPr sz="1500">
              <a:solidFill>
                <a:schemeClr val="dk1"/>
              </a:solidFill>
            </a:endParaRPr>
          </a:p>
        </p:txBody>
      </p:sp>
      <p:pic>
        <p:nvPicPr>
          <p:cNvPr id="7876" name="Google Shape;7876;p585" title="Screenshot 2025-11-06 at 11.29.56 AM.png"/>
          <p:cNvPicPr preferRelativeResize="0"/>
          <p:nvPr/>
        </p:nvPicPr>
        <p:blipFill rotWithShape="1">
          <a:blip r:embed="rId3">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877" name="Google Shape;7877;p585"/>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878" name="Google Shape;7878;p585"/>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79" name="Google Shape;7879;p585"/>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3" name="Shape 7883"/>
        <p:cNvGrpSpPr/>
        <p:nvPr/>
      </p:nvGrpSpPr>
      <p:grpSpPr>
        <a:xfrm>
          <a:off x="0" y="0"/>
          <a:ext cx="0" cy="0"/>
          <a:chOff x="0" y="0"/>
          <a:chExt cx="0" cy="0"/>
        </a:xfrm>
      </p:grpSpPr>
      <p:sp>
        <p:nvSpPr>
          <p:cNvPr id="7884" name="Google Shape;7884;p586"/>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85" name="Google Shape;7885;p586"/>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886" name="Google Shape;7886;p586"/>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Vanilla Approach</a:t>
            </a:r>
            <a:endParaRPr/>
          </a:p>
        </p:txBody>
      </p:sp>
      <p:sp>
        <p:nvSpPr>
          <p:cNvPr id="7887" name="Google Shape;7887;p586"/>
          <p:cNvSpPr/>
          <p:nvPr/>
        </p:nvSpPr>
        <p:spPr>
          <a:xfrm>
            <a:off x="350500" y="3059000"/>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Trainer</a:t>
            </a:r>
            <a:endParaRPr sz="1900"/>
          </a:p>
        </p:txBody>
      </p:sp>
      <p:sp>
        <p:nvSpPr>
          <p:cNvPr id="7888" name="Google Shape;7888;p586"/>
          <p:cNvSpPr/>
          <p:nvPr/>
        </p:nvSpPr>
        <p:spPr>
          <a:xfrm>
            <a:off x="9148933" y="1051667"/>
            <a:ext cx="1932900" cy="740100"/>
          </a:xfrm>
          <a:prstGeom prst="rect">
            <a:avLst/>
          </a:prstGeom>
          <a:solidFill>
            <a:srgbClr val="E06666"/>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Generator</a:t>
            </a:r>
            <a:endParaRPr sz="1900"/>
          </a:p>
        </p:txBody>
      </p:sp>
      <p:sp>
        <p:nvSpPr>
          <p:cNvPr id="7889" name="Google Shape;7889;p586"/>
          <p:cNvSpPr/>
          <p:nvPr/>
        </p:nvSpPr>
        <p:spPr>
          <a:xfrm>
            <a:off x="6591800" y="534191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Verifier</a:t>
            </a:r>
            <a:endParaRPr sz="1900"/>
          </a:p>
        </p:txBody>
      </p:sp>
      <p:cxnSp>
        <p:nvCxnSpPr>
          <p:cNvPr id="7890" name="Google Shape;7890;p586"/>
          <p:cNvCxnSpPr>
            <a:stCxn id="7887" idx="3"/>
            <a:endCxn id="7888" idx="1"/>
          </p:cNvCxnSpPr>
          <p:nvPr/>
        </p:nvCxnSpPr>
        <p:spPr>
          <a:xfrm flipH="1" rot="10800000">
            <a:off x="2283400" y="1421750"/>
            <a:ext cx="6865500" cy="2007300"/>
          </a:xfrm>
          <a:prstGeom prst="straightConnector1">
            <a:avLst/>
          </a:prstGeom>
          <a:noFill/>
          <a:ln cap="flat" cmpd="sng" w="12700">
            <a:solidFill>
              <a:schemeClr val="dk2"/>
            </a:solidFill>
            <a:prstDash val="solid"/>
            <a:round/>
            <a:headEnd len="med" w="med" type="none"/>
            <a:tailEnd len="med" w="med" type="triangle"/>
          </a:ln>
        </p:spPr>
      </p:cxnSp>
      <p:sp>
        <p:nvSpPr>
          <p:cNvPr id="7891" name="Google Shape;7891;p586"/>
          <p:cNvSpPr txBox="1"/>
          <p:nvPr/>
        </p:nvSpPr>
        <p:spPr>
          <a:xfrm>
            <a:off x="1491567" y="1763400"/>
            <a:ext cx="4327200" cy="104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ADADAD"/>
                </a:solidFill>
              </a:rPr>
              <a:t>1. Load latest Trainer weights into Generator</a:t>
            </a:r>
            <a:endParaRPr sz="1500">
              <a:solidFill>
                <a:srgbClr val="ADADAD"/>
              </a:solidFill>
            </a:endParaRPr>
          </a:p>
          <a:p>
            <a:pPr indent="0" lvl="0" marL="0" rtl="0" algn="l">
              <a:spcBef>
                <a:spcPts val="0"/>
              </a:spcBef>
              <a:spcAft>
                <a:spcPts val="0"/>
              </a:spcAft>
              <a:buNone/>
            </a:pPr>
            <a:r>
              <a:t/>
            </a:r>
            <a:endParaRPr sz="1500">
              <a:solidFill>
                <a:srgbClr val="ADADAD"/>
              </a:solidFill>
            </a:endParaRPr>
          </a:p>
          <a:p>
            <a:pPr indent="0" lvl="0" marL="0" rtl="0" algn="l">
              <a:spcBef>
                <a:spcPts val="0"/>
              </a:spcBef>
              <a:spcAft>
                <a:spcPts val="0"/>
              </a:spcAft>
              <a:buNone/>
            </a:pPr>
            <a:r>
              <a:rPr lang="en" sz="1500">
                <a:solidFill>
                  <a:srgbClr val="ADADAD"/>
                </a:solidFill>
              </a:rPr>
              <a:t>2. Send one batch of B prompts to generator</a:t>
            </a:r>
            <a:endParaRPr sz="1500">
              <a:solidFill>
                <a:srgbClr val="ADADAD"/>
              </a:solidFill>
            </a:endParaRPr>
          </a:p>
        </p:txBody>
      </p:sp>
      <p:cxnSp>
        <p:nvCxnSpPr>
          <p:cNvPr id="7892" name="Google Shape;7892;p586"/>
          <p:cNvCxnSpPr>
            <a:stCxn id="7888" idx="2"/>
            <a:endCxn id="7889" idx="0"/>
          </p:cNvCxnSpPr>
          <p:nvPr/>
        </p:nvCxnSpPr>
        <p:spPr>
          <a:xfrm flipH="1">
            <a:off x="7558183" y="1791767"/>
            <a:ext cx="2557200" cy="3550200"/>
          </a:xfrm>
          <a:prstGeom prst="straightConnector1">
            <a:avLst/>
          </a:prstGeom>
          <a:noFill/>
          <a:ln cap="flat" cmpd="sng" w="12700">
            <a:solidFill>
              <a:srgbClr val="E10500"/>
            </a:solidFill>
            <a:prstDash val="solid"/>
            <a:round/>
            <a:headEnd len="med" w="med" type="none"/>
            <a:tailEnd len="med" w="med" type="triangle"/>
          </a:ln>
        </p:spPr>
      </p:cxnSp>
      <p:sp>
        <p:nvSpPr>
          <p:cNvPr id="7893" name="Google Shape;7893;p586"/>
          <p:cNvSpPr txBox="1"/>
          <p:nvPr/>
        </p:nvSpPr>
        <p:spPr>
          <a:xfrm>
            <a:off x="7380567" y="2018733"/>
            <a:ext cx="44217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3. Wait until generator weights are loaded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4. Start M roll outs for B prompts (M x B requests)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5. Send M x B answers to verifier</a:t>
            </a:r>
            <a:endParaRPr sz="1500">
              <a:solidFill>
                <a:schemeClr val="dk1"/>
              </a:solidFill>
            </a:endParaRPr>
          </a:p>
        </p:txBody>
      </p:sp>
      <p:pic>
        <p:nvPicPr>
          <p:cNvPr id="7894" name="Google Shape;7894;p586" title="Screenshot 2025-11-06 at 11.29.56 AM.png"/>
          <p:cNvPicPr preferRelativeResize="0"/>
          <p:nvPr/>
        </p:nvPicPr>
        <p:blipFill rotWithShape="1">
          <a:blip r:embed="rId3">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895" name="Google Shape;7895;p586"/>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896" name="Google Shape;7896;p586"/>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97" name="Google Shape;7897;p586"/>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1" name="Shape 7901"/>
        <p:cNvGrpSpPr/>
        <p:nvPr/>
      </p:nvGrpSpPr>
      <p:grpSpPr>
        <a:xfrm>
          <a:off x="0" y="0"/>
          <a:ext cx="0" cy="0"/>
          <a:chOff x="0" y="0"/>
          <a:chExt cx="0" cy="0"/>
        </a:xfrm>
      </p:grpSpPr>
      <p:sp>
        <p:nvSpPr>
          <p:cNvPr id="7902" name="Google Shape;7902;p587"/>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903" name="Google Shape;7903;p587"/>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904" name="Google Shape;7904;p587"/>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Vanilla Approach</a:t>
            </a:r>
            <a:endParaRPr/>
          </a:p>
        </p:txBody>
      </p:sp>
      <p:sp>
        <p:nvSpPr>
          <p:cNvPr id="7905" name="Google Shape;7905;p587"/>
          <p:cNvSpPr/>
          <p:nvPr/>
        </p:nvSpPr>
        <p:spPr>
          <a:xfrm>
            <a:off x="350500" y="3059000"/>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Trainer</a:t>
            </a:r>
            <a:endParaRPr sz="1900"/>
          </a:p>
        </p:txBody>
      </p:sp>
      <p:sp>
        <p:nvSpPr>
          <p:cNvPr id="7906" name="Google Shape;7906;p587"/>
          <p:cNvSpPr/>
          <p:nvPr/>
        </p:nvSpPr>
        <p:spPr>
          <a:xfrm>
            <a:off x="9148933" y="105166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Generator</a:t>
            </a:r>
            <a:endParaRPr sz="1900"/>
          </a:p>
        </p:txBody>
      </p:sp>
      <p:sp>
        <p:nvSpPr>
          <p:cNvPr id="7907" name="Google Shape;7907;p587"/>
          <p:cNvSpPr/>
          <p:nvPr/>
        </p:nvSpPr>
        <p:spPr>
          <a:xfrm>
            <a:off x="6591800" y="5341917"/>
            <a:ext cx="1932900" cy="740100"/>
          </a:xfrm>
          <a:prstGeom prst="rect">
            <a:avLst/>
          </a:prstGeom>
          <a:solidFill>
            <a:srgbClr val="E06666"/>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Verifier</a:t>
            </a:r>
            <a:endParaRPr sz="1900"/>
          </a:p>
        </p:txBody>
      </p:sp>
      <p:cxnSp>
        <p:nvCxnSpPr>
          <p:cNvPr id="7908" name="Google Shape;7908;p587"/>
          <p:cNvCxnSpPr>
            <a:stCxn id="7905" idx="3"/>
            <a:endCxn id="7906" idx="1"/>
          </p:cNvCxnSpPr>
          <p:nvPr/>
        </p:nvCxnSpPr>
        <p:spPr>
          <a:xfrm flipH="1" rot="10800000">
            <a:off x="2283400" y="1421750"/>
            <a:ext cx="6865500" cy="2007300"/>
          </a:xfrm>
          <a:prstGeom prst="straightConnector1">
            <a:avLst/>
          </a:prstGeom>
          <a:noFill/>
          <a:ln cap="flat" cmpd="sng" w="12700">
            <a:solidFill>
              <a:schemeClr val="dk2"/>
            </a:solidFill>
            <a:prstDash val="solid"/>
            <a:round/>
            <a:headEnd len="med" w="med" type="none"/>
            <a:tailEnd len="med" w="med" type="triangle"/>
          </a:ln>
        </p:spPr>
      </p:cxnSp>
      <p:sp>
        <p:nvSpPr>
          <p:cNvPr id="7909" name="Google Shape;7909;p587"/>
          <p:cNvSpPr txBox="1"/>
          <p:nvPr/>
        </p:nvSpPr>
        <p:spPr>
          <a:xfrm>
            <a:off x="1491567" y="1763400"/>
            <a:ext cx="4327200" cy="104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ADADAD"/>
                </a:solidFill>
              </a:rPr>
              <a:t>1. Load latest Trainer weights into Generator</a:t>
            </a:r>
            <a:endParaRPr sz="1500">
              <a:solidFill>
                <a:srgbClr val="ADADAD"/>
              </a:solidFill>
            </a:endParaRPr>
          </a:p>
          <a:p>
            <a:pPr indent="0" lvl="0" marL="0" rtl="0" algn="l">
              <a:spcBef>
                <a:spcPts val="0"/>
              </a:spcBef>
              <a:spcAft>
                <a:spcPts val="0"/>
              </a:spcAft>
              <a:buNone/>
            </a:pPr>
            <a:r>
              <a:t/>
            </a:r>
            <a:endParaRPr sz="1500">
              <a:solidFill>
                <a:srgbClr val="ADADAD"/>
              </a:solidFill>
            </a:endParaRPr>
          </a:p>
          <a:p>
            <a:pPr indent="0" lvl="0" marL="0" rtl="0" algn="l">
              <a:spcBef>
                <a:spcPts val="0"/>
              </a:spcBef>
              <a:spcAft>
                <a:spcPts val="0"/>
              </a:spcAft>
              <a:buNone/>
            </a:pPr>
            <a:r>
              <a:rPr lang="en" sz="1500">
                <a:solidFill>
                  <a:srgbClr val="ADADAD"/>
                </a:solidFill>
              </a:rPr>
              <a:t>2. Send one batch of B prompts to generator</a:t>
            </a:r>
            <a:endParaRPr sz="1500">
              <a:solidFill>
                <a:srgbClr val="ADADAD"/>
              </a:solidFill>
            </a:endParaRPr>
          </a:p>
        </p:txBody>
      </p:sp>
      <p:cxnSp>
        <p:nvCxnSpPr>
          <p:cNvPr id="7910" name="Google Shape;7910;p587"/>
          <p:cNvCxnSpPr>
            <a:stCxn id="7906" idx="2"/>
            <a:endCxn id="7907" idx="0"/>
          </p:cNvCxnSpPr>
          <p:nvPr/>
        </p:nvCxnSpPr>
        <p:spPr>
          <a:xfrm flipH="1">
            <a:off x="7558183" y="1791767"/>
            <a:ext cx="2557200" cy="3550200"/>
          </a:xfrm>
          <a:prstGeom prst="straightConnector1">
            <a:avLst/>
          </a:prstGeom>
          <a:noFill/>
          <a:ln cap="flat" cmpd="sng" w="12700">
            <a:solidFill>
              <a:schemeClr val="dk2"/>
            </a:solidFill>
            <a:prstDash val="solid"/>
            <a:round/>
            <a:headEnd len="med" w="med" type="none"/>
            <a:tailEnd len="med" w="med" type="triangle"/>
          </a:ln>
        </p:spPr>
      </p:cxnSp>
      <p:sp>
        <p:nvSpPr>
          <p:cNvPr id="7911" name="Google Shape;7911;p587"/>
          <p:cNvSpPr txBox="1"/>
          <p:nvPr/>
        </p:nvSpPr>
        <p:spPr>
          <a:xfrm>
            <a:off x="7380567" y="2018733"/>
            <a:ext cx="44217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ADADAD"/>
                </a:solidFill>
              </a:rPr>
              <a:t>3. Wait until generator weights are loaded</a:t>
            </a:r>
            <a:endParaRPr sz="1500">
              <a:solidFill>
                <a:srgbClr val="ADADAD"/>
              </a:solidFill>
            </a:endParaRPr>
          </a:p>
          <a:p>
            <a:pPr indent="0" lvl="0" marL="0" rtl="0" algn="l">
              <a:spcBef>
                <a:spcPts val="0"/>
              </a:spcBef>
              <a:spcAft>
                <a:spcPts val="0"/>
              </a:spcAft>
              <a:buNone/>
            </a:pPr>
            <a:r>
              <a:t/>
            </a:r>
            <a:endParaRPr sz="1500">
              <a:solidFill>
                <a:srgbClr val="ADADAD"/>
              </a:solidFill>
            </a:endParaRPr>
          </a:p>
          <a:p>
            <a:pPr indent="0" lvl="0" marL="0" rtl="0" algn="l">
              <a:spcBef>
                <a:spcPts val="0"/>
              </a:spcBef>
              <a:spcAft>
                <a:spcPts val="0"/>
              </a:spcAft>
              <a:buNone/>
            </a:pPr>
            <a:r>
              <a:rPr lang="en" sz="1500">
                <a:solidFill>
                  <a:srgbClr val="ADADAD"/>
                </a:solidFill>
              </a:rPr>
              <a:t>4. Start M roll outs for B prompts (M x B requests)</a:t>
            </a:r>
            <a:endParaRPr sz="1500">
              <a:solidFill>
                <a:srgbClr val="ADADAD"/>
              </a:solidFill>
            </a:endParaRPr>
          </a:p>
          <a:p>
            <a:pPr indent="0" lvl="0" marL="0" rtl="0" algn="l">
              <a:spcBef>
                <a:spcPts val="0"/>
              </a:spcBef>
              <a:spcAft>
                <a:spcPts val="0"/>
              </a:spcAft>
              <a:buNone/>
            </a:pPr>
            <a:r>
              <a:t/>
            </a:r>
            <a:endParaRPr sz="1500">
              <a:solidFill>
                <a:srgbClr val="ADADAD"/>
              </a:solidFill>
            </a:endParaRPr>
          </a:p>
          <a:p>
            <a:pPr indent="0" lvl="0" marL="0" rtl="0" algn="l">
              <a:spcBef>
                <a:spcPts val="0"/>
              </a:spcBef>
              <a:spcAft>
                <a:spcPts val="0"/>
              </a:spcAft>
              <a:buNone/>
            </a:pPr>
            <a:r>
              <a:rPr lang="en" sz="1500">
                <a:solidFill>
                  <a:srgbClr val="ADADAD"/>
                </a:solidFill>
              </a:rPr>
              <a:t>5. Send M x B answers to verifier</a:t>
            </a:r>
            <a:endParaRPr sz="1500">
              <a:solidFill>
                <a:srgbClr val="ADADAD"/>
              </a:solidFill>
            </a:endParaRPr>
          </a:p>
        </p:txBody>
      </p:sp>
      <p:sp>
        <p:nvSpPr>
          <p:cNvPr id="7912" name="Google Shape;7912;p587"/>
          <p:cNvSpPr txBox="1"/>
          <p:nvPr/>
        </p:nvSpPr>
        <p:spPr>
          <a:xfrm>
            <a:off x="4999897" y="3924450"/>
            <a:ext cx="36465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6. Wait until M x B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7. Compute M x B rewards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8. Send rewards and answers to trainer</a:t>
            </a:r>
            <a:endParaRPr sz="1500">
              <a:solidFill>
                <a:schemeClr val="dk1"/>
              </a:solidFill>
            </a:endParaRPr>
          </a:p>
        </p:txBody>
      </p:sp>
      <p:cxnSp>
        <p:nvCxnSpPr>
          <p:cNvPr id="7913" name="Google Shape;7913;p587"/>
          <p:cNvCxnSpPr>
            <a:stCxn id="7907" idx="1"/>
            <a:endCxn id="7905" idx="2"/>
          </p:cNvCxnSpPr>
          <p:nvPr/>
        </p:nvCxnSpPr>
        <p:spPr>
          <a:xfrm rot="10800000">
            <a:off x="1316900" y="3799167"/>
            <a:ext cx="5274900" cy="1912800"/>
          </a:xfrm>
          <a:prstGeom prst="straightConnector1">
            <a:avLst/>
          </a:prstGeom>
          <a:noFill/>
          <a:ln cap="flat" cmpd="sng" w="12700">
            <a:solidFill>
              <a:srgbClr val="E10500"/>
            </a:solidFill>
            <a:prstDash val="solid"/>
            <a:round/>
            <a:headEnd len="med" w="med" type="none"/>
            <a:tailEnd len="med" w="med" type="triangle"/>
          </a:ln>
        </p:spPr>
      </p:cxnSp>
      <p:pic>
        <p:nvPicPr>
          <p:cNvPr id="7914" name="Google Shape;7914;p587" title="Screenshot 2025-11-06 at 11.29.56 AM.png"/>
          <p:cNvPicPr preferRelativeResize="0"/>
          <p:nvPr/>
        </p:nvPicPr>
        <p:blipFill rotWithShape="1">
          <a:blip r:embed="rId3">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915" name="Google Shape;7915;p587"/>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916" name="Google Shape;7916;p587"/>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17" name="Google Shape;7917;p587"/>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1" name="Shape 7921"/>
        <p:cNvGrpSpPr/>
        <p:nvPr/>
      </p:nvGrpSpPr>
      <p:grpSpPr>
        <a:xfrm>
          <a:off x="0" y="0"/>
          <a:ext cx="0" cy="0"/>
          <a:chOff x="0" y="0"/>
          <a:chExt cx="0" cy="0"/>
        </a:xfrm>
      </p:grpSpPr>
      <p:sp>
        <p:nvSpPr>
          <p:cNvPr id="7922" name="Google Shape;7922;p588"/>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923" name="Google Shape;7923;p588"/>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924" name="Google Shape;7924;p588"/>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Vanilla Approach</a:t>
            </a:r>
            <a:endParaRPr/>
          </a:p>
        </p:txBody>
      </p:sp>
      <p:sp>
        <p:nvSpPr>
          <p:cNvPr id="7925" name="Google Shape;7925;p588"/>
          <p:cNvSpPr/>
          <p:nvPr/>
        </p:nvSpPr>
        <p:spPr>
          <a:xfrm>
            <a:off x="350500" y="3059000"/>
            <a:ext cx="1932900" cy="740100"/>
          </a:xfrm>
          <a:prstGeom prst="rect">
            <a:avLst/>
          </a:prstGeom>
          <a:solidFill>
            <a:srgbClr val="E06666"/>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Trainer</a:t>
            </a:r>
            <a:endParaRPr sz="1900"/>
          </a:p>
        </p:txBody>
      </p:sp>
      <p:sp>
        <p:nvSpPr>
          <p:cNvPr id="7926" name="Google Shape;7926;p588"/>
          <p:cNvSpPr/>
          <p:nvPr/>
        </p:nvSpPr>
        <p:spPr>
          <a:xfrm>
            <a:off x="9148933" y="105166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Generator</a:t>
            </a:r>
            <a:endParaRPr sz="1900"/>
          </a:p>
        </p:txBody>
      </p:sp>
      <p:sp>
        <p:nvSpPr>
          <p:cNvPr id="7927" name="Google Shape;7927;p588"/>
          <p:cNvSpPr/>
          <p:nvPr/>
        </p:nvSpPr>
        <p:spPr>
          <a:xfrm>
            <a:off x="6591800" y="534191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Verifier</a:t>
            </a:r>
            <a:endParaRPr sz="1900"/>
          </a:p>
        </p:txBody>
      </p:sp>
      <p:cxnSp>
        <p:nvCxnSpPr>
          <p:cNvPr id="7928" name="Google Shape;7928;p588"/>
          <p:cNvCxnSpPr>
            <a:stCxn id="7925" idx="3"/>
            <a:endCxn id="7926" idx="1"/>
          </p:cNvCxnSpPr>
          <p:nvPr/>
        </p:nvCxnSpPr>
        <p:spPr>
          <a:xfrm flipH="1" rot="10800000">
            <a:off x="2283400" y="1421750"/>
            <a:ext cx="6865500" cy="2007300"/>
          </a:xfrm>
          <a:prstGeom prst="straightConnector1">
            <a:avLst/>
          </a:prstGeom>
          <a:noFill/>
          <a:ln cap="flat" cmpd="sng" w="12700">
            <a:solidFill>
              <a:schemeClr val="dk2"/>
            </a:solidFill>
            <a:prstDash val="solid"/>
            <a:round/>
            <a:headEnd len="med" w="med" type="none"/>
            <a:tailEnd len="med" w="med" type="triangle"/>
          </a:ln>
        </p:spPr>
      </p:cxnSp>
      <p:sp>
        <p:nvSpPr>
          <p:cNvPr id="7929" name="Google Shape;7929;p588"/>
          <p:cNvSpPr txBox="1"/>
          <p:nvPr/>
        </p:nvSpPr>
        <p:spPr>
          <a:xfrm>
            <a:off x="1491567" y="1763400"/>
            <a:ext cx="4327200" cy="104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ADADAD"/>
                </a:solidFill>
              </a:rPr>
              <a:t>1. Load latest Trainer weights into Generator</a:t>
            </a:r>
            <a:endParaRPr sz="1500">
              <a:solidFill>
                <a:srgbClr val="ADADAD"/>
              </a:solidFill>
            </a:endParaRPr>
          </a:p>
          <a:p>
            <a:pPr indent="0" lvl="0" marL="0" rtl="0" algn="l">
              <a:spcBef>
                <a:spcPts val="0"/>
              </a:spcBef>
              <a:spcAft>
                <a:spcPts val="0"/>
              </a:spcAft>
              <a:buNone/>
            </a:pPr>
            <a:r>
              <a:t/>
            </a:r>
            <a:endParaRPr sz="1500">
              <a:solidFill>
                <a:srgbClr val="ADADAD"/>
              </a:solidFill>
            </a:endParaRPr>
          </a:p>
          <a:p>
            <a:pPr indent="0" lvl="0" marL="0" rtl="0" algn="l">
              <a:spcBef>
                <a:spcPts val="0"/>
              </a:spcBef>
              <a:spcAft>
                <a:spcPts val="0"/>
              </a:spcAft>
              <a:buNone/>
            </a:pPr>
            <a:r>
              <a:rPr lang="en" sz="1500">
                <a:solidFill>
                  <a:srgbClr val="ADADAD"/>
                </a:solidFill>
              </a:rPr>
              <a:t>2. Send one batch of B prompts to generator</a:t>
            </a:r>
            <a:endParaRPr sz="1500">
              <a:solidFill>
                <a:srgbClr val="ADADAD"/>
              </a:solidFill>
            </a:endParaRPr>
          </a:p>
        </p:txBody>
      </p:sp>
      <p:cxnSp>
        <p:nvCxnSpPr>
          <p:cNvPr id="7930" name="Google Shape;7930;p588"/>
          <p:cNvCxnSpPr>
            <a:stCxn id="7926" idx="2"/>
            <a:endCxn id="7927" idx="0"/>
          </p:cNvCxnSpPr>
          <p:nvPr/>
        </p:nvCxnSpPr>
        <p:spPr>
          <a:xfrm flipH="1">
            <a:off x="7558183" y="1791767"/>
            <a:ext cx="2557200" cy="3550200"/>
          </a:xfrm>
          <a:prstGeom prst="straightConnector1">
            <a:avLst/>
          </a:prstGeom>
          <a:noFill/>
          <a:ln cap="flat" cmpd="sng" w="12700">
            <a:solidFill>
              <a:schemeClr val="dk2"/>
            </a:solidFill>
            <a:prstDash val="solid"/>
            <a:round/>
            <a:headEnd len="med" w="med" type="none"/>
            <a:tailEnd len="med" w="med" type="triangle"/>
          </a:ln>
        </p:spPr>
      </p:cxnSp>
      <p:sp>
        <p:nvSpPr>
          <p:cNvPr id="7931" name="Google Shape;7931;p588"/>
          <p:cNvSpPr txBox="1"/>
          <p:nvPr/>
        </p:nvSpPr>
        <p:spPr>
          <a:xfrm>
            <a:off x="7380567" y="2018733"/>
            <a:ext cx="44217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ADADAD"/>
                </a:solidFill>
              </a:rPr>
              <a:t>3. Wait until generator weights are loaded</a:t>
            </a:r>
            <a:endParaRPr sz="1500">
              <a:solidFill>
                <a:srgbClr val="ADADAD"/>
              </a:solidFill>
            </a:endParaRPr>
          </a:p>
          <a:p>
            <a:pPr indent="0" lvl="0" marL="0" rtl="0" algn="l">
              <a:spcBef>
                <a:spcPts val="0"/>
              </a:spcBef>
              <a:spcAft>
                <a:spcPts val="0"/>
              </a:spcAft>
              <a:buNone/>
            </a:pPr>
            <a:r>
              <a:t/>
            </a:r>
            <a:endParaRPr sz="1500">
              <a:solidFill>
                <a:srgbClr val="ADADAD"/>
              </a:solidFill>
            </a:endParaRPr>
          </a:p>
          <a:p>
            <a:pPr indent="0" lvl="0" marL="0" rtl="0" algn="l">
              <a:spcBef>
                <a:spcPts val="0"/>
              </a:spcBef>
              <a:spcAft>
                <a:spcPts val="0"/>
              </a:spcAft>
              <a:buNone/>
            </a:pPr>
            <a:r>
              <a:rPr lang="en" sz="1500">
                <a:solidFill>
                  <a:srgbClr val="ADADAD"/>
                </a:solidFill>
              </a:rPr>
              <a:t>4. Start M roll outs for B prompts (M x B requests)</a:t>
            </a:r>
            <a:endParaRPr sz="1500">
              <a:solidFill>
                <a:srgbClr val="ADADAD"/>
              </a:solidFill>
            </a:endParaRPr>
          </a:p>
          <a:p>
            <a:pPr indent="0" lvl="0" marL="0" rtl="0" algn="l">
              <a:spcBef>
                <a:spcPts val="0"/>
              </a:spcBef>
              <a:spcAft>
                <a:spcPts val="0"/>
              </a:spcAft>
              <a:buNone/>
            </a:pPr>
            <a:r>
              <a:t/>
            </a:r>
            <a:endParaRPr sz="1500">
              <a:solidFill>
                <a:srgbClr val="ADADAD"/>
              </a:solidFill>
            </a:endParaRPr>
          </a:p>
          <a:p>
            <a:pPr indent="0" lvl="0" marL="0" rtl="0" algn="l">
              <a:spcBef>
                <a:spcPts val="0"/>
              </a:spcBef>
              <a:spcAft>
                <a:spcPts val="0"/>
              </a:spcAft>
              <a:buNone/>
            </a:pPr>
            <a:r>
              <a:rPr lang="en" sz="1500">
                <a:solidFill>
                  <a:srgbClr val="ADADAD"/>
                </a:solidFill>
              </a:rPr>
              <a:t>5. Send M x B answers to verifier</a:t>
            </a:r>
            <a:endParaRPr sz="1500">
              <a:solidFill>
                <a:srgbClr val="ADADAD"/>
              </a:solidFill>
            </a:endParaRPr>
          </a:p>
        </p:txBody>
      </p:sp>
      <p:sp>
        <p:nvSpPr>
          <p:cNvPr id="7932" name="Google Shape;7932;p588"/>
          <p:cNvSpPr txBox="1"/>
          <p:nvPr/>
        </p:nvSpPr>
        <p:spPr>
          <a:xfrm>
            <a:off x="4999897" y="3924450"/>
            <a:ext cx="36465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ADADAD"/>
                </a:solidFill>
              </a:rPr>
              <a:t>6. Wait until M x B answers are received</a:t>
            </a:r>
            <a:endParaRPr sz="1500">
              <a:solidFill>
                <a:srgbClr val="ADADAD"/>
              </a:solidFill>
            </a:endParaRPr>
          </a:p>
          <a:p>
            <a:pPr indent="0" lvl="0" marL="0" rtl="0" algn="l">
              <a:spcBef>
                <a:spcPts val="0"/>
              </a:spcBef>
              <a:spcAft>
                <a:spcPts val="0"/>
              </a:spcAft>
              <a:buNone/>
            </a:pPr>
            <a:r>
              <a:t/>
            </a:r>
            <a:endParaRPr sz="1500">
              <a:solidFill>
                <a:srgbClr val="ADADAD"/>
              </a:solidFill>
            </a:endParaRPr>
          </a:p>
          <a:p>
            <a:pPr indent="0" lvl="0" marL="0" rtl="0" algn="l">
              <a:spcBef>
                <a:spcPts val="0"/>
              </a:spcBef>
              <a:spcAft>
                <a:spcPts val="0"/>
              </a:spcAft>
              <a:buNone/>
            </a:pPr>
            <a:r>
              <a:rPr lang="en" sz="1500">
                <a:solidFill>
                  <a:srgbClr val="ADADAD"/>
                </a:solidFill>
              </a:rPr>
              <a:t>7. Compute M x B rewards</a:t>
            </a:r>
            <a:endParaRPr sz="1500">
              <a:solidFill>
                <a:srgbClr val="ADADAD"/>
              </a:solidFill>
            </a:endParaRPr>
          </a:p>
          <a:p>
            <a:pPr indent="0" lvl="0" marL="0" rtl="0" algn="l">
              <a:spcBef>
                <a:spcPts val="0"/>
              </a:spcBef>
              <a:spcAft>
                <a:spcPts val="0"/>
              </a:spcAft>
              <a:buNone/>
            </a:pPr>
            <a:r>
              <a:t/>
            </a:r>
            <a:endParaRPr sz="1500">
              <a:solidFill>
                <a:srgbClr val="ADADAD"/>
              </a:solidFill>
            </a:endParaRPr>
          </a:p>
          <a:p>
            <a:pPr indent="0" lvl="0" marL="0" rtl="0" algn="l">
              <a:spcBef>
                <a:spcPts val="0"/>
              </a:spcBef>
              <a:spcAft>
                <a:spcPts val="0"/>
              </a:spcAft>
              <a:buNone/>
            </a:pPr>
            <a:r>
              <a:rPr lang="en" sz="1500">
                <a:solidFill>
                  <a:srgbClr val="ADADAD"/>
                </a:solidFill>
              </a:rPr>
              <a:t>8. Send rewards and answers to trainer</a:t>
            </a:r>
            <a:endParaRPr sz="1500">
              <a:solidFill>
                <a:srgbClr val="ADADAD"/>
              </a:solidFill>
            </a:endParaRPr>
          </a:p>
        </p:txBody>
      </p:sp>
      <p:cxnSp>
        <p:nvCxnSpPr>
          <p:cNvPr id="7933" name="Google Shape;7933;p588"/>
          <p:cNvCxnSpPr>
            <a:stCxn id="7927" idx="1"/>
            <a:endCxn id="7925" idx="2"/>
          </p:cNvCxnSpPr>
          <p:nvPr/>
        </p:nvCxnSpPr>
        <p:spPr>
          <a:xfrm rot="10800000">
            <a:off x="1316900" y="3799167"/>
            <a:ext cx="5274900" cy="1912800"/>
          </a:xfrm>
          <a:prstGeom prst="straightConnector1">
            <a:avLst/>
          </a:prstGeom>
          <a:noFill/>
          <a:ln cap="flat" cmpd="sng" w="12700">
            <a:solidFill>
              <a:schemeClr val="dk2"/>
            </a:solidFill>
            <a:prstDash val="solid"/>
            <a:round/>
            <a:headEnd len="med" w="med" type="none"/>
            <a:tailEnd len="med" w="med" type="triangle"/>
          </a:ln>
        </p:spPr>
      </p:cxnSp>
      <p:cxnSp>
        <p:nvCxnSpPr>
          <p:cNvPr id="7934" name="Google Shape;7934;p588"/>
          <p:cNvCxnSpPr>
            <a:stCxn id="7925" idx="1"/>
            <a:endCxn id="7925" idx="3"/>
          </p:cNvCxnSpPr>
          <p:nvPr/>
        </p:nvCxnSpPr>
        <p:spPr>
          <a:xfrm>
            <a:off x="350500" y="3429050"/>
            <a:ext cx="1932900" cy="600"/>
          </a:xfrm>
          <a:prstGeom prst="curvedConnector5">
            <a:avLst>
              <a:gd fmla="val -23403" name="adj1"/>
              <a:gd fmla="val 151154167" name="adj2"/>
              <a:gd fmla="val 127116" name="adj3"/>
            </a:avLst>
          </a:prstGeom>
          <a:noFill/>
          <a:ln cap="flat" cmpd="sng" w="12700">
            <a:solidFill>
              <a:srgbClr val="E10500"/>
            </a:solidFill>
            <a:prstDash val="solid"/>
            <a:round/>
            <a:headEnd len="med" w="med" type="none"/>
            <a:tailEnd len="med" w="med" type="triangle"/>
          </a:ln>
        </p:spPr>
      </p:cxnSp>
      <p:sp>
        <p:nvSpPr>
          <p:cNvPr id="7935" name="Google Shape;7935;p588"/>
          <p:cNvSpPr txBox="1"/>
          <p:nvPr/>
        </p:nvSpPr>
        <p:spPr>
          <a:xfrm>
            <a:off x="453900" y="4203600"/>
            <a:ext cx="46860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9. Wait until prompts, rewards,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10. Compute loss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11. Gradient update</a:t>
            </a:r>
            <a:endParaRPr sz="1500">
              <a:solidFill>
                <a:schemeClr val="dk1"/>
              </a:solidFill>
            </a:endParaRPr>
          </a:p>
        </p:txBody>
      </p:sp>
      <p:pic>
        <p:nvPicPr>
          <p:cNvPr id="7936" name="Google Shape;7936;p588" title="Screenshot 2025-11-06 at 11.29.56 AM.png"/>
          <p:cNvPicPr preferRelativeResize="0"/>
          <p:nvPr/>
        </p:nvPicPr>
        <p:blipFill rotWithShape="1">
          <a:blip r:embed="rId3">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937" name="Google Shape;7937;p588"/>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938" name="Google Shape;7938;p588"/>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39" name="Google Shape;7939;p588"/>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4" name="Shape 7024"/>
        <p:cNvGrpSpPr/>
        <p:nvPr/>
      </p:nvGrpSpPr>
      <p:grpSpPr>
        <a:xfrm>
          <a:off x="0" y="0"/>
          <a:ext cx="0" cy="0"/>
          <a:chOff x="0" y="0"/>
          <a:chExt cx="0" cy="0"/>
        </a:xfrm>
      </p:grpSpPr>
      <p:sp>
        <p:nvSpPr>
          <p:cNvPr id="7025" name="Google Shape;7025;p5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026" name="Google Shape;7026;p517"/>
          <p:cNvSpPr txBox="1"/>
          <p:nvPr>
            <p:ph type="title"/>
          </p:nvPr>
        </p:nvSpPr>
        <p:spPr>
          <a:xfrm>
            <a:off x="2103324" y="489225"/>
            <a:ext cx="9105900" cy="7377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000"/>
              <a:t>Advantages of open weight models and serving stack</a:t>
            </a:r>
            <a:endParaRPr sz="3000"/>
          </a:p>
        </p:txBody>
      </p:sp>
      <p:sp>
        <p:nvSpPr>
          <p:cNvPr id="7027" name="Google Shape;7027;p517"/>
          <p:cNvSpPr txBox="1"/>
          <p:nvPr>
            <p:ph idx="3" type="subTitle"/>
          </p:nvPr>
        </p:nvSpPr>
        <p:spPr>
          <a:xfrm>
            <a:off x="2103400" y="1145732"/>
            <a:ext cx="8418300" cy="389100"/>
          </a:xfrm>
          <a:prstGeom prst="rect">
            <a:avLst/>
          </a:prstGeom>
        </p:spPr>
        <p:txBody>
          <a:bodyPr anchorCtr="0" anchor="ctr" bIns="0" lIns="0" spcFirstLastPara="1" rIns="0" wrap="square" tIns="0">
            <a:noAutofit/>
          </a:bodyPr>
          <a:lstStyle/>
          <a:p>
            <a:pPr indent="0" lvl="0" marL="0" rtl="0" algn="ctr">
              <a:spcBef>
                <a:spcPts val="0"/>
              </a:spcBef>
              <a:spcAft>
                <a:spcPts val="500"/>
              </a:spcAft>
              <a:buNone/>
            </a:pPr>
            <a:r>
              <a:rPr lang="en"/>
              <a:t>Open models play an important role in the enterprise AI landscape </a:t>
            </a:r>
            <a:endParaRPr/>
          </a:p>
        </p:txBody>
      </p:sp>
      <p:sp>
        <p:nvSpPr>
          <p:cNvPr id="7028" name="Google Shape;7028;p517"/>
          <p:cNvSpPr txBox="1"/>
          <p:nvPr/>
        </p:nvSpPr>
        <p:spPr>
          <a:xfrm>
            <a:off x="1711800" y="1850675"/>
            <a:ext cx="8768400" cy="3852300"/>
          </a:xfrm>
          <a:prstGeom prst="rect">
            <a:avLst/>
          </a:prstGeom>
          <a:noFill/>
          <a:ln>
            <a:noFill/>
          </a:ln>
        </p:spPr>
        <p:txBody>
          <a:bodyPr anchorCtr="0" anchor="ctr" bIns="121900" lIns="121900" spcFirstLastPara="1" rIns="121900" wrap="square" tIns="121900">
            <a:noAutofit/>
          </a:bodyPr>
          <a:lstStyle/>
          <a:p>
            <a:pPr indent="-457200" lvl="0" marL="609600" rtl="0" algn="l">
              <a:spcBef>
                <a:spcPts val="0"/>
              </a:spcBef>
              <a:spcAft>
                <a:spcPts val="0"/>
              </a:spcAft>
              <a:buClr>
                <a:srgbClr val="EE0000"/>
              </a:buClr>
              <a:buSzPts val="2400"/>
              <a:buFont typeface="Red Hat Display"/>
              <a:buChar char="●"/>
            </a:pPr>
            <a:r>
              <a:rPr b="1" lang="en" sz="2400">
                <a:solidFill>
                  <a:srgbClr val="EE0000"/>
                </a:solidFill>
                <a:latin typeface="Red Hat Display"/>
                <a:ea typeface="Red Hat Display"/>
                <a:cs typeface="Red Hat Display"/>
                <a:sym typeface="Red Hat Display"/>
              </a:rPr>
              <a:t>Cost</a:t>
            </a:r>
            <a:endParaRPr sz="2400">
              <a:solidFill>
                <a:srgbClr val="EE0000"/>
              </a:solidFill>
              <a:latin typeface="Red Hat Display"/>
              <a:ea typeface="Red Hat Display"/>
              <a:cs typeface="Red Hat Display"/>
              <a:sym typeface="Red Hat Display"/>
            </a:endParaRPr>
          </a:p>
          <a:p>
            <a:pPr indent="-457200" lvl="1" marL="1219200" rtl="0" algn="l">
              <a:spcBef>
                <a:spcPts val="0"/>
              </a:spcBef>
              <a:spcAft>
                <a:spcPts val="0"/>
              </a:spcAft>
              <a:buSzPts val="2400"/>
              <a:buFont typeface="Red Hat Display"/>
              <a:buChar char="○"/>
            </a:pPr>
            <a:r>
              <a:rPr lang="en" sz="2400">
                <a:latin typeface="Red Hat Display"/>
                <a:ea typeface="Red Hat Display"/>
                <a:cs typeface="Red Hat Display"/>
                <a:sym typeface="Red Hat Display"/>
              </a:rPr>
              <a:t>Self managed infrastructure</a:t>
            </a:r>
            <a:endParaRPr sz="2400">
              <a:latin typeface="Red Hat Display"/>
              <a:ea typeface="Red Hat Display"/>
              <a:cs typeface="Red Hat Display"/>
              <a:sym typeface="Red Hat Display"/>
            </a:endParaRPr>
          </a:p>
          <a:p>
            <a:pPr indent="-457200" lvl="1" marL="1219200" rtl="0" algn="l">
              <a:spcBef>
                <a:spcPts val="0"/>
              </a:spcBef>
              <a:spcAft>
                <a:spcPts val="0"/>
              </a:spcAft>
              <a:buSzPts val="2400"/>
              <a:buFont typeface="Red Hat Display"/>
              <a:buChar char="○"/>
            </a:pPr>
            <a:r>
              <a:rPr lang="en" sz="2400">
                <a:latin typeface="Red Hat Display"/>
                <a:ea typeface="Red Hat Display"/>
                <a:cs typeface="Red Hat Display"/>
                <a:sym typeface="Red Hat Display"/>
              </a:rPr>
              <a:t>1B-1000B size - match task difficulty to model </a:t>
            </a:r>
            <a:endParaRPr sz="2400">
              <a:latin typeface="Red Hat Display"/>
              <a:ea typeface="Red Hat Display"/>
              <a:cs typeface="Red Hat Display"/>
              <a:sym typeface="Red Hat Display"/>
            </a:endParaRPr>
          </a:p>
          <a:p>
            <a:pPr indent="-457200" lvl="0" marL="609600" rtl="0" algn="l">
              <a:spcBef>
                <a:spcPts val="0"/>
              </a:spcBef>
              <a:spcAft>
                <a:spcPts val="0"/>
              </a:spcAft>
              <a:buClr>
                <a:srgbClr val="EE0000"/>
              </a:buClr>
              <a:buSzPts val="2400"/>
              <a:buFont typeface="Red Hat Display"/>
              <a:buChar char="●"/>
            </a:pPr>
            <a:r>
              <a:rPr b="1" lang="en" sz="2400">
                <a:solidFill>
                  <a:srgbClr val="EE0000"/>
                </a:solidFill>
                <a:latin typeface="Red Hat Display"/>
                <a:ea typeface="Red Hat Display"/>
                <a:cs typeface="Red Hat Display"/>
                <a:sym typeface="Red Hat Display"/>
              </a:rPr>
              <a:t>Customization</a:t>
            </a:r>
            <a:endParaRPr sz="2400">
              <a:latin typeface="Red Hat Display"/>
              <a:ea typeface="Red Hat Display"/>
              <a:cs typeface="Red Hat Display"/>
              <a:sym typeface="Red Hat Display"/>
            </a:endParaRPr>
          </a:p>
          <a:p>
            <a:pPr indent="-457200" lvl="1" marL="1219200" rtl="0" algn="l">
              <a:spcBef>
                <a:spcPts val="0"/>
              </a:spcBef>
              <a:spcAft>
                <a:spcPts val="0"/>
              </a:spcAft>
              <a:buSzPts val="2400"/>
              <a:buFont typeface="Red Hat Display"/>
              <a:buChar char="○"/>
            </a:pPr>
            <a:r>
              <a:rPr lang="en" sz="2400">
                <a:latin typeface="Red Hat Display"/>
                <a:ea typeface="Red Hat Display"/>
                <a:cs typeface="Red Hat Display"/>
                <a:sym typeface="Red Hat Display"/>
              </a:rPr>
              <a:t>Improve accuracy and costs with task specific tuning</a:t>
            </a:r>
            <a:endParaRPr sz="2400">
              <a:latin typeface="Red Hat Display"/>
              <a:ea typeface="Red Hat Display"/>
              <a:cs typeface="Red Hat Display"/>
              <a:sym typeface="Red Hat Display"/>
            </a:endParaRPr>
          </a:p>
          <a:p>
            <a:pPr indent="-457200" lvl="0" marL="609600" rtl="0" algn="l">
              <a:spcBef>
                <a:spcPts val="0"/>
              </a:spcBef>
              <a:spcAft>
                <a:spcPts val="0"/>
              </a:spcAft>
              <a:buClr>
                <a:srgbClr val="EE0000"/>
              </a:buClr>
              <a:buSzPts val="2400"/>
              <a:buFont typeface="Red Hat Display"/>
              <a:buChar char="●"/>
            </a:pPr>
            <a:r>
              <a:rPr b="1" lang="en" sz="2400">
                <a:solidFill>
                  <a:srgbClr val="EE0000"/>
                </a:solidFill>
                <a:latin typeface="Red Hat Display"/>
                <a:ea typeface="Red Hat Display"/>
                <a:cs typeface="Red Hat Display"/>
                <a:sym typeface="Red Hat Display"/>
              </a:rPr>
              <a:t>Control</a:t>
            </a:r>
            <a:endParaRPr sz="2400">
              <a:latin typeface="Red Hat Display"/>
              <a:ea typeface="Red Hat Display"/>
              <a:cs typeface="Red Hat Display"/>
              <a:sym typeface="Red Hat Display"/>
            </a:endParaRPr>
          </a:p>
          <a:p>
            <a:pPr indent="-457200" lvl="1" marL="1219200" rtl="0" algn="l">
              <a:spcBef>
                <a:spcPts val="0"/>
              </a:spcBef>
              <a:spcAft>
                <a:spcPts val="0"/>
              </a:spcAft>
              <a:buSzPts val="2400"/>
              <a:buFont typeface="Red Hat Display"/>
              <a:buChar char="○"/>
            </a:pPr>
            <a:r>
              <a:rPr lang="en" sz="2400">
                <a:latin typeface="Red Hat Display"/>
                <a:ea typeface="Red Hat Display"/>
                <a:cs typeface="Red Hat Display"/>
                <a:sym typeface="Red Hat Display"/>
              </a:rPr>
              <a:t>Model lifecycle (no changes to the model in place)</a:t>
            </a:r>
            <a:endParaRPr sz="2400">
              <a:latin typeface="Red Hat Display"/>
              <a:ea typeface="Red Hat Display"/>
              <a:cs typeface="Red Hat Display"/>
              <a:sym typeface="Red Hat Display"/>
            </a:endParaRPr>
          </a:p>
          <a:p>
            <a:pPr indent="-457200" lvl="1" marL="1219200" rtl="0" algn="l">
              <a:spcBef>
                <a:spcPts val="0"/>
              </a:spcBef>
              <a:spcAft>
                <a:spcPts val="0"/>
              </a:spcAft>
              <a:buSzPts val="2400"/>
              <a:buFont typeface="Red Hat Display"/>
              <a:buChar char="○"/>
            </a:pPr>
            <a:r>
              <a:rPr lang="en" sz="2400">
                <a:latin typeface="Red Hat Display"/>
                <a:ea typeface="Red Hat Display"/>
                <a:cs typeface="Red Hat Display"/>
                <a:sym typeface="Red Hat Display"/>
              </a:rPr>
              <a:t>Resources (no rate limits / API downtime)</a:t>
            </a:r>
            <a:endParaRPr sz="2400">
              <a:latin typeface="Red Hat Display"/>
              <a:ea typeface="Red Hat Display"/>
              <a:cs typeface="Red Hat Display"/>
              <a:sym typeface="Red Hat Display"/>
            </a:endParaRPr>
          </a:p>
          <a:p>
            <a:pPr indent="-457200" lvl="0" marL="609600" rtl="0" algn="l">
              <a:spcBef>
                <a:spcPts val="0"/>
              </a:spcBef>
              <a:spcAft>
                <a:spcPts val="0"/>
              </a:spcAft>
              <a:buClr>
                <a:srgbClr val="EE0000"/>
              </a:buClr>
              <a:buSzPts val="2400"/>
              <a:buFont typeface="Red Hat Display"/>
              <a:buChar char="●"/>
            </a:pPr>
            <a:r>
              <a:rPr b="1" lang="en" sz="2400">
                <a:solidFill>
                  <a:srgbClr val="EE0000"/>
                </a:solidFill>
                <a:latin typeface="Red Hat Display"/>
                <a:ea typeface="Red Hat Display"/>
                <a:cs typeface="Red Hat Display"/>
                <a:sym typeface="Red Hat Display"/>
              </a:rPr>
              <a:t>Security</a:t>
            </a:r>
            <a:endParaRPr sz="2400">
              <a:latin typeface="Red Hat Display"/>
              <a:ea typeface="Red Hat Display"/>
              <a:cs typeface="Red Hat Display"/>
              <a:sym typeface="Red Hat Display"/>
            </a:endParaRPr>
          </a:p>
          <a:p>
            <a:pPr indent="-457200" lvl="1" marL="1219200" rtl="0" algn="l">
              <a:spcBef>
                <a:spcPts val="0"/>
              </a:spcBef>
              <a:spcAft>
                <a:spcPts val="0"/>
              </a:spcAft>
              <a:buSzPts val="2400"/>
              <a:buFont typeface="Red Hat Display"/>
              <a:buChar char="○"/>
            </a:pPr>
            <a:r>
              <a:rPr lang="en" sz="2400">
                <a:latin typeface="Red Hat Display"/>
                <a:ea typeface="Red Hat Display"/>
                <a:cs typeface="Red Hat Display"/>
                <a:sym typeface="Red Hat Display"/>
              </a:rPr>
              <a:t>Complete data privacy (no 3rd party APIs)</a:t>
            </a:r>
            <a:endParaRPr sz="2400">
              <a:latin typeface="Red Hat Display"/>
              <a:ea typeface="Red Hat Display"/>
              <a:cs typeface="Red Hat Display"/>
              <a:sym typeface="Red Hat Display"/>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3" name="Shape 7943"/>
        <p:cNvGrpSpPr/>
        <p:nvPr/>
      </p:nvGrpSpPr>
      <p:grpSpPr>
        <a:xfrm>
          <a:off x="0" y="0"/>
          <a:ext cx="0" cy="0"/>
          <a:chOff x="0" y="0"/>
          <a:chExt cx="0" cy="0"/>
        </a:xfrm>
      </p:grpSpPr>
      <p:sp>
        <p:nvSpPr>
          <p:cNvPr id="7944" name="Google Shape;7944;p589"/>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945" name="Google Shape;7945;p589"/>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946" name="Google Shape;7946;p589"/>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Problems</a:t>
            </a:r>
            <a:endParaRPr/>
          </a:p>
        </p:txBody>
      </p:sp>
      <p:sp>
        <p:nvSpPr>
          <p:cNvPr id="7947" name="Google Shape;7947;p589"/>
          <p:cNvSpPr/>
          <p:nvPr/>
        </p:nvSpPr>
        <p:spPr>
          <a:xfrm>
            <a:off x="350500" y="3059000"/>
            <a:ext cx="1932900" cy="740100"/>
          </a:xfrm>
          <a:prstGeom prst="rect">
            <a:avLst/>
          </a:prstGeom>
          <a:solidFill>
            <a:srgbClr val="EFEFEF"/>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Trainer</a:t>
            </a:r>
            <a:endParaRPr sz="1900"/>
          </a:p>
        </p:txBody>
      </p:sp>
      <p:sp>
        <p:nvSpPr>
          <p:cNvPr id="7948" name="Google Shape;7948;p589"/>
          <p:cNvSpPr/>
          <p:nvPr/>
        </p:nvSpPr>
        <p:spPr>
          <a:xfrm>
            <a:off x="9148933" y="105166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Generator</a:t>
            </a:r>
            <a:endParaRPr sz="1900"/>
          </a:p>
        </p:txBody>
      </p:sp>
      <p:sp>
        <p:nvSpPr>
          <p:cNvPr id="7949" name="Google Shape;7949;p589"/>
          <p:cNvSpPr/>
          <p:nvPr/>
        </p:nvSpPr>
        <p:spPr>
          <a:xfrm>
            <a:off x="6591800" y="534191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Verifier</a:t>
            </a:r>
            <a:endParaRPr sz="1900"/>
          </a:p>
        </p:txBody>
      </p:sp>
      <p:cxnSp>
        <p:nvCxnSpPr>
          <p:cNvPr id="7950" name="Google Shape;7950;p589"/>
          <p:cNvCxnSpPr>
            <a:stCxn id="7947" idx="3"/>
            <a:endCxn id="7948" idx="1"/>
          </p:cNvCxnSpPr>
          <p:nvPr/>
        </p:nvCxnSpPr>
        <p:spPr>
          <a:xfrm flipH="1" rot="10800000">
            <a:off x="2283400" y="1421750"/>
            <a:ext cx="6865500" cy="2007300"/>
          </a:xfrm>
          <a:prstGeom prst="straightConnector1">
            <a:avLst/>
          </a:prstGeom>
          <a:noFill/>
          <a:ln cap="flat" cmpd="sng" w="12700">
            <a:solidFill>
              <a:schemeClr val="dk2"/>
            </a:solidFill>
            <a:prstDash val="solid"/>
            <a:round/>
            <a:headEnd len="med" w="med" type="none"/>
            <a:tailEnd len="med" w="med" type="triangle"/>
          </a:ln>
        </p:spPr>
      </p:cxnSp>
      <p:sp>
        <p:nvSpPr>
          <p:cNvPr id="7951" name="Google Shape;7951;p589"/>
          <p:cNvSpPr txBox="1"/>
          <p:nvPr/>
        </p:nvSpPr>
        <p:spPr>
          <a:xfrm>
            <a:off x="1491567" y="1763400"/>
            <a:ext cx="4327200" cy="104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1. Load latest Trainer weights into Generator</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2. Send one batch of B prompts to generator</a:t>
            </a:r>
            <a:endParaRPr sz="1500">
              <a:solidFill>
                <a:schemeClr val="dk1"/>
              </a:solidFill>
            </a:endParaRPr>
          </a:p>
        </p:txBody>
      </p:sp>
      <p:cxnSp>
        <p:nvCxnSpPr>
          <p:cNvPr id="7952" name="Google Shape;7952;p589"/>
          <p:cNvCxnSpPr>
            <a:stCxn id="7948" idx="2"/>
            <a:endCxn id="7949" idx="0"/>
          </p:cNvCxnSpPr>
          <p:nvPr/>
        </p:nvCxnSpPr>
        <p:spPr>
          <a:xfrm flipH="1">
            <a:off x="7558183" y="1791767"/>
            <a:ext cx="2557200" cy="3550200"/>
          </a:xfrm>
          <a:prstGeom prst="straightConnector1">
            <a:avLst/>
          </a:prstGeom>
          <a:noFill/>
          <a:ln cap="flat" cmpd="sng" w="12700">
            <a:solidFill>
              <a:schemeClr val="dk2"/>
            </a:solidFill>
            <a:prstDash val="solid"/>
            <a:round/>
            <a:headEnd len="med" w="med" type="none"/>
            <a:tailEnd len="med" w="med" type="triangle"/>
          </a:ln>
        </p:spPr>
      </p:cxnSp>
      <p:sp>
        <p:nvSpPr>
          <p:cNvPr id="7953" name="Google Shape;7953;p589"/>
          <p:cNvSpPr txBox="1"/>
          <p:nvPr/>
        </p:nvSpPr>
        <p:spPr>
          <a:xfrm>
            <a:off x="7380567" y="2018733"/>
            <a:ext cx="44217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3. Wait until generator weights are loaded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4. Start M roll outs for B prompts (M x B requests)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5. Send M x B answers to verifier</a:t>
            </a:r>
            <a:endParaRPr sz="1500">
              <a:solidFill>
                <a:schemeClr val="dk1"/>
              </a:solidFill>
            </a:endParaRPr>
          </a:p>
        </p:txBody>
      </p:sp>
      <p:sp>
        <p:nvSpPr>
          <p:cNvPr id="7954" name="Google Shape;7954;p589"/>
          <p:cNvSpPr txBox="1"/>
          <p:nvPr/>
        </p:nvSpPr>
        <p:spPr>
          <a:xfrm>
            <a:off x="4999897" y="3924450"/>
            <a:ext cx="36465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6. Wait until M x B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7. Compute M x B rewards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8. Send rewards and answers to trainer</a:t>
            </a:r>
            <a:endParaRPr sz="1500">
              <a:solidFill>
                <a:schemeClr val="dk1"/>
              </a:solidFill>
            </a:endParaRPr>
          </a:p>
        </p:txBody>
      </p:sp>
      <p:cxnSp>
        <p:nvCxnSpPr>
          <p:cNvPr id="7955" name="Google Shape;7955;p589"/>
          <p:cNvCxnSpPr>
            <a:stCxn id="7949" idx="1"/>
            <a:endCxn id="7947" idx="2"/>
          </p:cNvCxnSpPr>
          <p:nvPr/>
        </p:nvCxnSpPr>
        <p:spPr>
          <a:xfrm rot="10800000">
            <a:off x="1316900" y="3799167"/>
            <a:ext cx="5274900" cy="1912800"/>
          </a:xfrm>
          <a:prstGeom prst="straightConnector1">
            <a:avLst/>
          </a:prstGeom>
          <a:noFill/>
          <a:ln cap="flat" cmpd="sng" w="12700">
            <a:solidFill>
              <a:schemeClr val="dk2"/>
            </a:solidFill>
            <a:prstDash val="solid"/>
            <a:round/>
            <a:headEnd len="med" w="med" type="none"/>
            <a:tailEnd len="med" w="med" type="triangle"/>
          </a:ln>
        </p:spPr>
      </p:cxnSp>
      <p:sp>
        <p:nvSpPr>
          <p:cNvPr id="7956" name="Google Shape;7956;p589"/>
          <p:cNvSpPr txBox="1"/>
          <p:nvPr/>
        </p:nvSpPr>
        <p:spPr>
          <a:xfrm>
            <a:off x="229421" y="3993151"/>
            <a:ext cx="46860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9. Wait until prompts, rewards,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10. Compute loss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11. Gradient update</a:t>
            </a:r>
            <a:endParaRPr sz="1500">
              <a:solidFill>
                <a:schemeClr val="dk1"/>
              </a:solidFill>
            </a:endParaRPr>
          </a:p>
        </p:txBody>
      </p:sp>
      <p:cxnSp>
        <p:nvCxnSpPr>
          <p:cNvPr id="7957" name="Google Shape;7957;p589"/>
          <p:cNvCxnSpPr>
            <a:stCxn id="7947" idx="1"/>
            <a:endCxn id="7947" idx="3"/>
          </p:cNvCxnSpPr>
          <p:nvPr/>
        </p:nvCxnSpPr>
        <p:spPr>
          <a:xfrm>
            <a:off x="350500" y="3429050"/>
            <a:ext cx="1932900" cy="600"/>
          </a:xfrm>
          <a:prstGeom prst="curvedConnector5">
            <a:avLst>
              <a:gd fmla="val -23403" name="adj1"/>
              <a:gd fmla="val 138162500" name="adj2"/>
              <a:gd fmla="val 127116" name="adj3"/>
            </a:avLst>
          </a:prstGeom>
          <a:noFill/>
          <a:ln cap="flat" cmpd="sng" w="12700">
            <a:solidFill>
              <a:schemeClr val="dk1"/>
            </a:solidFill>
            <a:prstDash val="solid"/>
            <a:round/>
            <a:headEnd len="med" w="med" type="none"/>
            <a:tailEnd len="med" w="med" type="triangle"/>
          </a:ln>
        </p:spPr>
      </p:cxnSp>
      <p:sp>
        <p:nvSpPr>
          <p:cNvPr id="7958" name="Google Shape;7958;p589"/>
          <p:cNvSpPr/>
          <p:nvPr/>
        </p:nvSpPr>
        <p:spPr>
          <a:xfrm rot="2700000">
            <a:off x="6649735" y="1413981"/>
            <a:ext cx="1223153" cy="524815"/>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959" name="Google Shape;7959;p589"/>
          <p:cNvSpPr txBox="1"/>
          <p:nvPr/>
        </p:nvSpPr>
        <p:spPr>
          <a:xfrm>
            <a:off x="4999900" y="228733"/>
            <a:ext cx="3824100" cy="9759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Dumping and loading 500B+ params is slooow</a:t>
            </a:r>
            <a:endParaRPr b="1" sz="2100">
              <a:solidFill>
                <a:srgbClr val="FF0000"/>
              </a:solidFill>
            </a:endParaRPr>
          </a:p>
        </p:txBody>
      </p:sp>
      <p:pic>
        <p:nvPicPr>
          <p:cNvPr id="7960" name="Google Shape;7960;p589" title="Screenshot 2025-11-06 at 11.29.56 AM.png"/>
          <p:cNvPicPr preferRelativeResize="0"/>
          <p:nvPr/>
        </p:nvPicPr>
        <p:blipFill rotWithShape="1">
          <a:blip r:embed="rId3">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961" name="Google Shape;7961;p589"/>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962" name="Google Shape;7962;p589"/>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63" name="Google Shape;7963;p589"/>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7" name="Shape 7967"/>
        <p:cNvGrpSpPr/>
        <p:nvPr/>
      </p:nvGrpSpPr>
      <p:grpSpPr>
        <a:xfrm>
          <a:off x="0" y="0"/>
          <a:ext cx="0" cy="0"/>
          <a:chOff x="0" y="0"/>
          <a:chExt cx="0" cy="0"/>
        </a:xfrm>
      </p:grpSpPr>
      <p:sp>
        <p:nvSpPr>
          <p:cNvPr id="7968" name="Google Shape;7968;p590"/>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969" name="Google Shape;7969;p590"/>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970" name="Google Shape;7970;p590"/>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Problems</a:t>
            </a:r>
            <a:endParaRPr/>
          </a:p>
        </p:txBody>
      </p:sp>
      <p:sp>
        <p:nvSpPr>
          <p:cNvPr id="7971" name="Google Shape;7971;p590"/>
          <p:cNvSpPr/>
          <p:nvPr/>
        </p:nvSpPr>
        <p:spPr>
          <a:xfrm>
            <a:off x="350500" y="3059000"/>
            <a:ext cx="1932900" cy="740100"/>
          </a:xfrm>
          <a:prstGeom prst="rect">
            <a:avLst/>
          </a:prstGeom>
          <a:solidFill>
            <a:srgbClr val="EFEFEF"/>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Trainer</a:t>
            </a:r>
            <a:endParaRPr sz="1900"/>
          </a:p>
        </p:txBody>
      </p:sp>
      <p:sp>
        <p:nvSpPr>
          <p:cNvPr id="7972" name="Google Shape;7972;p590"/>
          <p:cNvSpPr/>
          <p:nvPr/>
        </p:nvSpPr>
        <p:spPr>
          <a:xfrm>
            <a:off x="9148933" y="105166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Generator</a:t>
            </a:r>
            <a:endParaRPr sz="1900"/>
          </a:p>
        </p:txBody>
      </p:sp>
      <p:sp>
        <p:nvSpPr>
          <p:cNvPr id="7973" name="Google Shape;7973;p590"/>
          <p:cNvSpPr/>
          <p:nvPr/>
        </p:nvSpPr>
        <p:spPr>
          <a:xfrm>
            <a:off x="6591800" y="534191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Verifier</a:t>
            </a:r>
            <a:endParaRPr sz="1900"/>
          </a:p>
        </p:txBody>
      </p:sp>
      <p:cxnSp>
        <p:nvCxnSpPr>
          <p:cNvPr id="7974" name="Google Shape;7974;p590"/>
          <p:cNvCxnSpPr>
            <a:stCxn id="7971" idx="3"/>
            <a:endCxn id="7972" idx="1"/>
          </p:cNvCxnSpPr>
          <p:nvPr/>
        </p:nvCxnSpPr>
        <p:spPr>
          <a:xfrm flipH="1" rot="10800000">
            <a:off x="2283400" y="1421750"/>
            <a:ext cx="6865500" cy="2007300"/>
          </a:xfrm>
          <a:prstGeom prst="straightConnector1">
            <a:avLst/>
          </a:prstGeom>
          <a:noFill/>
          <a:ln cap="flat" cmpd="sng" w="12700">
            <a:solidFill>
              <a:schemeClr val="dk2"/>
            </a:solidFill>
            <a:prstDash val="solid"/>
            <a:round/>
            <a:headEnd len="med" w="med" type="none"/>
            <a:tailEnd len="med" w="med" type="triangle"/>
          </a:ln>
        </p:spPr>
      </p:cxnSp>
      <p:sp>
        <p:nvSpPr>
          <p:cNvPr id="7975" name="Google Shape;7975;p590"/>
          <p:cNvSpPr txBox="1"/>
          <p:nvPr/>
        </p:nvSpPr>
        <p:spPr>
          <a:xfrm>
            <a:off x="1491567" y="1763400"/>
            <a:ext cx="4327200" cy="104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1. Load latest Trainer weights into Generator</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2. Send one batch of B prompts to generator</a:t>
            </a:r>
            <a:endParaRPr sz="1500">
              <a:solidFill>
                <a:schemeClr val="dk1"/>
              </a:solidFill>
            </a:endParaRPr>
          </a:p>
        </p:txBody>
      </p:sp>
      <p:cxnSp>
        <p:nvCxnSpPr>
          <p:cNvPr id="7976" name="Google Shape;7976;p590"/>
          <p:cNvCxnSpPr>
            <a:stCxn id="7972" idx="2"/>
            <a:endCxn id="7973" idx="0"/>
          </p:cNvCxnSpPr>
          <p:nvPr/>
        </p:nvCxnSpPr>
        <p:spPr>
          <a:xfrm flipH="1">
            <a:off x="7558183" y="1791767"/>
            <a:ext cx="2557200" cy="3550200"/>
          </a:xfrm>
          <a:prstGeom prst="straightConnector1">
            <a:avLst/>
          </a:prstGeom>
          <a:noFill/>
          <a:ln cap="flat" cmpd="sng" w="12700">
            <a:solidFill>
              <a:schemeClr val="dk2"/>
            </a:solidFill>
            <a:prstDash val="solid"/>
            <a:round/>
            <a:headEnd len="med" w="med" type="none"/>
            <a:tailEnd len="med" w="med" type="triangle"/>
          </a:ln>
        </p:spPr>
      </p:cxnSp>
      <p:sp>
        <p:nvSpPr>
          <p:cNvPr id="7977" name="Google Shape;7977;p590"/>
          <p:cNvSpPr txBox="1"/>
          <p:nvPr/>
        </p:nvSpPr>
        <p:spPr>
          <a:xfrm>
            <a:off x="7380567" y="2018733"/>
            <a:ext cx="44217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3. Wait until generator weights are loaded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4. Start M roll outs for B prompts (M x B requests)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5. Send M x B answers to verifier</a:t>
            </a:r>
            <a:endParaRPr sz="1500">
              <a:solidFill>
                <a:schemeClr val="dk1"/>
              </a:solidFill>
            </a:endParaRPr>
          </a:p>
        </p:txBody>
      </p:sp>
      <p:sp>
        <p:nvSpPr>
          <p:cNvPr id="7978" name="Google Shape;7978;p590"/>
          <p:cNvSpPr txBox="1"/>
          <p:nvPr/>
        </p:nvSpPr>
        <p:spPr>
          <a:xfrm>
            <a:off x="4999897" y="3924450"/>
            <a:ext cx="36465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6. Wait until M x B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7. Compute M x B rewards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8. Send rewards and answers to trainer</a:t>
            </a:r>
            <a:endParaRPr sz="1500">
              <a:solidFill>
                <a:schemeClr val="dk1"/>
              </a:solidFill>
            </a:endParaRPr>
          </a:p>
        </p:txBody>
      </p:sp>
      <p:cxnSp>
        <p:nvCxnSpPr>
          <p:cNvPr id="7979" name="Google Shape;7979;p590"/>
          <p:cNvCxnSpPr>
            <a:stCxn id="7973" idx="1"/>
            <a:endCxn id="7971" idx="2"/>
          </p:cNvCxnSpPr>
          <p:nvPr/>
        </p:nvCxnSpPr>
        <p:spPr>
          <a:xfrm rot="10800000">
            <a:off x="1316900" y="3799167"/>
            <a:ext cx="5274900" cy="1912800"/>
          </a:xfrm>
          <a:prstGeom prst="straightConnector1">
            <a:avLst/>
          </a:prstGeom>
          <a:noFill/>
          <a:ln cap="flat" cmpd="sng" w="12700">
            <a:solidFill>
              <a:schemeClr val="dk2"/>
            </a:solidFill>
            <a:prstDash val="solid"/>
            <a:round/>
            <a:headEnd len="med" w="med" type="none"/>
            <a:tailEnd len="med" w="med" type="triangle"/>
          </a:ln>
        </p:spPr>
      </p:cxnSp>
      <p:sp>
        <p:nvSpPr>
          <p:cNvPr id="7980" name="Google Shape;7980;p590"/>
          <p:cNvSpPr txBox="1"/>
          <p:nvPr/>
        </p:nvSpPr>
        <p:spPr>
          <a:xfrm>
            <a:off x="229421" y="3993151"/>
            <a:ext cx="46860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9. Wait until prompts, rewards,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10. Compute loss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11. Gradient update</a:t>
            </a:r>
            <a:endParaRPr sz="1500">
              <a:solidFill>
                <a:schemeClr val="dk1"/>
              </a:solidFill>
            </a:endParaRPr>
          </a:p>
        </p:txBody>
      </p:sp>
      <p:cxnSp>
        <p:nvCxnSpPr>
          <p:cNvPr id="7981" name="Google Shape;7981;p590"/>
          <p:cNvCxnSpPr>
            <a:stCxn id="7971" idx="1"/>
            <a:endCxn id="7971" idx="3"/>
          </p:cNvCxnSpPr>
          <p:nvPr/>
        </p:nvCxnSpPr>
        <p:spPr>
          <a:xfrm>
            <a:off x="350500" y="3429050"/>
            <a:ext cx="1932900" cy="600"/>
          </a:xfrm>
          <a:prstGeom prst="curvedConnector5">
            <a:avLst>
              <a:gd fmla="val -23403" name="adj1"/>
              <a:gd fmla="val 138162500" name="adj2"/>
              <a:gd fmla="val 127116" name="adj3"/>
            </a:avLst>
          </a:prstGeom>
          <a:noFill/>
          <a:ln cap="flat" cmpd="sng" w="12700">
            <a:solidFill>
              <a:schemeClr val="dk1"/>
            </a:solidFill>
            <a:prstDash val="solid"/>
            <a:round/>
            <a:headEnd len="med" w="med" type="none"/>
            <a:tailEnd len="med" w="med" type="triangle"/>
          </a:ln>
        </p:spPr>
      </p:cxnSp>
      <p:sp>
        <p:nvSpPr>
          <p:cNvPr id="7982" name="Google Shape;7982;p590"/>
          <p:cNvSpPr/>
          <p:nvPr/>
        </p:nvSpPr>
        <p:spPr>
          <a:xfrm rot="2700000">
            <a:off x="6649735" y="1413981"/>
            <a:ext cx="1223153" cy="524815"/>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983" name="Google Shape;7983;p590"/>
          <p:cNvSpPr txBox="1"/>
          <p:nvPr/>
        </p:nvSpPr>
        <p:spPr>
          <a:xfrm>
            <a:off x="4999900" y="228733"/>
            <a:ext cx="3824100" cy="9759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Dumping and loading 500B+ params is slooow</a:t>
            </a:r>
            <a:endParaRPr b="1" sz="2100">
              <a:solidFill>
                <a:srgbClr val="FF0000"/>
              </a:solidFill>
            </a:endParaRPr>
          </a:p>
        </p:txBody>
      </p:sp>
      <p:sp>
        <p:nvSpPr>
          <p:cNvPr id="7984" name="Google Shape;7984;p590"/>
          <p:cNvSpPr/>
          <p:nvPr/>
        </p:nvSpPr>
        <p:spPr>
          <a:xfrm rot="6217074">
            <a:off x="9641927" y="1414071"/>
            <a:ext cx="946715" cy="524764"/>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985" name="Google Shape;7985;p590"/>
          <p:cNvSpPr txBox="1"/>
          <p:nvPr/>
        </p:nvSpPr>
        <p:spPr>
          <a:xfrm>
            <a:off x="8524600" y="82400"/>
            <a:ext cx="3824100" cy="12360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Train Topology != Inference Topology; vLLM requires different tensor shapes</a:t>
            </a:r>
            <a:endParaRPr b="1" sz="2100">
              <a:solidFill>
                <a:srgbClr val="FF0000"/>
              </a:solidFill>
            </a:endParaRPr>
          </a:p>
        </p:txBody>
      </p:sp>
      <p:pic>
        <p:nvPicPr>
          <p:cNvPr id="7986" name="Google Shape;7986;p590" title="Screenshot 2025-11-06 at 11.29.56 AM.png"/>
          <p:cNvPicPr preferRelativeResize="0"/>
          <p:nvPr/>
        </p:nvPicPr>
        <p:blipFill rotWithShape="1">
          <a:blip r:embed="rId3">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7987" name="Google Shape;7987;p590"/>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7988" name="Google Shape;7988;p590"/>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89" name="Google Shape;7989;p590"/>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3" name="Shape 7993"/>
        <p:cNvGrpSpPr/>
        <p:nvPr/>
      </p:nvGrpSpPr>
      <p:grpSpPr>
        <a:xfrm>
          <a:off x="0" y="0"/>
          <a:ext cx="0" cy="0"/>
          <a:chOff x="0" y="0"/>
          <a:chExt cx="0" cy="0"/>
        </a:xfrm>
      </p:grpSpPr>
      <p:sp>
        <p:nvSpPr>
          <p:cNvPr id="7994" name="Google Shape;7994;p591"/>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995" name="Google Shape;7995;p591"/>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7996" name="Google Shape;7996;p591"/>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Problems</a:t>
            </a:r>
            <a:endParaRPr/>
          </a:p>
        </p:txBody>
      </p:sp>
      <p:sp>
        <p:nvSpPr>
          <p:cNvPr id="7997" name="Google Shape;7997;p591"/>
          <p:cNvSpPr/>
          <p:nvPr/>
        </p:nvSpPr>
        <p:spPr>
          <a:xfrm>
            <a:off x="350500" y="3059000"/>
            <a:ext cx="1932900" cy="740100"/>
          </a:xfrm>
          <a:prstGeom prst="rect">
            <a:avLst/>
          </a:prstGeom>
          <a:solidFill>
            <a:srgbClr val="EFEFEF"/>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Trainer</a:t>
            </a:r>
            <a:endParaRPr sz="1900"/>
          </a:p>
        </p:txBody>
      </p:sp>
      <p:sp>
        <p:nvSpPr>
          <p:cNvPr id="7998" name="Google Shape;7998;p591"/>
          <p:cNvSpPr/>
          <p:nvPr/>
        </p:nvSpPr>
        <p:spPr>
          <a:xfrm>
            <a:off x="9148933" y="105166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Generator</a:t>
            </a:r>
            <a:endParaRPr sz="1900"/>
          </a:p>
        </p:txBody>
      </p:sp>
      <p:sp>
        <p:nvSpPr>
          <p:cNvPr id="7999" name="Google Shape;7999;p591"/>
          <p:cNvSpPr/>
          <p:nvPr/>
        </p:nvSpPr>
        <p:spPr>
          <a:xfrm>
            <a:off x="6591800" y="534191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Verifier</a:t>
            </a:r>
            <a:endParaRPr sz="1900"/>
          </a:p>
        </p:txBody>
      </p:sp>
      <p:cxnSp>
        <p:nvCxnSpPr>
          <p:cNvPr id="8000" name="Google Shape;8000;p591"/>
          <p:cNvCxnSpPr>
            <a:stCxn id="7997" idx="3"/>
            <a:endCxn id="7998" idx="1"/>
          </p:cNvCxnSpPr>
          <p:nvPr/>
        </p:nvCxnSpPr>
        <p:spPr>
          <a:xfrm flipH="1" rot="10800000">
            <a:off x="2283400" y="1421750"/>
            <a:ext cx="6865500" cy="2007300"/>
          </a:xfrm>
          <a:prstGeom prst="straightConnector1">
            <a:avLst/>
          </a:prstGeom>
          <a:noFill/>
          <a:ln cap="flat" cmpd="sng" w="12700">
            <a:solidFill>
              <a:schemeClr val="dk2"/>
            </a:solidFill>
            <a:prstDash val="solid"/>
            <a:round/>
            <a:headEnd len="med" w="med" type="none"/>
            <a:tailEnd len="med" w="med" type="triangle"/>
          </a:ln>
        </p:spPr>
      </p:cxnSp>
      <p:sp>
        <p:nvSpPr>
          <p:cNvPr id="8001" name="Google Shape;8001;p591"/>
          <p:cNvSpPr txBox="1"/>
          <p:nvPr/>
        </p:nvSpPr>
        <p:spPr>
          <a:xfrm>
            <a:off x="1491567" y="1763400"/>
            <a:ext cx="4327200" cy="104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1. Load latest Trainer weights into Generator</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2. Send one batch of B prompts to generator</a:t>
            </a:r>
            <a:endParaRPr sz="1500">
              <a:solidFill>
                <a:schemeClr val="dk1"/>
              </a:solidFill>
            </a:endParaRPr>
          </a:p>
        </p:txBody>
      </p:sp>
      <p:cxnSp>
        <p:nvCxnSpPr>
          <p:cNvPr id="8002" name="Google Shape;8002;p591"/>
          <p:cNvCxnSpPr>
            <a:stCxn id="7998" idx="2"/>
            <a:endCxn id="7999" idx="0"/>
          </p:cNvCxnSpPr>
          <p:nvPr/>
        </p:nvCxnSpPr>
        <p:spPr>
          <a:xfrm flipH="1">
            <a:off x="7558183" y="1791767"/>
            <a:ext cx="2557200" cy="3550200"/>
          </a:xfrm>
          <a:prstGeom prst="straightConnector1">
            <a:avLst/>
          </a:prstGeom>
          <a:noFill/>
          <a:ln cap="flat" cmpd="sng" w="12700">
            <a:solidFill>
              <a:schemeClr val="dk2"/>
            </a:solidFill>
            <a:prstDash val="solid"/>
            <a:round/>
            <a:headEnd len="med" w="med" type="none"/>
            <a:tailEnd len="med" w="med" type="triangle"/>
          </a:ln>
        </p:spPr>
      </p:cxnSp>
      <p:sp>
        <p:nvSpPr>
          <p:cNvPr id="8003" name="Google Shape;8003;p591"/>
          <p:cNvSpPr txBox="1"/>
          <p:nvPr/>
        </p:nvSpPr>
        <p:spPr>
          <a:xfrm>
            <a:off x="7380567" y="2018733"/>
            <a:ext cx="44217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3. Wait until generator weights are loaded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4. Start M roll outs for B prompts (M x B requests)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5. Send M x B answers to verifier</a:t>
            </a:r>
            <a:endParaRPr sz="1500">
              <a:solidFill>
                <a:schemeClr val="dk1"/>
              </a:solidFill>
            </a:endParaRPr>
          </a:p>
        </p:txBody>
      </p:sp>
      <p:sp>
        <p:nvSpPr>
          <p:cNvPr id="8004" name="Google Shape;8004;p591"/>
          <p:cNvSpPr txBox="1"/>
          <p:nvPr/>
        </p:nvSpPr>
        <p:spPr>
          <a:xfrm>
            <a:off x="4999897" y="3924450"/>
            <a:ext cx="36465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6. Wait until M x B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7. Compute M x B rewards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8. Send rewards and answers to trainer</a:t>
            </a:r>
            <a:endParaRPr sz="1500">
              <a:solidFill>
                <a:schemeClr val="dk1"/>
              </a:solidFill>
            </a:endParaRPr>
          </a:p>
        </p:txBody>
      </p:sp>
      <p:cxnSp>
        <p:nvCxnSpPr>
          <p:cNvPr id="8005" name="Google Shape;8005;p591"/>
          <p:cNvCxnSpPr>
            <a:stCxn id="7999" idx="1"/>
            <a:endCxn id="7997" idx="2"/>
          </p:cNvCxnSpPr>
          <p:nvPr/>
        </p:nvCxnSpPr>
        <p:spPr>
          <a:xfrm rot="10800000">
            <a:off x="1316900" y="3799167"/>
            <a:ext cx="5274900" cy="1912800"/>
          </a:xfrm>
          <a:prstGeom prst="straightConnector1">
            <a:avLst/>
          </a:prstGeom>
          <a:noFill/>
          <a:ln cap="flat" cmpd="sng" w="12700">
            <a:solidFill>
              <a:schemeClr val="dk2"/>
            </a:solidFill>
            <a:prstDash val="solid"/>
            <a:round/>
            <a:headEnd len="med" w="med" type="none"/>
            <a:tailEnd len="med" w="med" type="triangle"/>
          </a:ln>
        </p:spPr>
      </p:cxnSp>
      <p:sp>
        <p:nvSpPr>
          <p:cNvPr id="8006" name="Google Shape;8006;p591"/>
          <p:cNvSpPr txBox="1"/>
          <p:nvPr/>
        </p:nvSpPr>
        <p:spPr>
          <a:xfrm>
            <a:off x="229421" y="3993151"/>
            <a:ext cx="46860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9. Wait until prompts, rewards,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10. Compute loss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11. Gradient update</a:t>
            </a:r>
            <a:endParaRPr sz="1500">
              <a:solidFill>
                <a:schemeClr val="dk1"/>
              </a:solidFill>
            </a:endParaRPr>
          </a:p>
        </p:txBody>
      </p:sp>
      <p:cxnSp>
        <p:nvCxnSpPr>
          <p:cNvPr id="8007" name="Google Shape;8007;p591"/>
          <p:cNvCxnSpPr>
            <a:stCxn id="7997" idx="1"/>
            <a:endCxn id="7997" idx="3"/>
          </p:cNvCxnSpPr>
          <p:nvPr/>
        </p:nvCxnSpPr>
        <p:spPr>
          <a:xfrm>
            <a:off x="350500" y="3429050"/>
            <a:ext cx="1932900" cy="600"/>
          </a:xfrm>
          <a:prstGeom prst="curvedConnector5">
            <a:avLst>
              <a:gd fmla="val -23403" name="adj1"/>
              <a:gd fmla="val 138162500" name="adj2"/>
              <a:gd fmla="val 127116" name="adj3"/>
            </a:avLst>
          </a:prstGeom>
          <a:noFill/>
          <a:ln cap="flat" cmpd="sng" w="12700">
            <a:solidFill>
              <a:schemeClr val="dk1"/>
            </a:solidFill>
            <a:prstDash val="solid"/>
            <a:round/>
            <a:headEnd len="med" w="med" type="none"/>
            <a:tailEnd len="med" w="med" type="triangle"/>
          </a:ln>
        </p:spPr>
      </p:cxnSp>
      <p:sp>
        <p:nvSpPr>
          <p:cNvPr id="8008" name="Google Shape;8008;p591"/>
          <p:cNvSpPr/>
          <p:nvPr/>
        </p:nvSpPr>
        <p:spPr>
          <a:xfrm rot="2700000">
            <a:off x="6649735" y="1413981"/>
            <a:ext cx="1223153" cy="524815"/>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8009" name="Google Shape;8009;p591"/>
          <p:cNvSpPr txBox="1"/>
          <p:nvPr/>
        </p:nvSpPr>
        <p:spPr>
          <a:xfrm>
            <a:off x="4999900" y="228733"/>
            <a:ext cx="3824100" cy="9759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Dumping and loading 500B+ params is slooow</a:t>
            </a:r>
            <a:endParaRPr b="1" sz="2100">
              <a:solidFill>
                <a:srgbClr val="FF0000"/>
              </a:solidFill>
            </a:endParaRPr>
          </a:p>
        </p:txBody>
      </p:sp>
      <p:sp>
        <p:nvSpPr>
          <p:cNvPr id="8010" name="Google Shape;8010;p591"/>
          <p:cNvSpPr/>
          <p:nvPr/>
        </p:nvSpPr>
        <p:spPr>
          <a:xfrm rot="6217074">
            <a:off x="9641927" y="1414071"/>
            <a:ext cx="946715" cy="524764"/>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8011" name="Google Shape;8011;p591"/>
          <p:cNvSpPr txBox="1"/>
          <p:nvPr/>
        </p:nvSpPr>
        <p:spPr>
          <a:xfrm>
            <a:off x="8524600" y="82400"/>
            <a:ext cx="3824100" cy="12360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Train Topology != Inference Topology; vLLM requires different tensor shapes</a:t>
            </a:r>
            <a:endParaRPr b="1" sz="2100">
              <a:solidFill>
                <a:srgbClr val="FF0000"/>
              </a:solidFill>
            </a:endParaRPr>
          </a:p>
        </p:txBody>
      </p:sp>
      <p:sp>
        <p:nvSpPr>
          <p:cNvPr id="8012" name="Google Shape;8012;p591"/>
          <p:cNvSpPr txBox="1"/>
          <p:nvPr/>
        </p:nvSpPr>
        <p:spPr>
          <a:xfrm>
            <a:off x="7879200" y="3680340"/>
            <a:ext cx="4144500" cy="13281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Some requests finish much faster than others. I don’t want to wait for “stranglers”</a:t>
            </a:r>
            <a:endParaRPr b="1" sz="2100">
              <a:solidFill>
                <a:srgbClr val="FF0000"/>
              </a:solidFill>
            </a:endParaRPr>
          </a:p>
        </p:txBody>
      </p:sp>
      <p:sp>
        <p:nvSpPr>
          <p:cNvPr id="8013" name="Google Shape;8013;p591"/>
          <p:cNvSpPr/>
          <p:nvPr/>
        </p:nvSpPr>
        <p:spPr>
          <a:xfrm rot="-6906674">
            <a:off x="8561616" y="2996703"/>
            <a:ext cx="946564" cy="524880"/>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8014" name="Google Shape;8014;p591" title="Screenshot 2025-11-06 at 11.29.56 AM.png"/>
          <p:cNvPicPr preferRelativeResize="0"/>
          <p:nvPr/>
        </p:nvPicPr>
        <p:blipFill rotWithShape="1">
          <a:blip r:embed="rId3">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015" name="Google Shape;8015;p591"/>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016" name="Google Shape;8016;p591"/>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7" name="Google Shape;8017;p591"/>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1" name="Shape 8021"/>
        <p:cNvGrpSpPr/>
        <p:nvPr/>
      </p:nvGrpSpPr>
      <p:grpSpPr>
        <a:xfrm>
          <a:off x="0" y="0"/>
          <a:ext cx="0" cy="0"/>
          <a:chOff x="0" y="0"/>
          <a:chExt cx="0" cy="0"/>
        </a:xfrm>
      </p:grpSpPr>
      <p:sp>
        <p:nvSpPr>
          <p:cNvPr id="8022" name="Google Shape;8022;p592"/>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023" name="Google Shape;8023;p592"/>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024" name="Google Shape;8024;p592"/>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Problems</a:t>
            </a:r>
            <a:endParaRPr/>
          </a:p>
        </p:txBody>
      </p:sp>
      <p:sp>
        <p:nvSpPr>
          <p:cNvPr id="8025" name="Google Shape;8025;p592"/>
          <p:cNvSpPr/>
          <p:nvPr/>
        </p:nvSpPr>
        <p:spPr>
          <a:xfrm>
            <a:off x="350500" y="3059000"/>
            <a:ext cx="1932900" cy="740100"/>
          </a:xfrm>
          <a:prstGeom prst="rect">
            <a:avLst/>
          </a:prstGeom>
          <a:solidFill>
            <a:srgbClr val="EFEFEF"/>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Trainer</a:t>
            </a:r>
            <a:endParaRPr sz="1900"/>
          </a:p>
        </p:txBody>
      </p:sp>
      <p:sp>
        <p:nvSpPr>
          <p:cNvPr id="8026" name="Google Shape;8026;p592"/>
          <p:cNvSpPr/>
          <p:nvPr/>
        </p:nvSpPr>
        <p:spPr>
          <a:xfrm>
            <a:off x="9148933" y="105166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Generator</a:t>
            </a:r>
            <a:endParaRPr sz="1900"/>
          </a:p>
        </p:txBody>
      </p:sp>
      <p:sp>
        <p:nvSpPr>
          <p:cNvPr id="8027" name="Google Shape;8027;p592"/>
          <p:cNvSpPr/>
          <p:nvPr/>
        </p:nvSpPr>
        <p:spPr>
          <a:xfrm>
            <a:off x="6591800" y="534191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Verifier</a:t>
            </a:r>
            <a:endParaRPr sz="1900"/>
          </a:p>
        </p:txBody>
      </p:sp>
      <p:cxnSp>
        <p:nvCxnSpPr>
          <p:cNvPr id="8028" name="Google Shape;8028;p592"/>
          <p:cNvCxnSpPr>
            <a:stCxn id="8025" idx="3"/>
            <a:endCxn id="8026" idx="1"/>
          </p:cNvCxnSpPr>
          <p:nvPr/>
        </p:nvCxnSpPr>
        <p:spPr>
          <a:xfrm flipH="1" rot="10800000">
            <a:off x="2283400" y="1421750"/>
            <a:ext cx="6865500" cy="2007300"/>
          </a:xfrm>
          <a:prstGeom prst="straightConnector1">
            <a:avLst/>
          </a:prstGeom>
          <a:noFill/>
          <a:ln cap="flat" cmpd="sng" w="12700">
            <a:solidFill>
              <a:schemeClr val="dk2"/>
            </a:solidFill>
            <a:prstDash val="solid"/>
            <a:round/>
            <a:headEnd len="med" w="med" type="none"/>
            <a:tailEnd len="med" w="med" type="triangle"/>
          </a:ln>
        </p:spPr>
      </p:cxnSp>
      <p:sp>
        <p:nvSpPr>
          <p:cNvPr id="8029" name="Google Shape;8029;p592"/>
          <p:cNvSpPr txBox="1"/>
          <p:nvPr/>
        </p:nvSpPr>
        <p:spPr>
          <a:xfrm>
            <a:off x="1491567" y="1763400"/>
            <a:ext cx="4327200" cy="104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1. Load latest Trainer weights into Generator</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2. Send one batch of B prompts to generator</a:t>
            </a:r>
            <a:endParaRPr sz="1500">
              <a:solidFill>
                <a:schemeClr val="dk1"/>
              </a:solidFill>
            </a:endParaRPr>
          </a:p>
        </p:txBody>
      </p:sp>
      <p:cxnSp>
        <p:nvCxnSpPr>
          <p:cNvPr id="8030" name="Google Shape;8030;p592"/>
          <p:cNvCxnSpPr>
            <a:stCxn id="8026" idx="2"/>
            <a:endCxn id="8027" idx="0"/>
          </p:cNvCxnSpPr>
          <p:nvPr/>
        </p:nvCxnSpPr>
        <p:spPr>
          <a:xfrm flipH="1">
            <a:off x="7558183" y="1791767"/>
            <a:ext cx="2557200" cy="3550200"/>
          </a:xfrm>
          <a:prstGeom prst="straightConnector1">
            <a:avLst/>
          </a:prstGeom>
          <a:noFill/>
          <a:ln cap="flat" cmpd="sng" w="12700">
            <a:solidFill>
              <a:schemeClr val="dk2"/>
            </a:solidFill>
            <a:prstDash val="solid"/>
            <a:round/>
            <a:headEnd len="med" w="med" type="none"/>
            <a:tailEnd len="med" w="med" type="triangle"/>
          </a:ln>
        </p:spPr>
      </p:cxnSp>
      <p:sp>
        <p:nvSpPr>
          <p:cNvPr id="8031" name="Google Shape;8031;p592"/>
          <p:cNvSpPr txBox="1"/>
          <p:nvPr/>
        </p:nvSpPr>
        <p:spPr>
          <a:xfrm>
            <a:off x="7380567" y="2018733"/>
            <a:ext cx="44217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3. Wait until generator weights are loaded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4. Start M roll outs for B prompts (M x B requests)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5. Send M x B answers to verifier</a:t>
            </a:r>
            <a:endParaRPr sz="1500">
              <a:solidFill>
                <a:schemeClr val="dk1"/>
              </a:solidFill>
            </a:endParaRPr>
          </a:p>
        </p:txBody>
      </p:sp>
      <p:sp>
        <p:nvSpPr>
          <p:cNvPr id="8032" name="Google Shape;8032;p592"/>
          <p:cNvSpPr txBox="1"/>
          <p:nvPr/>
        </p:nvSpPr>
        <p:spPr>
          <a:xfrm>
            <a:off x="4999897" y="3924450"/>
            <a:ext cx="36465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6. Wait until M x B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7. Compute M x B rewards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8. Send rewards and answers to trainer</a:t>
            </a:r>
            <a:endParaRPr sz="1500">
              <a:solidFill>
                <a:schemeClr val="dk1"/>
              </a:solidFill>
            </a:endParaRPr>
          </a:p>
        </p:txBody>
      </p:sp>
      <p:cxnSp>
        <p:nvCxnSpPr>
          <p:cNvPr id="8033" name="Google Shape;8033;p592"/>
          <p:cNvCxnSpPr>
            <a:stCxn id="8027" idx="1"/>
            <a:endCxn id="8025" idx="2"/>
          </p:cNvCxnSpPr>
          <p:nvPr/>
        </p:nvCxnSpPr>
        <p:spPr>
          <a:xfrm rot="10800000">
            <a:off x="1316900" y="3799167"/>
            <a:ext cx="5274900" cy="1912800"/>
          </a:xfrm>
          <a:prstGeom prst="straightConnector1">
            <a:avLst/>
          </a:prstGeom>
          <a:noFill/>
          <a:ln cap="flat" cmpd="sng" w="12700">
            <a:solidFill>
              <a:schemeClr val="dk2"/>
            </a:solidFill>
            <a:prstDash val="solid"/>
            <a:round/>
            <a:headEnd len="med" w="med" type="none"/>
            <a:tailEnd len="med" w="med" type="triangle"/>
          </a:ln>
        </p:spPr>
      </p:cxnSp>
      <p:sp>
        <p:nvSpPr>
          <p:cNvPr id="8034" name="Google Shape;8034;p592"/>
          <p:cNvSpPr txBox="1"/>
          <p:nvPr/>
        </p:nvSpPr>
        <p:spPr>
          <a:xfrm>
            <a:off x="229421" y="3993151"/>
            <a:ext cx="46860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9. Wait until prompts, rewards,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10. Compute loss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11. Gradient update</a:t>
            </a:r>
            <a:endParaRPr sz="1500">
              <a:solidFill>
                <a:schemeClr val="dk1"/>
              </a:solidFill>
            </a:endParaRPr>
          </a:p>
        </p:txBody>
      </p:sp>
      <p:cxnSp>
        <p:nvCxnSpPr>
          <p:cNvPr id="8035" name="Google Shape;8035;p592"/>
          <p:cNvCxnSpPr>
            <a:stCxn id="8025" idx="1"/>
            <a:endCxn id="8025" idx="3"/>
          </p:cNvCxnSpPr>
          <p:nvPr/>
        </p:nvCxnSpPr>
        <p:spPr>
          <a:xfrm>
            <a:off x="350500" y="3429050"/>
            <a:ext cx="1932900" cy="600"/>
          </a:xfrm>
          <a:prstGeom prst="curvedConnector5">
            <a:avLst>
              <a:gd fmla="val -23403" name="adj1"/>
              <a:gd fmla="val 138162500" name="adj2"/>
              <a:gd fmla="val 127116" name="adj3"/>
            </a:avLst>
          </a:prstGeom>
          <a:noFill/>
          <a:ln cap="flat" cmpd="sng" w="12700">
            <a:solidFill>
              <a:schemeClr val="dk1"/>
            </a:solidFill>
            <a:prstDash val="solid"/>
            <a:round/>
            <a:headEnd len="med" w="med" type="none"/>
            <a:tailEnd len="med" w="med" type="triangle"/>
          </a:ln>
        </p:spPr>
      </p:cxnSp>
      <p:sp>
        <p:nvSpPr>
          <p:cNvPr id="8036" name="Google Shape;8036;p592"/>
          <p:cNvSpPr/>
          <p:nvPr/>
        </p:nvSpPr>
        <p:spPr>
          <a:xfrm rot="2700000">
            <a:off x="6649735" y="1413981"/>
            <a:ext cx="1223153" cy="524815"/>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8037" name="Google Shape;8037;p592"/>
          <p:cNvSpPr txBox="1"/>
          <p:nvPr/>
        </p:nvSpPr>
        <p:spPr>
          <a:xfrm>
            <a:off x="4999900" y="228733"/>
            <a:ext cx="3824100" cy="9759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Dumping and loading 500B+ params is slooow</a:t>
            </a:r>
            <a:endParaRPr b="1" sz="2100">
              <a:solidFill>
                <a:srgbClr val="FF0000"/>
              </a:solidFill>
            </a:endParaRPr>
          </a:p>
        </p:txBody>
      </p:sp>
      <p:sp>
        <p:nvSpPr>
          <p:cNvPr id="8038" name="Google Shape;8038;p592"/>
          <p:cNvSpPr/>
          <p:nvPr/>
        </p:nvSpPr>
        <p:spPr>
          <a:xfrm rot="6217074">
            <a:off x="9641927" y="1414071"/>
            <a:ext cx="946715" cy="524764"/>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8039" name="Google Shape;8039;p592"/>
          <p:cNvSpPr txBox="1"/>
          <p:nvPr/>
        </p:nvSpPr>
        <p:spPr>
          <a:xfrm>
            <a:off x="8524600" y="82400"/>
            <a:ext cx="3824100" cy="12360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Train Topology != Inference Topology; vLLM requires different tensor shapes</a:t>
            </a:r>
            <a:endParaRPr b="1" sz="2100">
              <a:solidFill>
                <a:srgbClr val="FF0000"/>
              </a:solidFill>
            </a:endParaRPr>
          </a:p>
        </p:txBody>
      </p:sp>
      <p:sp>
        <p:nvSpPr>
          <p:cNvPr id="8040" name="Google Shape;8040;p592"/>
          <p:cNvSpPr txBox="1"/>
          <p:nvPr/>
        </p:nvSpPr>
        <p:spPr>
          <a:xfrm>
            <a:off x="7879200" y="3680340"/>
            <a:ext cx="4144500" cy="13281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Some requests finish much faster than others. I don’t want to wait for “stranglers”</a:t>
            </a:r>
            <a:endParaRPr b="1" sz="2100">
              <a:solidFill>
                <a:srgbClr val="FF0000"/>
              </a:solidFill>
            </a:endParaRPr>
          </a:p>
        </p:txBody>
      </p:sp>
      <p:sp>
        <p:nvSpPr>
          <p:cNvPr id="8041" name="Google Shape;8041;p592"/>
          <p:cNvSpPr/>
          <p:nvPr/>
        </p:nvSpPr>
        <p:spPr>
          <a:xfrm rot="-6906674">
            <a:off x="8561616" y="2996703"/>
            <a:ext cx="946564" cy="524880"/>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8042" name="Google Shape;8042;p592"/>
          <p:cNvSpPr/>
          <p:nvPr/>
        </p:nvSpPr>
        <p:spPr>
          <a:xfrm rot="-2895746">
            <a:off x="6830604" y="2938053"/>
            <a:ext cx="946795" cy="524607"/>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grpSp>
        <p:nvGrpSpPr>
          <p:cNvPr id="8043" name="Google Shape;8043;p592"/>
          <p:cNvGrpSpPr/>
          <p:nvPr/>
        </p:nvGrpSpPr>
        <p:grpSpPr>
          <a:xfrm>
            <a:off x="3874339" y="3490623"/>
            <a:ext cx="3823904" cy="2753982"/>
            <a:chOff x="2332450" y="3314700"/>
            <a:chExt cx="2868000" cy="2065538"/>
          </a:xfrm>
        </p:grpSpPr>
        <p:pic>
          <p:nvPicPr>
            <p:cNvPr id="8044" name="Google Shape;8044;p592" title="Screenshot 2025-11-05 at 15.56.45.png"/>
            <p:cNvPicPr preferRelativeResize="0"/>
            <p:nvPr/>
          </p:nvPicPr>
          <p:blipFill>
            <a:blip r:embed="rId3">
              <a:alphaModFix/>
            </a:blip>
            <a:stretch>
              <a:fillRect/>
            </a:stretch>
          </p:blipFill>
          <p:spPr>
            <a:xfrm>
              <a:off x="2748726" y="4000512"/>
              <a:ext cx="1738550" cy="1379726"/>
            </a:xfrm>
            <a:prstGeom prst="rect">
              <a:avLst/>
            </a:prstGeom>
            <a:noFill/>
            <a:ln>
              <a:noFill/>
            </a:ln>
          </p:spPr>
        </p:pic>
        <p:sp>
          <p:nvSpPr>
            <p:cNvPr id="8045" name="Google Shape;8045;p592"/>
            <p:cNvSpPr txBox="1"/>
            <p:nvPr/>
          </p:nvSpPr>
          <p:spPr>
            <a:xfrm>
              <a:off x="2332450" y="3314700"/>
              <a:ext cx="2868000" cy="9960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Length distribution changes during training :-/ </a:t>
              </a:r>
              <a:endParaRPr b="1" sz="2100">
                <a:solidFill>
                  <a:srgbClr val="FF0000"/>
                </a:solidFill>
              </a:endParaRPr>
            </a:p>
          </p:txBody>
        </p:sp>
      </p:grpSp>
      <p:pic>
        <p:nvPicPr>
          <p:cNvPr id="8046" name="Google Shape;8046;p592"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047" name="Google Shape;8047;p592"/>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048" name="Google Shape;8048;p592"/>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9" name="Google Shape;8049;p592"/>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3" name="Shape 8053"/>
        <p:cNvGrpSpPr/>
        <p:nvPr/>
      </p:nvGrpSpPr>
      <p:grpSpPr>
        <a:xfrm>
          <a:off x="0" y="0"/>
          <a:ext cx="0" cy="0"/>
          <a:chOff x="0" y="0"/>
          <a:chExt cx="0" cy="0"/>
        </a:xfrm>
      </p:grpSpPr>
      <p:sp>
        <p:nvSpPr>
          <p:cNvPr id="8054" name="Google Shape;8054;p593"/>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055" name="Google Shape;8055;p593"/>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056" name="Google Shape;8056;p593"/>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Infra - Problems</a:t>
            </a:r>
            <a:endParaRPr/>
          </a:p>
        </p:txBody>
      </p:sp>
      <p:sp>
        <p:nvSpPr>
          <p:cNvPr id="8057" name="Google Shape;8057;p593"/>
          <p:cNvSpPr/>
          <p:nvPr/>
        </p:nvSpPr>
        <p:spPr>
          <a:xfrm>
            <a:off x="350500" y="3059000"/>
            <a:ext cx="1932900" cy="740100"/>
          </a:xfrm>
          <a:prstGeom prst="rect">
            <a:avLst/>
          </a:prstGeom>
          <a:solidFill>
            <a:srgbClr val="EFEFEF"/>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Trainer</a:t>
            </a:r>
            <a:endParaRPr sz="1900"/>
          </a:p>
        </p:txBody>
      </p:sp>
      <p:sp>
        <p:nvSpPr>
          <p:cNvPr id="8058" name="Google Shape;8058;p593"/>
          <p:cNvSpPr/>
          <p:nvPr/>
        </p:nvSpPr>
        <p:spPr>
          <a:xfrm>
            <a:off x="9148933" y="105166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Generator</a:t>
            </a:r>
            <a:endParaRPr sz="1900"/>
          </a:p>
        </p:txBody>
      </p:sp>
      <p:sp>
        <p:nvSpPr>
          <p:cNvPr id="8059" name="Google Shape;8059;p593"/>
          <p:cNvSpPr/>
          <p:nvPr/>
        </p:nvSpPr>
        <p:spPr>
          <a:xfrm>
            <a:off x="6591800" y="5341917"/>
            <a:ext cx="1932900" cy="740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Verifier</a:t>
            </a:r>
            <a:endParaRPr sz="1900"/>
          </a:p>
        </p:txBody>
      </p:sp>
      <p:cxnSp>
        <p:nvCxnSpPr>
          <p:cNvPr id="8060" name="Google Shape;8060;p593"/>
          <p:cNvCxnSpPr>
            <a:stCxn id="8057" idx="3"/>
            <a:endCxn id="8058" idx="1"/>
          </p:cNvCxnSpPr>
          <p:nvPr/>
        </p:nvCxnSpPr>
        <p:spPr>
          <a:xfrm flipH="1" rot="10800000">
            <a:off x="2283400" y="1421750"/>
            <a:ext cx="6865500" cy="2007300"/>
          </a:xfrm>
          <a:prstGeom prst="straightConnector1">
            <a:avLst/>
          </a:prstGeom>
          <a:noFill/>
          <a:ln cap="flat" cmpd="sng" w="12700">
            <a:solidFill>
              <a:schemeClr val="dk2"/>
            </a:solidFill>
            <a:prstDash val="solid"/>
            <a:round/>
            <a:headEnd len="med" w="med" type="none"/>
            <a:tailEnd len="med" w="med" type="triangle"/>
          </a:ln>
        </p:spPr>
      </p:cxnSp>
      <p:sp>
        <p:nvSpPr>
          <p:cNvPr id="8061" name="Google Shape;8061;p593"/>
          <p:cNvSpPr txBox="1"/>
          <p:nvPr/>
        </p:nvSpPr>
        <p:spPr>
          <a:xfrm>
            <a:off x="1491567" y="1763400"/>
            <a:ext cx="4327200" cy="104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1. Load latest Trainer weights into Generator</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2. Send one batch of B prompts to generator</a:t>
            </a:r>
            <a:endParaRPr sz="1500">
              <a:solidFill>
                <a:schemeClr val="dk1"/>
              </a:solidFill>
            </a:endParaRPr>
          </a:p>
        </p:txBody>
      </p:sp>
      <p:cxnSp>
        <p:nvCxnSpPr>
          <p:cNvPr id="8062" name="Google Shape;8062;p593"/>
          <p:cNvCxnSpPr>
            <a:stCxn id="8058" idx="2"/>
            <a:endCxn id="8059" idx="0"/>
          </p:cNvCxnSpPr>
          <p:nvPr/>
        </p:nvCxnSpPr>
        <p:spPr>
          <a:xfrm flipH="1">
            <a:off x="7558183" y="1791767"/>
            <a:ext cx="2557200" cy="3550200"/>
          </a:xfrm>
          <a:prstGeom prst="straightConnector1">
            <a:avLst/>
          </a:prstGeom>
          <a:noFill/>
          <a:ln cap="flat" cmpd="sng" w="12700">
            <a:solidFill>
              <a:schemeClr val="dk2"/>
            </a:solidFill>
            <a:prstDash val="solid"/>
            <a:round/>
            <a:headEnd len="med" w="med" type="none"/>
            <a:tailEnd len="med" w="med" type="triangle"/>
          </a:ln>
        </p:spPr>
      </p:cxnSp>
      <p:sp>
        <p:nvSpPr>
          <p:cNvPr id="8063" name="Google Shape;8063;p593"/>
          <p:cNvSpPr txBox="1"/>
          <p:nvPr/>
        </p:nvSpPr>
        <p:spPr>
          <a:xfrm>
            <a:off x="7380567" y="2018733"/>
            <a:ext cx="44217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3. Wait until generator weights are loaded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4. Start M roll outs for B prompts (M x B requests)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5. Send M x B answers to verifier</a:t>
            </a:r>
            <a:endParaRPr sz="1500">
              <a:solidFill>
                <a:schemeClr val="dk1"/>
              </a:solidFill>
            </a:endParaRPr>
          </a:p>
        </p:txBody>
      </p:sp>
      <p:sp>
        <p:nvSpPr>
          <p:cNvPr id="8064" name="Google Shape;8064;p593"/>
          <p:cNvSpPr txBox="1"/>
          <p:nvPr/>
        </p:nvSpPr>
        <p:spPr>
          <a:xfrm>
            <a:off x="4999897" y="3924450"/>
            <a:ext cx="36465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6. Wait until M x B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7. Compute M x B rewards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8. Send rewards and answers to trainer</a:t>
            </a:r>
            <a:endParaRPr sz="1500">
              <a:solidFill>
                <a:schemeClr val="dk1"/>
              </a:solidFill>
            </a:endParaRPr>
          </a:p>
        </p:txBody>
      </p:sp>
      <p:cxnSp>
        <p:nvCxnSpPr>
          <p:cNvPr id="8065" name="Google Shape;8065;p593"/>
          <p:cNvCxnSpPr>
            <a:stCxn id="8059" idx="1"/>
            <a:endCxn id="8057" idx="2"/>
          </p:cNvCxnSpPr>
          <p:nvPr/>
        </p:nvCxnSpPr>
        <p:spPr>
          <a:xfrm rot="10800000">
            <a:off x="1316900" y="3799167"/>
            <a:ext cx="5274900" cy="1912800"/>
          </a:xfrm>
          <a:prstGeom prst="straightConnector1">
            <a:avLst/>
          </a:prstGeom>
          <a:noFill/>
          <a:ln cap="flat" cmpd="sng" w="12700">
            <a:solidFill>
              <a:schemeClr val="dk2"/>
            </a:solidFill>
            <a:prstDash val="solid"/>
            <a:round/>
            <a:headEnd len="med" w="med" type="none"/>
            <a:tailEnd len="med" w="med" type="triangle"/>
          </a:ln>
        </p:spPr>
      </p:cxnSp>
      <p:sp>
        <p:nvSpPr>
          <p:cNvPr id="8066" name="Google Shape;8066;p593"/>
          <p:cNvSpPr txBox="1"/>
          <p:nvPr/>
        </p:nvSpPr>
        <p:spPr>
          <a:xfrm>
            <a:off x="229421" y="3993151"/>
            <a:ext cx="4686000" cy="132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chemeClr val="dk1"/>
                </a:solidFill>
              </a:rPr>
              <a:t>9. Wait until prompts, rewards, answers are received</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10. Compute loss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11. Gradient update</a:t>
            </a:r>
            <a:endParaRPr sz="1500">
              <a:solidFill>
                <a:schemeClr val="dk1"/>
              </a:solidFill>
            </a:endParaRPr>
          </a:p>
        </p:txBody>
      </p:sp>
      <p:cxnSp>
        <p:nvCxnSpPr>
          <p:cNvPr id="8067" name="Google Shape;8067;p593"/>
          <p:cNvCxnSpPr>
            <a:stCxn id="8057" idx="1"/>
            <a:endCxn id="8057" idx="3"/>
          </p:cNvCxnSpPr>
          <p:nvPr/>
        </p:nvCxnSpPr>
        <p:spPr>
          <a:xfrm>
            <a:off x="350500" y="3429050"/>
            <a:ext cx="1932900" cy="600"/>
          </a:xfrm>
          <a:prstGeom prst="curvedConnector5">
            <a:avLst>
              <a:gd fmla="val -23403" name="adj1"/>
              <a:gd fmla="val 138162500" name="adj2"/>
              <a:gd fmla="val 127116" name="adj3"/>
            </a:avLst>
          </a:prstGeom>
          <a:noFill/>
          <a:ln cap="flat" cmpd="sng" w="12700">
            <a:solidFill>
              <a:schemeClr val="dk1"/>
            </a:solidFill>
            <a:prstDash val="solid"/>
            <a:round/>
            <a:headEnd len="med" w="med" type="none"/>
            <a:tailEnd len="med" w="med" type="triangle"/>
          </a:ln>
        </p:spPr>
      </p:cxnSp>
      <p:sp>
        <p:nvSpPr>
          <p:cNvPr id="8068" name="Google Shape;8068;p593"/>
          <p:cNvSpPr/>
          <p:nvPr/>
        </p:nvSpPr>
        <p:spPr>
          <a:xfrm rot="2700000">
            <a:off x="6649735" y="1413981"/>
            <a:ext cx="1223153" cy="524815"/>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8069" name="Google Shape;8069;p593"/>
          <p:cNvSpPr txBox="1"/>
          <p:nvPr/>
        </p:nvSpPr>
        <p:spPr>
          <a:xfrm>
            <a:off x="4999900" y="228733"/>
            <a:ext cx="3824100" cy="9759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Dumping and loading 500B+ params is slooow</a:t>
            </a:r>
            <a:endParaRPr b="1" sz="2100">
              <a:solidFill>
                <a:srgbClr val="FF0000"/>
              </a:solidFill>
            </a:endParaRPr>
          </a:p>
        </p:txBody>
      </p:sp>
      <p:sp>
        <p:nvSpPr>
          <p:cNvPr id="8070" name="Google Shape;8070;p593"/>
          <p:cNvSpPr/>
          <p:nvPr/>
        </p:nvSpPr>
        <p:spPr>
          <a:xfrm rot="6217074">
            <a:off x="9641927" y="1414071"/>
            <a:ext cx="946715" cy="524764"/>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8071" name="Google Shape;8071;p593"/>
          <p:cNvSpPr txBox="1"/>
          <p:nvPr/>
        </p:nvSpPr>
        <p:spPr>
          <a:xfrm>
            <a:off x="8524600" y="82400"/>
            <a:ext cx="3824100" cy="12360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Train Topology != Inference Topology; vLLM requires different tensor shapes</a:t>
            </a:r>
            <a:endParaRPr b="1" sz="2100">
              <a:solidFill>
                <a:srgbClr val="FF0000"/>
              </a:solidFill>
            </a:endParaRPr>
          </a:p>
        </p:txBody>
      </p:sp>
      <p:sp>
        <p:nvSpPr>
          <p:cNvPr id="8072" name="Google Shape;8072;p593"/>
          <p:cNvSpPr txBox="1"/>
          <p:nvPr/>
        </p:nvSpPr>
        <p:spPr>
          <a:xfrm>
            <a:off x="7879200" y="3680340"/>
            <a:ext cx="4144500" cy="13281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Some requests finish much faster than others. I don’t want to wait for “stranglers”</a:t>
            </a:r>
            <a:endParaRPr b="1" sz="2100">
              <a:solidFill>
                <a:srgbClr val="FF0000"/>
              </a:solidFill>
            </a:endParaRPr>
          </a:p>
        </p:txBody>
      </p:sp>
      <p:sp>
        <p:nvSpPr>
          <p:cNvPr id="8073" name="Google Shape;8073;p593"/>
          <p:cNvSpPr/>
          <p:nvPr/>
        </p:nvSpPr>
        <p:spPr>
          <a:xfrm rot="-6906674">
            <a:off x="8561616" y="2996703"/>
            <a:ext cx="946564" cy="524880"/>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8074" name="Google Shape;8074;p593"/>
          <p:cNvSpPr/>
          <p:nvPr/>
        </p:nvSpPr>
        <p:spPr>
          <a:xfrm rot="-2895746">
            <a:off x="6830604" y="2938053"/>
            <a:ext cx="946795" cy="524607"/>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grpSp>
        <p:nvGrpSpPr>
          <p:cNvPr id="8075" name="Google Shape;8075;p593"/>
          <p:cNvGrpSpPr/>
          <p:nvPr/>
        </p:nvGrpSpPr>
        <p:grpSpPr>
          <a:xfrm>
            <a:off x="3874339" y="3490623"/>
            <a:ext cx="3823904" cy="2753982"/>
            <a:chOff x="2332450" y="3314700"/>
            <a:chExt cx="2868000" cy="2065538"/>
          </a:xfrm>
        </p:grpSpPr>
        <p:pic>
          <p:nvPicPr>
            <p:cNvPr id="8076" name="Google Shape;8076;p593" title="Screenshot 2025-11-05 at 15.56.45.png"/>
            <p:cNvPicPr preferRelativeResize="0"/>
            <p:nvPr/>
          </p:nvPicPr>
          <p:blipFill>
            <a:blip r:embed="rId3">
              <a:alphaModFix/>
            </a:blip>
            <a:stretch>
              <a:fillRect/>
            </a:stretch>
          </p:blipFill>
          <p:spPr>
            <a:xfrm>
              <a:off x="2748726" y="4000512"/>
              <a:ext cx="1738550" cy="1379726"/>
            </a:xfrm>
            <a:prstGeom prst="rect">
              <a:avLst/>
            </a:prstGeom>
            <a:noFill/>
            <a:ln>
              <a:noFill/>
            </a:ln>
          </p:spPr>
        </p:pic>
        <p:sp>
          <p:nvSpPr>
            <p:cNvPr id="8077" name="Google Shape;8077;p593"/>
            <p:cNvSpPr txBox="1"/>
            <p:nvPr/>
          </p:nvSpPr>
          <p:spPr>
            <a:xfrm>
              <a:off x="2332450" y="3314700"/>
              <a:ext cx="2868000" cy="9960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Length distribution changes during training :-/ </a:t>
              </a:r>
              <a:endParaRPr b="1" sz="2100">
                <a:solidFill>
                  <a:srgbClr val="FF0000"/>
                </a:solidFill>
              </a:endParaRPr>
            </a:p>
          </p:txBody>
        </p:sp>
      </p:grpSp>
      <p:sp>
        <p:nvSpPr>
          <p:cNvPr id="8078" name="Google Shape;8078;p593"/>
          <p:cNvSpPr txBox="1"/>
          <p:nvPr/>
        </p:nvSpPr>
        <p:spPr>
          <a:xfrm>
            <a:off x="159233" y="2286000"/>
            <a:ext cx="4826400" cy="10437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100">
                <a:solidFill>
                  <a:srgbClr val="FF0000"/>
                </a:solidFill>
              </a:rPr>
              <a:t>Trainer is idle the when generating!!! Waste of GPU hours</a:t>
            </a:r>
            <a:endParaRPr b="1" sz="2100">
              <a:solidFill>
                <a:srgbClr val="FF0000"/>
              </a:solidFill>
            </a:endParaRPr>
          </a:p>
        </p:txBody>
      </p:sp>
      <p:sp>
        <p:nvSpPr>
          <p:cNvPr id="8079" name="Google Shape;8079;p593"/>
          <p:cNvSpPr/>
          <p:nvPr/>
        </p:nvSpPr>
        <p:spPr>
          <a:xfrm rot="6643725">
            <a:off x="960381" y="3614453"/>
            <a:ext cx="1223074" cy="524862"/>
          </a:xfrm>
          <a:prstGeom prst="rightArrow">
            <a:avLst>
              <a:gd fmla="val 50000" name="adj1"/>
              <a:gd fmla="val 50000" name="adj2"/>
            </a:avLst>
          </a:prstGeom>
          <a:solidFill>
            <a:srgbClr val="FF0000"/>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8080" name="Google Shape;8080;p593"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081" name="Google Shape;8081;p593"/>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082" name="Google Shape;8082;p593"/>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3" name="Google Shape;8083;p593"/>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7" name="Shape 8087"/>
        <p:cNvGrpSpPr/>
        <p:nvPr/>
      </p:nvGrpSpPr>
      <p:grpSpPr>
        <a:xfrm>
          <a:off x="0" y="0"/>
          <a:ext cx="0" cy="0"/>
          <a:chOff x="0" y="0"/>
          <a:chExt cx="0" cy="0"/>
        </a:xfrm>
      </p:grpSpPr>
      <p:sp>
        <p:nvSpPr>
          <p:cNvPr id="8088" name="Google Shape;8088;p594"/>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089" name="Google Shape;8089;p594"/>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090" name="Google Shape;8090;p594"/>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Our RL infrastructure</a:t>
            </a:r>
            <a:endParaRPr/>
          </a:p>
        </p:txBody>
      </p:sp>
      <p:pic>
        <p:nvPicPr>
          <p:cNvPr id="8091" name="Google Shape;8091;p594" title="rl_pipeline_final.png"/>
          <p:cNvPicPr preferRelativeResize="0"/>
          <p:nvPr/>
        </p:nvPicPr>
        <p:blipFill>
          <a:blip r:embed="rId3">
            <a:alphaModFix/>
          </a:blip>
          <a:stretch>
            <a:fillRect/>
          </a:stretch>
        </p:blipFill>
        <p:spPr>
          <a:xfrm>
            <a:off x="8348300" y="824633"/>
            <a:ext cx="3765601" cy="2545201"/>
          </a:xfrm>
          <a:prstGeom prst="rect">
            <a:avLst/>
          </a:prstGeom>
          <a:noFill/>
          <a:ln>
            <a:noFill/>
          </a:ln>
        </p:spPr>
      </p:pic>
      <p:sp>
        <p:nvSpPr>
          <p:cNvPr id="8092" name="Google Shape;8092;p594"/>
          <p:cNvSpPr txBox="1"/>
          <p:nvPr/>
        </p:nvSpPr>
        <p:spPr>
          <a:xfrm>
            <a:off x="257500" y="1307367"/>
            <a:ext cx="8440500" cy="4995900"/>
          </a:xfrm>
          <a:prstGeom prst="rect">
            <a:avLst/>
          </a:prstGeom>
          <a:noFill/>
          <a:ln>
            <a:noFill/>
          </a:ln>
        </p:spPr>
        <p:txBody>
          <a:bodyPr anchorCtr="0" anchor="t" bIns="121900" lIns="121900" spcFirstLastPara="1" rIns="121900" wrap="square" tIns="121900">
            <a:noAutofit/>
          </a:bodyPr>
          <a:lstStyle/>
          <a:p>
            <a:pPr indent="-431800" lvl="0" marL="609600" rtl="0" algn="l">
              <a:spcBef>
                <a:spcPts val="0"/>
              </a:spcBef>
              <a:spcAft>
                <a:spcPts val="0"/>
              </a:spcAft>
              <a:buClr>
                <a:schemeClr val="dk1"/>
              </a:buClr>
              <a:buSzPts val="2000"/>
              <a:buChar char="-"/>
            </a:pPr>
            <a:r>
              <a:rPr b="1" lang="en" sz="2000">
                <a:solidFill>
                  <a:schemeClr val="dk1"/>
                </a:solidFill>
              </a:rPr>
              <a:t>1. Train and generate in parallel =&gt; “almost” on-policy</a:t>
            </a:r>
            <a:endParaRPr b="1" sz="2000">
              <a:solidFill>
                <a:schemeClr val="dk1"/>
              </a:solidFill>
            </a:endParaRPr>
          </a:p>
          <a:p>
            <a:pPr indent="-412750" lvl="0" marL="1219200" rtl="0" algn="l">
              <a:spcBef>
                <a:spcPts val="0"/>
              </a:spcBef>
              <a:spcAft>
                <a:spcPts val="0"/>
              </a:spcAft>
              <a:buClr>
                <a:schemeClr val="dk1"/>
              </a:buClr>
              <a:buSzPts val="1700"/>
              <a:buChar char="-"/>
            </a:pPr>
            <a:r>
              <a:rPr lang="en" sz="1700">
                <a:solidFill>
                  <a:schemeClr val="dk1"/>
                </a:solidFill>
              </a:rPr>
              <a:t>Generator weights are updated every ‘n’ steps</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1219200" rtl="0" algn="l">
              <a:spcBef>
                <a:spcPts val="0"/>
              </a:spcBef>
              <a:spcAft>
                <a:spcPts val="0"/>
              </a:spcAft>
              <a:buNone/>
            </a:pPr>
            <a:r>
              <a:t/>
            </a:r>
            <a:endParaRPr sz="1900">
              <a:solidFill>
                <a:schemeClr val="dk1"/>
              </a:solidFill>
            </a:endParaRPr>
          </a:p>
        </p:txBody>
      </p:sp>
      <p:pic>
        <p:nvPicPr>
          <p:cNvPr id="8093" name="Google Shape;8093;p594"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094" name="Google Shape;8094;p594"/>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095" name="Google Shape;8095;p594"/>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6" name="Google Shape;8096;p594"/>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0" name="Shape 8100"/>
        <p:cNvGrpSpPr/>
        <p:nvPr/>
      </p:nvGrpSpPr>
      <p:grpSpPr>
        <a:xfrm>
          <a:off x="0" y="0"/>
          <a:ext cx="0" cy="0"/>
          <a:chOff x="0" y="0"/>
          <a:chExt cx="0" cy="0"/>
        </a:xfrm>
      </p:grpSpPr>
      <p:sp>
        <p:nvSpPr>
          <p:cNvPr id="8101" name="Google Shape;8101;p595"/>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102" name="Google Shape;8102;p595"/>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103" name="Google Shape;8103;p595"/>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Our RL infrastructure</a:t>
            </a:r>
            <a:endParaRPr/>
          </a:p>
        </p:txBody>
      </p:sp>
      <p:pic>
        <p:nvPicPr>
          <p:cNvPr id="8104" name="Google Shape;8104;p595" title="rl_pipeline_final.png"/>
          <p:cNvPicPr preferRelativeResize="0"/>
          <p:nvPr/>
        </p:nvPicPr>
        <p:blipFill>
          <a:blip r:embed="rId3">
            <a:alphaModFix/>
          </a:blip>
          <a:stretch>
            <a:fillRect/>
          </a:stretch>
        </p:blipFill>
        <p:spPr>
          <a:xfrm>
            <a:off x="8348300" y="824633"/>
            <a:ext cx="3765601" cy="2545201"/>
          </a:xfrm>
          <a:prstGeom prst="rect">
            <a:avLst/>
          </a:prstGeom>
          <a:noFill/>
          <a:ln>
            <a:noFill/>
          </a:ln>
        </p:spPr>
      </p:pic>
      <p:sp>
        <p:nvSpPr>
          <p:cNvPr id="8105" name="Google Shape;8105;p595"/>
          <p:cNvSpPr txBox="1"/>
          <p:nvPr/>
        </p:nvSpPr>
        <p:spPr>
          <a:xfrm>
            <a:off x="257500" y="1307367"/>
            <a:ext cx="8440500" cy="4995900"/>
          </a:xfrm>
          <a:prstGeom prst="rect">
            <a:avLst/>
          </a:prstGeom>
          <a:noFill/>
          <a:ln>
            <a:noFill/>
          </a:ln>
        </p:spPr>
        <p:txBody>
          <a:bodyPr anchorCtr="0" anchor="t" bIns="121900" lIns="121900" spcFirstLastPara="1" rIns="121900" wrap="square" tIns="121900">
            <a:noAutofit/>
          </a:bodyPr>
          <a:lstStyle/>
          <a:p>
            <a:pPr indent="-431800" lvl="0" marL="609600" rtl="0" algn="l">
              <a:spcBef>
                <a:spcPts val="0"/>
              </a:spcBef>
              <a:spcAft>
                <a:spcPts val="0"/>
              </a:spcAft>
              <a:buClr>
                <a:schemeClr val="lt2"/>
              </a:buClr>
              <a:buSzPts val="2000"/>
              <a:buChar char="-"/>
            </a:pPr>
            <a:r>
              <a:rPr b="1" lang="en" sz="2000">
                <a:solidFill>
                  <a:schemeClr val="lt2"/>
                </a:solidFill>
              </a:rPr>
              <a:t>1. Train and generate in parallel =&gt; “almost” on-policy</a:t>
            </a:r>
            <a:endParaRPr b="1" sz="2000">
              <a:solidFill>
                <a:schemeClr val="lt2"/>
              </a:solidFill>
            </a:endParaRPr>
          </a:p>
          <a:p>
            <a:pPr indent="-412750" lvl="0" marL="1219200" rtl="0" algn="l">
              <a:spcBef>
                <a:spcPts val="0"/>
              </a:spcBef>
              <a:spcAft>
                <a:spcPts val="0"/>
              </a:spcAft>
              <a:buClr>
                <a:schemeClr val="lt2"/>
              </a:buClr>
              <a:buSzPts val="1700"/>
              <a:buChar char="-"/>
            </a:pPr>
            <a:r>
              <a:rPr lang="en" sz="1700">
                <a:solidFill>
                  <a:schemeClr val="lt2"/>
                </a:solidFill>
              </a:rPr>
              <a:t>Generator weights are updated every ‘n’ steps</a:t>
            </a:r>
            <a:endParaRPr sz="1700">
              <a:solidFill>
                <a:schemeClr val="lt2"/>
              </a:solidFill>
            </a:endParaRPr>
          </a:p>
          <a:p>
            <a:pPr indent="0" lvl="0" marL="0" rtl="0" algn="l">
              <a:spcBef>
                <a:spcPts val="0"/>
              </a:spcBef>
              <a:spcAft>
                <a:spcPts val="0"/>
              </a:spcAft>
              <a:buNone/>
            </a:pPr>
            <a:r>
              <a:t/>
            </a:r>
            <a:endParaRPr sz="2000">
              <a:solidFill>
                <a:schemeClr val="dk1"/>
              </a:solidFill>
            </a:endParaRPr>
          </a:p>
          <a:p>
            <a:pPr indent="-431800" lvl="0" marL="609600" rtl="0" algn="l">
              <a:spcBef>
                <a:spcPts val="0"/>
              </a:spcBef>
              <a:spcAft>
                <a:spcPts val="0"/>
              </a:spcAft>
              <a:buClr>
                <a:schemeClr val="dk1"/>
              </a:buClr>
              <a:buSzPts val="2000"/>
              <a:buChar char="-"/>
            </a:pPr>
            <a:r>
              <a:rPr b="1" lang="en" sz="2000">
                <a:solidFill>
                  <a:schemeClr val="dk1"/>
                </a:solidFill>
              </a:rPr>
              <a:t>2. Train allocation != Generator allocation</a:t>
            </a:r>
            <a:endParaRPr b="1" sz="2000">
              <a:solidFill>
                <a:schemeClr val="dk1"/>
              </a:solidFill>
            </a:endParaRPr>
          </a:p>
          <a:p>
            <a:pPr indent="-412750" lvl="0" marL="1219200" rtl="0" algn="l">
              <a:spcBef>
                <a:spcPts val="0"/>
              </a:spcBef>
              <a:spcAft>
                <a:spcPts val="0"/>
              </a:spcAft>
              <a:buClr>
                <a:schemeClr val="dk1"/>
              </a:buClr>
              <a:buSzPts val="1700"/>
              <a:buChar char="-"/>
            </a:pPr>
            <a:r>
              <a:rPr lang="en" sz="1700">
                <a:solidFill>
                  <a:schemeClr val="dk1"/>
                </a:solidFill>
              </a:rPr>
              <a:t>We allocate as many GPUs for training as we would for “normal” SFT</a:t>
            </a:r>
            <a:endParaRPr sz="1700">
              <a:solidFill>
                <a:schemeClr val="dk1"/>
              </a:solidFill>
            </a:endParaRPr>
          </a:p>
          <a:p>
            <a:pPr indent="-412750" lvl="0" marL="1219200" rtl="0" algn="l">
              <a:spcBef>
                <a:spcPts val="0"/>
              </a:spcBef>
              <a:spcAft>
                <a:spcPts val="0"/>
              </a:spcAft>
              <a:buClr>
                <a:schemeClr val="dk1"/>
              </a:buClr>
              <a:buSzPts val="1700"/>
              <a:buChar char="-"/>
            </a:pPr>
            <a:r>
              <a:rPr lang="en" sz="1700">
                <a:solidFill>
                  <a:schemeClr val="dk1"/>
                </a:solidFill>
              </a:rPr>
              <a:t>We spin up generators until training becomes the bottleneck</a:t>
            </a:r>
            <a:endParaRPr sz="1900">
              <a:solidFill>
                <a:schemeClr val="dk1"/>
              </a:solidFill>
            </a:endParaRPr>
          </a:p>
        </p:txBody>
      </p:sp>
      <p:pic>
        <p:nvPicPr>
          <p:cNvPr id="8106" name="Google Shape;8106;p595"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107" name="Google Shape;8107;p595"/>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108" name="Google Shape;8108;p595"/>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9" name="Google Shape;8109;p595"/>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3" name="Shape 8113"/>
        <p:cNvGrpSpPr/>
        <p:nvPr/>
      </p:nvGrpSpPr>
      <p:grpSpPr>
        <a:xfrm>
          <a:off x="0" y="0"/>
          <a:ext cx="0" cy="0"/>
          <a:chOff x="0" y="0"/>
          <a:chExt cx="0" cy="0"/>
        </a:xfrm>
      </p:grpSpPr>
      <p:sp>
        <p:nvSpPr>
          <p:cNvPr id="8114" name="Google Shape;8114;p596"/>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115" name="Google Shape;8115;p596"/>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116" name="Google Shape;8116;p596"/>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Our RL infrastructure</a:t>
            </a:r>
            <a:endParaRPr/>
          </a:p>
        </p:txBody>
      </p:sp>
      <p:pic>
        <p:nvPicPr>
          <p:cNvPr id="8117" name="Google Shape;8117;p596" title="rl_pipeline_final.png"/>
          <p:cNvPicPr preferRelativeResize="0"/>
          <p:nvPr/>
        </p:nvPicPr>
        <p:blipFill>
          <a:blip r:embed="rId3">
            <a:alphaModFix/>
          </a:blip>
          <a:stretch>
            <a:fillRect/>
          </a:stretch>
        </p:blipFill>
        <p:spPr>
          <a:xfrm>
            <a:off x="8348300" y="824633"/>
            <a:ext cx="3765601" cy="2545201"/>
          </a:xfrm>
          <a:prstGeom prst="rect">
            <a:avLst/>
          </a:prstGeom>
          <a:noFill/>
          <a:ln>
            <a:noFill/>
          </a:ln>
        </p:spPr>
      </p:pic>
      <p:sp>
        <p:nvSpPr>
          <p:cNvPr id="8118" name="Google Shape;8118;p596"/>
          <p:cNvSpPr txBox="1"/>
          <p:nvPr/>
        </p:nvSpPr>
        <p:spPr>
          <a:xfrm>
            <a:off x="257500" y="1307367"/>
            <a:ext cx="8440500" cy="4995900"/>
          </a:xfrm>
          <a:prstGeom prst="rect">
            <a:avLst/>
          </a:prstGeom>
          <a:noFill/>
          <a:ln>
            <a:noFill/>
          </a:ln>
        </p:spPr>
        <p:txBody>
          <a:bodyPr anchorCtr="0" anchor="t" bIns="121900" lIns="121900" spcFirstLastPara="1" rIns="121900" wrap="square" tIns="121900">
            <a:noAutofit/>
          </a:bodyPr>
          <a:lstStyle/>
          <a:p>
            <a:pPr indent="-431800" lvl="0" marL="609600" rtl="0" algn="l">
              <a:spcBef>
                <a:spcPts val="0"/>
              </a:spcBef>
              <a:spcAft>
                <a:spcPts val="0"/>
              </a:spcAft>
              <a:buClr>
                <a:schemeClr val="lt2"/>
              </a:buClr>
              <a:buSzPts val="2000"/>
              <a:buChar char="-"/>
            </a:pPr>
            <a:r>
              <a:rPr b="1" lang="en" sz="2000">
                <a:solidFill>
                  <a:schemeClr val="lt2"/>
                </a:solidFill>
              </a:rPr>
              <a:t>1. Train and generate in parallel =&gt; “almost” on-policy</a:t>
            </a:r>
            <a:endParaRPr b="1" sz="2000">
              <a:solidFill>
                <a:schemeClr val="lt2"/>
              </a:solidFill>
            </a:endParaRPr>
          </a:p>
          <a:p>
            <a:pPr indent="-412750" lvl="0" marL="1219200" rtl="0" algn="l">
              <a:spcBef>
                <a:spcPts val="0"/>
              </a:spcBef>
              <a:spcAft>
                <a:spcPts val="0"/>
              </a:spcAft>
              <a:buClr>
                <a:schemeClr val="lt2"/>
              </a:buClr>
              <a:buSzPts val="1700"/>
              <a:buChar char="-"/>
            </a:pPr>
            <a:r>
              <a:rPr lang="en" sz="1700">
                <a:solidFill>
                  <a:schemeClr val="lt2"/>
                </a:solidFill>
              </a:rPr>
              <a:t>Generator weights are updated every ‘n’ steps</a:t>
            </a:r>
            <a:endParaRPr sz="1700">
              <a:solidFill>
                <a:schemeClr val="lt2"/>
              </a:solidFill>
            </a:endParaRPr>
          </a:p>
          <a:p>
            <a:pPr indent="0" lvl="0" marL="0" rtl="0" algn="l">
              <a:spcBef>
                <a:spcPts val="0"/>
              </a:spcBef>
              <a:spcAft>
                <a:spcPts val="0"/>
              </a:spcAft>
              <a:buNone/>
            </a:pPr>
            <a:r>
              <a:t/>
            </a:r>
            <a:endParaRPr sz="2000">
              <a:solidFill>
                <a:schemeClr val="lt2"/>
              </a:solidFill>
            </a:endParaRPr>
          </a:p>
          <a:p>
            <a:pPr indent="-431800" lvl="0" marL="609600" rtl="0" algn="l">
              <a:spcBef>
                <a:spcPts val="0"/>
              </a:spcBef>
              <a:spcAft>
                <a:spcPts val="0"/>
              </a:spcAft>
              <a:buClr>
                <a:schemeClr val="lt2"/>
              </a:buClr>
              <a:buSzPts val="2000"/>
              <a:buChar char="-"/>
            </a:pPr>
            <a:r>
              <a:rPr b="1" lang="en" sz="2000">
                <a:solidFill>
                  <a:schemeClr val="lt2"/>
                </a:solidFill>
              </a:rPr>
              <a:t>2. Train allocation != Generator allocation</a:t>
            </a:r>
            <a:endParaRPr b="1" sz="2000">
              <a:solidFill>
                <a:schemeClr val="lt2"/>
              </a:solidFill>
            </a:endParaRPr>
          </a:p>
          <a:p>
            <a:pPr indent="-412750" lvl="0" marL="1219200" rtl="0" algn="l">
              <a:spcBef>
                <a:spcPts val="0"/>
              </a:spcBef>
              <a:spcAft>
                <a:spcPts val="0"/>
              </a:spcAft>
              <a:buClr>
                <a:schemeClr val="lt2"/>
              </a:buClr>
              <a:buSzPts val="1700"/>
              <a:buChar char="-"/>
            </a:pPr>
            <a:r>
              <a:rPr lang="en" sz="1700">
                <a:solidFill>
                  <a:schemeClr val="lt2"/>
                </a:solidFill>
              </a:rPr>
              <a:t>We allocate as many GPUs for training as we would for “normal” SFT</a:t>
            </a:r>
            <a:endParaRPr sz="1700">
              <a:solidFill>
                <a:schemeClr val="lt2"/>
              </a:solidFill>
            </a:endParaRPr>
          </a:p>
          <a:p>
            <a:pPr indent="-412750" lvl="0" marL="1219200" rtl="0" algn="l">
              <a:spcBef>
                <a:spcPts val="0"/>
              </a:spcBef>
              <a:spcAft>
                <a:spcPts val="0"/>
              </a:spcAft>
              <a:buClr>
                <a:schemeClr val="lt2"/>
              </a:buClr>
              <a:buSzPts val="1700"/>
              <a:buChar char="-"/>
            </a:pPr>
            <a:r>
              <a:rPr lang="en" sz="1700">
                <a:solidFill>
                  <a:schemeClr val="lt2"/>
                </a:solidFill>
              </a:rPr>
              <a:t>We spin up generators until training becomes the bottleneck</a:t>
            </a:r>
            <a:endParaRPr sz="1700">
              <a:solidFill>
                <a:schemeClr val="lt2"/>
              </a:solidFill>
            </a:endParaRPr>
          </a:p>
          <a:p>
            <a:pPr indent="0" lvl="0" marL="0" rtl="0" algn="l">
              <a:spcBef>
                <a:spcPts val="0"/>
              </a:spcBef>
              <a:spcAft>
                <a:spcPts val="0"/>
              </a:spcAft>
              <a:buNone/>
            </a:pPr>
            <a:r>
              <a:t/>
            </a:r>
            <a:endParaRPr sz="2000">
              <a:solidFill>
                <a:schemeClr val="dk1"/>
              </a:solidFill>
            </a:endParaRPr>
          </a:p>
          <a:p>
            <a:pPr indent="-431800" lvl="0" marL="609600" rtl="0" algn="l">
              <a:spcBef>
                <a:spcPts val="0"/>
              </a:spcBef>
              <a:spcAft>
                <a:spcPts val="0"/>
              </a:spcAft>
              <a:buClr>
                <a:schemeClr val="dk1"/>
              </a:buClr>
              <a:buSzPts val="2000"/>
              <a:buChar char="-"/>
            </a:pPr>
            <a:r>
              <a:rPr b="1" lang="en" sz="2000">
                <a:solidFill>
                  <a:schemeClr val="dk1"/>
                </a:solidFill>
              </a:rPr>
              <a:t>3. “On-flight” weight update</a:t>
            </a:r>
            <a:endParaRPr b="1" sz="2000">
              <a:solidFill>
                <a:schemeClr val="dk1"/>
              </a:solidFill>
            </a:endParaRPr>
          </a:p>
          <a:p>
            <a:pPr indent="-412750" lvl="0" marL="1219200" rtl="0" algn="l">
              <a:spcBef>
                <a:spcPts val="0"/>
              </a:spcBef>
              <a:spcAft>
                <a:spcPts val="0"/>
              </a:spcAft>
              <a:buClr>
                <a:schemeClr val="dk1"/>
              </a:buClr>
              <a:buSzPts val="1700"/>
              <a:buChar char="-"/>
            </a:pPr>
            <a:r>
              <a:rPr lang="en" sz="1700">
                <a:solidFill>
                  <a:schemeClr val="dk1"/>
                </a:solidFill>
              </a:rPr>
              <a:t>vLLM’s k/v cache is kept while weights are updated</a:t>
            </a:r>
            <a:endParaRPr sz="1700">
              <a:solidFill>
                <a:schemeClr val="dk1"/>
              </a:solidFill>
            </a:endParaRPr>
          </a:p>
          <a:p>
            <a:pPr indent="-412750" lvl="0" marL="1219200" rtl="0" algn="l">
              <a:spcBef>
                <a:spcPts val="0"/>
              </a:spcBef>
              <a:spcAft>
                <a:spcPts val="0"/>
              </a:spcAft>
              <a:buClr>
                <a:schemeClr val="dk1"/>
              </a:buClr>
              <a:buSzPts val="1700"/>
              <a:buChar char="-"/>
            </a:pPr>
            <a:r>
              <a:rPr lang="en" sz="1700">
                <a:solidFill>
                  <a:schemeClr val="dk1"/>
                </a:solidFill>
              </a:rPr>
              <a:t>a single sequence might go through multiple weight updates</a:t>
            </a:r>
            <a:endParaRPr sz="1700">
              <a:solidFill>
                <a:schemeClr val="dk1"/>
              </a:solidFill>
            </a:endParaRPr>
          </a:p>
          <a:p>
            <a:pPr indent="-412750" lvl="0" marL="1219200" rtl="0" algn="l">
              <a:spcBef>
                <a:spcPts val="0"/>
              </a:spcBef>
              <a:spcAft>
                <a:spcPts val="0"/>
              </a:spcAft>
              <a:buClr>
                <a:schemeClr val="dk1"/>
              </a:buClr>
              <a:buSzPts val="1700"/>
              <a:buChar char="-"/>
            </a:pPr>
            <a:r>
              <a:rPr lang="en" sz="1700">
                <a:solidFill>
                  <a:schemeClr val="dk1"/>
                </a:solidFill>
              </a:rPr>
              <a:t>The “older” the k/v cache, the more off-policy</a:t>
            </a:r>
            <a:endParaRPr sz="1700">
              <a:solidFill>
                <a:schemeClr val="dk1"/>
              </a:solidFill>
            </a:endParaRPr>
          </a:p>
          <a:p>
            <a:pPr indent="0" lvl="0" marL="1219200" rtl="0" algn="l">
              <a:spcBef>
                <a:spcPts val="0"/>
              </a:spcBef>
              <a:spcAft>
                <a:spcPts val="0"/>
              </a:spcAft>
              <a:buNone/>
            </a:pPr>
            <a:r>
              <a:t/>
            </a:r>
            <a:endParaRPr sz="1900">
              <a:solidFill>
                <a:schemeClr val="dk1"/>
              </a:solidFill>
            </a:endParaRPr>
          </a:p>
        </p:txBody>
      </p:sp>
      <p:pic>
        <p:nvPicPr>
          <p:cNvPr id="8119" name="Google Shape;8119;p596"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120" name="Google Shape;8120;p596"/>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121" name="Google Shape;8121;p596"/>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2" name="Google Shape;8122;p596"/>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6" name="Shape 8126"/>
        <p:cNvGrpSpPr/>
        <p:nvPr/>
      </p:nvGrpSpPr>
      <p:grpSpPr>
        <a:xfrm>
          <a:off x="0" y="0"/>
          <a:ext cx="0" cy="0"/>
          <a:chOff x="0" y="0"/>
          <a:chExt cx="0" cy="0"/>
        </a:xfrm>
      </p:grpSpPr>
      <p:sp>
        <p:nvSpPr>
          <p:cNvPr id="8127" name="Google Shape;8127;p597"/>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128" name="Google Shape;8128;p597"/>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129" name="Google Shape;8129;p597"/>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Our RL infrastructure</a:t>
            </a:r>
            <a:endParaRPr/>
          </a:p>
        </p:txBody>
      </p:sp>
      <p:pic>
        <p:nvPicPr>
          <p:cNvPr id="8130" name="Google Shape;8130;p597" title="rl_pipeline_final.png"/>
          <p:cNvPicPr preferRelativeResize="0"/>
          <p:nvPr/>
        </p:nvPicPr>
        <p:blipFill>
          <a:blip r:embed="rId3">
            <a:alphaModFix/>
          </a:blip>
          <a:stretch>
            <a:fillRect/>
          </a:stretch>
        </p:blipFill>
        <p:spPr>
          <a:xfrm>
            <a:off x="8348300" y="824633"/>
            <a:ext cx="3765601" cy="2545201"/>
          </a:xfrm>
          <a:prstGeom prst="rect">
            <a:avLst/>
          </a:prstGeom>
          <a:noFill/>
          <a:ln>
            <a:noFill/>
          </a:ln>
        </p:spPr>
      </p:pic>
      <p:sp>
        <p:nvSpPr>
          <p:cNvPr id="8131" name="Google Shape;8131;p597"/>
          <p:cNvSpPr txBox="1"/>
          <p:nvPr/>
        </p:nvSpPr>
        <p:spPr>
          <a:xfrm>
            <a:off x="257500" y="1307367"/>
            <a:ext cx="8440500" cy="4995900"/>
          </a:xfrm>
          <a:prstGeom prst="rect">
            <a:avLst/>
          </a:prstGeom>
          <a:noFill/>
          <a:ln>
            <a:noFill/>
          </a:ln>
        </p:spPr>
        <p:txBody>
          <a:bodyPr anchorCtr="0" anchor="t" bIns="121900" lIns="121900" spcFirstLastPara="1" rIns="121900" wrap="square" tIns="121900">
            <a:noAutofit/>
          </a:bodyPr>
          <a:lstStyle/>
          <a:p>
            <a:pPr indent="-431800" lvl="0" marL="609600" rtl="0" algn="l">
              <a:spcBef>
                <a:spcPts val="0"/>
              </a:spcBef>
              <a:spcAft>
                <a:spcPts val="0"/>
              </a:spcAft>
              <a:buClr>
                <a:schemeClr val="lt2"/>
              </a:buClr>
              <a:buSzPts val="2000"/>
              <a:buChar char="-"/>
            </a:pPr>
            <a:r>
              <a:rPr b="1" lang="en" sz="2000">
                <a:solidFill>
                  <a:schemeClr val="lt2"/>
                </a:solidFill>
              </a:rPr>
              <a:t>1. Train and generate in parallel =&gt; “almost” on-policy</a:t>
            </a:r>
            <a:endParaRPr b="1" sz="2000">
              <a:solidFill>
                <a:schemeClr val="lt2"/>
              </a:solidFill>
            </a:endParaRPr>
          </a:p>
          <a:p>
            <a:pPr indent="-412750" lvl="0" marL="1219200" rtl="0" algn="l">
              <a:spcBef>
                <a:spcPts val="0"/>
              </a:spcBef>
              <a:spcAft>
                <a:spcPts val="0"/>
              </a:spcAft>
              <a:buClr>
                <a:schemeClr val="lt2"/>
              </a:buClr>
              <a:buSzPts val="1700"/>
              <a:buChar char="-"/>
            </a:pPr>
            <a:r>
              <a:rPr lang="en" sz="1700">
                <a:solidFill>
                  <a:schemeClr val="lt2"/>
                </a:solidFill>
              </a:rPr>
              <a:t>Generator weights are updated every ‘n’ steps</a:t>
            </a:r>
            <a:endParaRPr sz="1700">
              <a:solidFill>
                <a:schemeClr val="lt2"/>
              </a:solidFill>
            </a:endParaRPr>
          </a:p>
          <a:p>
            <a:pPr indent="0" lvl="0" marL="0" rtl="0" algn="l">
              <a:spcBef>
                <a:spcPts val="0"/>
              </a:spcBef>
              <a:spcAft>
                <a:spcPts val="0"/>
              </a:spcAft>
              <a:buNone/>
            </a:pPr>
            <a:r>
              <a:t/>
            </a:r>
            <a:endParaRPr sz="2000">
              <a:solidFill>
                <a:schemeClr val="lt2"/>
              </a:solidFill>
            </a:endParaRPr>
          </a:p>
          <a:p>
            <a:pPr indent="-431800" lvl="0" marL="609600" rtl="0" algn="l">
              <a:spcBef>
                <a:spcPts val="0"/>
              </a:spcBef>
              <a:spcAft>
                <a:spcPts val="0"/>
              </a:spcAft>
              <a:buClr>
                <a:schemeClr val="lt2"/>
              </a:buClr>
              <a:buSzPts val="2000"/>
              <a:buChar char="-"/>
            </a:pPr>
            <a:r>
              <a:rPr b="1" lang="en" sz="2000">
                <a:solidFill>
                  <a:schemeClr val="lt2"/>
                </a:solidFill>
              </a:rPr>
              <a:t>2. Train allocation != Generator allocation</a:t>
            </a:r>
            <a:endParaRPr b="1" sz="2000">
              <a:solidFill>
                <a:schemeClr val="lt2"/>
              </a:solidFill>
            </a:endParaRPr>
          </a:p>
          <a:p>
            <a:pPr indent="-412750" lvl="0" marL="1219200" rtl="0" algn="l">
              <a:spcBef>
                <a:spcPts val="0"/>
              </a:spcBef>
              <a:spcAft>
                <a:spcPts val="0"/>
              </a:spcAft>
              <a:buClr>
                <a:schemeClr val="lt2"/>
              </a:buClr>
              <a:buSzPts val="1700"/>
              <a:buChar char="-"/>
            </a:pPr>
            <a:r>
              <a:rPr lang="en" sz="1700">
                <a:solidFill>
                  <a:schemeClr val="lt2"/>
                </a:solidFill>
              </a:rPr>
              <a:t>We allocate as many GPUs for training as we would for “normal” SFT</a:t>
            </a:r>
            <a:endParaRPr sz="1700">
              <a:solidFill>
                <a:schemeClr val="lt2"/>
              </a:solidFill>
            </a:endParaRPr>
          </a:p>
          <a:p>
            <a:pPr indent="-412750" lvl="0" marL="1219200" rtl="0" algn="l">
              <a:spcBef>
                <a:spcPts val="0"/>
              </a:spcBef>
              <a:spcAft>
                <a:spcPts val="0"/>
              </a:spcAft>
              <a:buClr>
                <a:schemeClr val="lt2"/>
              </a:buClr>
              <a:buSzPts val="1700"/>
              <a:buChar char="-"/>
            </a:pPr>
            <a:r>
              <a:rPr lang="en" sz="1700">
                <a:solidFill>
                  <a:schemeClr val="lt2"/>
                </a:solidFill>
              </a:rPr>
              <a:t>We spin up generators until training becomes the bottleneck</a:t>
            </a:r>
            <a:endParaRPr sz="1700">
              <a:solidFill>
                <a:schemeClr val="lt2"/>
              </a:solidFill>
            </a:endParaRPr>
          </a:p>
          <a:p>
            <a:pPr indent="0" lvl="0" marL="0" rtl="0" algn="l">
              <a:spcBef>
                <a:spcPts val="0"/>
              </a:spcBef>
              <a:spcAft>
                <a:spcPts val="0"/>
              </a:spcAft>
              <a:buNone/>
            </a:pPr>
            <a:r>
              <a:t/>
            </a:r>
            <a:endParaRPr sz="2000">
              <a:solidFill>
                <a:schemeClr val="lt2"/>
              </a:solidFill>
            </a:endParaRPr>
          </a:p>
          <a:p>
            <a:pPr indent="-431800" lvl="0" marL="609600" rtl="0" algn="l">
              <a:spcBef>
                <a:spcPts val="0"/>
              </a:spcBef>
              <a:spcAft>
                <a:spcPts val="0"/>
              </a:spcAft>
              <a:buClr>
                <a:schemeClr val="lt2"/>
              </a:buClr>
              <a:buSzPts val="2000"/>
              <a:buChar char="-"/>
            </a:pPr>
            <a:r>
              <a:rPr b="1" lang="en" sz="2000">
                <a:solidFill>
                  <a:schemeClr val="lt2"/>
                </a:solidFill>
              </a:rPr>
              <a:t>3. “On-flight” weight update</a:t>
            </a:r>
            <a:endParaRPr b="1" sz="2000">
              <a:solidFill>
                <a:schemeClr val="lt2"/>
              </a:solidFill>
            </a:endParaRPr>
          </a:p>
          <a:p>
            <a:pPr indent="-412750" lvl="0" marL="1219200" rtl="0" algn="l">
              <a:spcBef>
                <a:spcPts val="0"/>
              </a:spcBef>
              <a:spcAft>
                <a:spcPts val="0"/>
              </a:spcAft>
              <a:buClr>
                <a:schemeClr val="lt2"/>
              </a:buClr>
              <a:buSzPts val="1700"/>
              <a:buChar char="-"/>
            </a:pPr>
            <a:r>
              <a:rPr lang="en" sz="1700">
                <a:solidFill>
                  <a:schemeClr val="lt2"/>
                </a:solidFill>
              </a:rPr>
              <a:t>vLLM’s k/v cache is kept while weights are updated</a:t>
            </a:r>
            <a:endParaRPr sz="1700">
              <a:solidFill>
                <a:schemeClr val="lt2"/>
              </a:solidFill>
            </a:endParaRPr>
          </a:p>
          <a:p>
            <a:pPr indent="-412750" lvl="0" marL="1219200" rtl="0" algn="l">
              <a:spcBef>
                <a:spcPts val="0"/>
              </a:spcBef>
              <a:spcAft>
                <a:spcPts val="0"/>
              </a:spcAft>
              <a:buClr>
                <a:schemeClr val="lt2"/>
              </a:buClr>
              <a:buSzPts val="1700"/>
              <a:buChar char="-"/>
            </a:pPr>
            <a:r>
              <a:rPr lang="en" sz="1700">
                <a:solidFill>
                  <a:schemeClr val="lt2"/>
                </a:solidFill>
              </a:rPr>
              <a:t>a single sequence might go through multiple weight updates</a:t>
            </a:r>
            <a:endParaRPr sz="1700">
              <a:solidFill>
                <a:schemeClr val="lt2"/>
              </a:solidFill>
            </a:endParaRPr>
          </a:p>
          <a:p>
            <a:pPr indent="-412750" lvl="0" marL="1219200" rtl="0" algn="l">
              <a:spcBef>
                <a:spcPts val="0"/>
              </a:spcBef>
              <a:spcAft>
                <a:spcPts val="0"/>
              </a:spcAft>
              <a:buClr>
                <a:schemeClr val="lt2"/>
              </a:buClr>
              <a:buSzPts val="1700"/>
              <a:buChar char="-"/>
            </a:pPr>
            <a:r>
              <a:rPr lang="en" sz="1700">
                <a:solidFill>
                  <a:schemeClr val="lt2"/>
                </a:solidFill>
              </a:rPr>
              <a:t>The “older” the k/v cache, the more off-policy</a:t>
            </a:r>
            <a:endParaRPr sz="1700">
              <a:solidFill>
                <a:schemeClr val="lt2"/>
              </a:solidFill>
            </a:endParaRPr>
          </a:p>
          <a:p>
            <a:pPr indent="0" lvl="0" marL="0" rtl="0" algn="l">
              <a:spcBef>
                <a:spcPts val="0"/>
              </a:spcBef>
              <a:spcAft>
                <a:spcPts val="0"/>
              </a:spcAft>
              <a:buNone/>
            </a:pPr>
            <a:r>
              <a:t/>
            </a:r>
            <a:endParaRPr sz="1900">
              <a:solidFill>
                <a:schemeClr val="dk1"/>
              </a:solidFill>
            </a:endParaRPr>
          </a:p>
          <a:p>
            <a:pPr indent="-431800" lvl="0" marL="609600" rtl="0" algn="l">
              <a:spcBef>
                <a:spcPts val="0"/>
              </a:spcBef>
              <a:spcAft>
                <a:spcPts val="0"/>
              </a:spcAft>
              <a:buClr>
                <a:schemeClr val="dk1"/>
              </a:buClr>
              <a:buSzPts val="2000"/>
              <a:buChar char="-"/>
            </a:pPr>
            <a:r>
              <a:rPr b="1" lang="en" sz="2000">
                <a:solidFill>
                  <a:schemeClr val="dk1"/>
                </a:solidFill>
              </a:rPr>
              <a:t>4. vLLM automagically adapts to longer generations</a:t>
            </a:r>
            <a:endParaRPr b="1" sz="2000">
              <a:solidFill>
                <a:schemeClr val="dk1"/>
              </a:solidFill>
            </a:endParaRPr>
          </a:p>
          <a:p>
            <a:pPr indent="-412750" lvl="0" marL="1219200" rtl="0" algn="l">
              <a:spcBef>
                <a:spcPts val="0"/>
              </a:spcBef>
              <a:spcAft>
                <a:spcPts val="0"/>
              </a:spcAft>
              <a:buClr>
                <a:schemeClr val="dk1"/>
              </a:buClr>
              <a:buSzPts val="1700"/>
              <a:buChar char="-"/>
            </a:pPr>
            <a:r>
              <a:rPr lang="en" sz="1700">
                <a:solidFill>
                  <a:schemeClr val="dk1"/>
                </a:solidFill>
              </a:rPr>
              <a:t>vLLM’s k/v budget &amp; token per step budget (max_gpu_memory_util, max_num_batched_tokens) automagically scales to longer generations</a:t>
            </a:r>
            <a:endParaRPr sz="1700">
              <a:solidFill>
                <a:schemeClr val="dk1"/>
              </a:solidFill>
            </a:endParaRPr>
          </a:p>
          <a:p>
            <a:pPr indent="-412750" lvl="0" marL="1219200" rtl="0" algn="l">
              <a:spcBef>
                <a:spcPts val="0"/>
              </a:spcBef>
              <a:spcAft>
                <a:spcPts val="0"/>
              </a:spcAft>
              <a:buClr>
                <a:schemeClr val="dk1"/>
              </a:buClr>
              <a:buSzPts val="1700"/>
              <a:buChar char="-"/>
            </a:pPr>
            <a:r>
              <a:rPr lang="en" sz="1700">
                <a:solidFill>
                  <a:schemeClr val="dk1"/>
                </a:solidFill>
              </a:rPr>
              <a:t>Once vLLM scheduler queue grows to large spin up more “generators”</a:t>
            </a:r>
            <a:endParaRPr sz="1700">
              <a:solidFill>
                <a:schemeClr val="dk1"/>
              </a:solidFill>
            </a:endParaRPr>
          </a:p>
          <a:p>
            <a:pPr indent="0" lvl="0" marL="1219200" rtl="0" algn="l">
              <a:spcBef>
                <a:spcPts val="0"/>
              </a:spcBef>
              <a:spcAft>
                <a:spcPts val="0"/>
              </a:spcAft>
              <a:buNone/>
            </a:pPr>
            <a:r>
              <a:t/>
            </a:r>
            <a:endParaRPr sz="1900">
              <a:solidFill>
                <a:schemeClr val="dk1"/>
              </a:solidFill>
            </a:endParaRPr>
          </a:p>
        </p:txBody>
      </p:sp>
      <p:pic>
        <p:nvPicPr>
          <p:cNvPr id="8132" name="Google Shape;8132;p597"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133" name="Google Shape;8133;p597"/>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134" name="Google Shape;8134;p597"/>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35" name="Google Shape;8135;p597"/>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9" name="Shape 8139"/>
        <p:cNvGrpSpPr/>
        <p:nvPr/>
      </p:nvGrpSpPr>
      <p:grpSpPr>
        <a:xfrm>
          <a:off x="0" y="0"/>
          <a:ext cx="0" cy="0"/>
          <a:chOff x="0" y="0"/>
          <a:chExt cx="0" cy="0"/>
        </a:xfrm>
      </p:grpSpPr>
      <p:sp>
        <p:nvSpPr>
          <p:cNvPr id="8140" name="Google Shape;8140;p598"/>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141" name="Google Shape;8141;p598"/>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142" name="Google Shape;8142;p598"/>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Our RL infrastructure</a:t>
            </a:r>
            <a:endParaRPr/>
          </a:p>
        </p:txBody>
      </p:sp>
      <p:pic>
        <p:nvPicPr>
          <p:cNvPr id="8143" name="Google Shape;8143;p598" title="rl_pipeline_final.png"/>
          <p:cNvPicPr preferRelativeResize="0"/>
          <p:nvPr/>
        </p:nvPicPr>
        <p:blipFill>
          <a:blip r:embed="rId3">
            <a:alphaModFix/>
          </a:blip>
          <a:stretch>
            <a:fillRect/>
          </a:stretch>
        </p:blipFill>
        <p:spPr>
          <a:xfrm>
            <a:off x="2038800" y="1248185"/>
            <a:ext cx="8223135" cy="4990903"/>
          </a:xfrm>
          <a:prstGeom prst="rect">
            <a:avLst/>
          </a:prstGeom>
          <a:noFill/>
          <a:ln>
            <a:noFill/>
          </a:ln>
        </p:spPr>
      </p:pic>
      <p:pic>
        <p:nvPicPr>
          <p:cNvPr id="8144" name="Google Shape;8144;p598"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145" name="Google Shape;8145;p598"/>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146" name="Google Shape;8146;p598"/>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47" name="Google Shape;8147;p598"/>
          <p:cNvSpPr txBox="1"/>
          <p:nvPr>
            <p:ph idx="12" type="sldNum"/>
          </p:nvPr>
        </p:nvSpPr>
        <p:spPr>
          <a:xfrm>
            <a:off x="74110" y="62809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2" name="Shape 7032"/>
        <p:cNvGrpSpPr/>
        <p:nvPr/>
      </p:nvGrpSpPr>
      <p:grpSpPr>
        <a:xfrm>
          <a:off x="0" y="0"/>
          <a:ext cx="0" cy="0"/>
          <a:chOff x="0" y="0"/>
          <a:chExt cx="0" cy="0"/>
        </a:xfrm>
      </p:grpSpPr>
      <p:sp>
        <p:nvSpPr>
          <p:cNvPr id="7033" name="Google Shape;7033;p5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034" name="Google Shape;7034;p518"/>
          <p:cNvSpPr/>
          <p:nvPr/>
        </p:nvSpPr>
        <p:spPr>
          <a:xfrm>
            <a:off x="2228700" y="3604141"/>
            <a:ext cx="7659300" cy="261900"/>
          </a:xfrm>
          <a:prstGeom prst="triangle">
            <a:avLst>
              <a:gd fmla="val 50000" name="adj"/>
            </a:avLst>
          </a:prstGeom>
          <a:solidFill>
            <a:srgbClr val="F2F2F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035" name="Google Shape;7035;p518"/>
          <p:cNvSpPr/>
          <p:nvPr/>
        </p:nvSpPr>
        <p:spPr>
          <a:xfrm>
            <a:off x="5095600" y="2904167"/>
            <a:ext cx="2000700" cy="872700"/>
          </a:xfrm>
          <a:prstGeom prst="roundRect">
            <a:avLst>
              <a:gd fmla="val 16667" name="adj"/>
            </a:avLst>
          </a:prstGeom>
          <a:solidFill>
            <a:srgbClr val="F2F2F2"/>
          </a:solidFill>
          <a:ln>
            <a:noFill/>
          </a:ln>
        </p:spPr>
        <p:txBody>
          <a:bodyPr anchorCtr="0" anchor="b" bIns="121900" lIns="121900" spcFirstLastPara="1" rIns="121900" wrap="square" tIns="121900">
            <a:noAutofit/>
          </a:bodyPr>
          <a:lstStyle/>
          <a:p>
            <a:pPr indent="0" lvl="0" marL="0" rtl="0" algn="l">
              <a:spcBef>
                <a:spcPts val="0"/>
              </a:spcBef>
              <a:spcAft>
                <a:spcPts val="0"/>
              </a:spcAft>
              <a:buNone/>
            </a:pPr>
            <a:r>
              <a:t/>
            </a:r>
            <a:endParaRPr b="1" sz="1300">
              <a:latin typeface="Red Hat Display"/>
              <a:ea typeface="Red Hat Display"/>
              <a:cs typeface="Red Hat Display"/>
              <a:sym typeface="Red Hat Display"/>
            </a:endParaRPr>
          </a:p>
        </p:txBody>
      </p:sp>
      <p:sp>
        <p:nvSpPr>
          <p:cNvPr id="7036" name="Google Shape;7036;p518"/>
          <p:cNvSpPr/>
          <p:nvPr/>
        </p:nvSpPr>
        <p:spPr>
          <a:xfrm rot="10800000">
            <a:off x="2304000" y="2805148"/>
            <a:ext cx="7659300" cy="261300"/>
          </a:xfrm>
          <a:prstGeom prst="triangle">
            <a:avLst>
              <a:gd fmla="val 50000" name="adj"/>
            </a:avLst>
          </a:prstGeom>
          <a:solidFill>
            <a:srgbClr val="F2F2F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grpSp>
        <p:nvGrpSpPr>
          <p:cNvPr id="7037" name="Google Shape;7037;p518"/>
          <p:cNvGrpSpPr/>
          <p:nvPr/>
        </p:nvGrpSpPr>
        <p:grpSpPr>
          <a:xfrm>
            <a:off x="6335694" y="3974634"/>
            <a:ext cx="1614360" cy="888443"/>
            <a:chOff x="4646201" y="2714377"/>
            <a:chExt cx="1210800" cy="666349"/>
          </a:xfrm>
        </p:grpSpPr>
        <p:sp>
          <p:nvSpPr>
            <p:cNvPr id="7038" name="Google Shape;7038;p518"/>
            <p:cNvSpPr/>
            <p:nvPr/>
          </p:nvSpPr>
          <p:spPr>
            <a:xfrm>
              <a:off x="4646201" y="2732425"/>
              <a:ext cx="1210800" cy="648300"/>
            </a:xfrm>
            <a:prstGeom prst="roundRect">
              <a:avLst>
                <a:gd fmla="val 16667" name="adj"/>
              </a:avLst>
            </a:prstGeom>
            <a:solidFill>
              <a:srgbClr val="F2F2F2"/>
            </a:solidFill>
            <a:ln cap="flat" cmpd="sng" w="9525">
              <a:solidFill>
                <a:srgbClr val="F1F4F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7039" name="Google Shape;7039;p518"/>
            <p:cNvPicPr preferRelativeResize="0"/>
            <p:nvPr/>
          </p:nvPicPr>
          <p:blipFill>
            <a:blip r:embed="rId3">
              <a:alphaModFix/>
            </a:blip>
            <a:stretch>
              <a:fillRect/>
            </a:stretch>
          </p:blipFill>
          <p:spPr>
            <a:xfrm>
              <a:off x="4895949" y="2714377"/>
              <a:ext cx="711304" cy="527900"/>
            </a:xfrm>
            <a:prstGeom prst="rect">
              <a:avLst/>
            </a:prstGeom>
            <a:noFill/>
            <a:ln>
              <a:noFill/>
            </a:ln>
          </p:spPr>
        </p:pic>
        <p:sp>
          <p:nvSpPr>
            <p:cNvPr id="7040" name="Google Shape;7040;p518"/>
            <p:cNvSpPr txBox="1"/>
            <p:nvPr/>
          </p:nvSpPr>
          <p:spPr>
            <a:xfrm>
              <a:off x="4928351" y="3162250"/>
              <a:ext cx="646500" cy="165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Neuron</a:t>
              </a:r>
              <a:endParaRPr b="1" sz="1100">
                <a:solidFill>
                  <a:srgbClr val="0E161E"/>
                </a:solidFill>
                <a:latin typeface="Red Hat Display"/>
                <a:ea typeface="Red Hat Display"/>
                <a:cs typeface="Red Hat Display"/>
                <a:sym typeface="Red Hat Display"/>
              </a:endParaRPr>
            </a:p>
          </p:txBody>
        </p:sp>
      </p:grpSp>
      <p:grpSp>
        <p:nvGrpSpPr>
          <p:cNvPr id="7041" name="Google Shape;7041;p518"/>
          <p:cNvGrpSpPr/>
          <p:nvPr/>
        </p:nvGrpSpPr>
        <p:grpSpPr>
          <a:xfrm>
            <a:off x="4530195" y="3974633"/>
            <a:ext cx="1614360" cy="864378"/>
            <a:chOff x="3222001" y="2730913"/>
            <a:chExt cx="1210800" cy="648300"/>
          </a:xfrm>
        </p:grpSpPr>
        <p:sp>
          <p:nvSpPr>
            <p:cNvPr id="7042" name="Google Shape;7042;p518"/>
            <p:cNvSpPr/>
            <p:nvPr/>
          </p:nvSpPr>
          <p:spPr>
            <a:xfrm>
              <a:off x="3222001" y="2730913"/>
              <a:ext cx="1210800" cy="648300"/>
            </a:xfrm>
            <a:prstGeom prst="roundRect">
              <a:avLst>
                <a:gd fmla="val 16667" name="adj"/>
              </a:avLst>
            </a:prstGeom>
            <a:solidFill>
              <a:srgbClr val="F2F2F2"/>
            </a:solidFill>
            <a:ln cap="flat" cmpd="sng" w="9525">
              <a:solidFill>
                <a:srgbClr val="F1F4F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7043" name="Google Shape;7043;p518"/>
            <p:cNvPicPr preferRelativeResize="0"/>
            <p:nvPr/>
          </p:nvPicPr>
          <p:blipFill>
            <a:blip r:embed="rId4">
              <a:alphaModFix/>
            </a:blip>
            <a:stretch>
              <a:fillRect/>
            </a:stretch>
          </p:blipFill>
          <p:spPr>
            <a:xfrm>
              <a:off x="3354754" y="2827553"/>
              <a:ext cx="945292" cy="319846"/>
            </a:xfrm>
            <a:prstGeom prst="rect">
              <a:avLst/>
            </a:prstGeom>
            <a:noFill/>
            <a:ln>
              <a:noFill/>
            </a:ln>
          </p:spPr>
        </p:pic>
        <p:sp>
          <p:nvSpPr>
            <p:cNvPr id="7044" name="Google Shape;7044;p518"/>
            <p:cNvSpPr txBox="1"/>
            <p:nvPr/>
          </p:nvSpPr>
          <p:spPr>
            <a:xfrm>
              <a:off x="3504150" y="3163225"/>
              <a:ext cx="646500" cy="165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TPU</a:t>
              </a:r>
              <a:endParaRPr b="1" sz="1100">
                <a:solidFill>
                  <a:srgbClr val="0E161E"/>
                </a:solidFill>
                <a:latin typeface="Red Hat Display"/>
                <a:ea typeface="Red Hat Display"/>
                <a:cs typeface="Red Hat Display"/>
                <a:sym typeface="Red Hat Display"/>
              </a:endParaRPr>
            </a:p>
          </p:txBody>
        </p:sp>
      </p:grpSp>
      <p:grpSp>
        <p:nvGrpSpPr>
          <p:cNvPr id="7045" name="Google Shape;7045;p518"/>
          <p:cNvGrpSpPr/>
          <p:nvPr/>
        </p:nvGrpSpPr>
        <p:grpSpPr>
          <a:xfrm>
            <a:off x="8141197" y="3974633"/>
            <a:ext cx="1614360" cy="864378"/>
            <a:chOff x="5945151" y="2734913"/>
            <a:chExt cx="1210800" cy="648300"/>
          </a:xfrm>
        </p:grpSpPr>
        <p:sp>
          <p:nvSpPr>
            <p:cNvPr id="7046" name="Google Shape;7046;p518"/>
            <p:cNvSpPr/>
            <p:nvPr/>
          </p:nvSpPr>
          <p:spPr>
            <a:xfrm>
              <a:off x="5945150" y="2734913"/>
              <a:ext cx="1210800" cy="648300"/>
            </a:xfrm>
            <a:prstGeom prst="roundRect">
              <a:avLst>
                <a:gd fmla="val 16667" name="adj"/>
              </a:avLst>
            </a:prstGeom>
            <a:solidFill>
              <a:srgbClr val="F2F2F2"/>
            </a:solidFill>
            <a:ln cap="flat" cmpd="sng" w="9525">
              <a:solidFill>
                <a:srgbClr val="F1F4F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7047" name="Google Shape;7047;p518"/>
            <p:cNvPicPr preferRelativeResize="0"/>
            <p:nvPr/>
          </p:nvPicPr>
          <p:blipFill>
            <a:blip r:embed="rId5">
              <a:alphaModFix/>
            </a:blip>
            <a:stretch>
              <a:fillRect/>
            </a:stretch>
          </p:blipFill>
          <p:spPr>
            <a:xfrm>
              <a:off x="6194903" y="2789443"/>
              <a:ext cx="711296" cy="400104"/>
            </a:xfrm>
            <a:prstGeom prst="rect">
              <a:avLst/>
            </a:prstGeom>
            <a:noFill/>
            <a:ln>
              <a:noFill/>
            </a:ln>
          </p:spPr>
        </p:pic>
        <p:sp>
          <p:nvSpPr>
            <p:cNvPr id="7048" name="Google Shape;7048;p518"/>
            <p:cNvSpPr txBox="1"/>
            <p:nvPr/>
          </p:nvSpPr>
          <p:spPr>
            <a:xfrm>
              <a:off x="6227300" y="3162237"/>
              <a:ext cx="646500" cy="165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Gaudi</a:t>
              </a:r>
              <a:endParaRPr b="1" sz="1100">
                <a:solidFill>
                  <a:srgbClr val="0E161E"/>
                </a:solidFill>
                <a:latin typeface="Red Hat Display"/>
                <a:ea typeface="Red Hat Display"/>
                <a:cs typeface="Red Hat Display"/>
                <a:sym typeface="Red Hat Display"/>
              </a:endParaRPr>
            </a:p>
          </p:txBody>
        </p:sp>
      </p:grpSp>
      <p:grpSp>
        <p:nvGrpSpPr>
          <p:cNvPr id="7049" name="Google Shape;7049;p518"/>
          <p:cNvGrpSpPr/>
          <p:nvPr/>
        </p:nvGrpSpPr>
        <p:grpSpPr>
          <a:xfrm>
            <a:off x="2724695" y="4003655"/>
            <a:ext cx="1614360" cy="864378"/>
            <a:chOff x="1847088" y="2761488"/>
            <a:chExt cx="1210800" cy="648300"/>
          </a:xfrm>
        </p:grpSpPr>
        <p:sp>
          <p:nvSpPr>
            <p:cNvPr id="7050" name="Google Shape;7050;p518"/>
            <p:cNvSpPr/>
            <p:nvPr/>
          </p:nvSpPr>
          <p:spPr>
            <a:xfrm>
              <a:off x="1847088" y="2761488"/>
              <a:ext cx="1210800" cy="648300"/>
            </a:xfrm>
            <a:prstGeom prst="roundRect">
              <a:avLst>
                <a:gd fmla="val 16667" name="adj"/>
              </a:avLst>
            </a:prstGeom>
            <a:solidFill>
              <a:srgbClr val="F2F2F2"/>
            </a:solidFill>
            <a:ln cap="flat" cmpd="sng" w="9525">
              <a:solidFill>
                <a:srgbClr val="F1F4F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051" name="Google Shape;7051;p518"/>
            <p:cNvSpPr txBox="1"/>
            <p:nvPr/>
          </p:nvSpPr>
          <p:spPr>
            <a:xfrm>
              <a:off x="2075838" y="3163225"/>
              <a:ext cx="753300" cy="165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Instinct</a:t>
              </a:r>
              <a:endParaRPr b="1" sz="1100">
                <a:solidFill>
                  <a:srgbClr val="0E161E"/>
                </a:solidFill>
                <a:latin typeface="Red Hat Display"/>
                <a:ea typeface="Red Hat Display"/>
                <a:cs typeface="Red Hat Display"/>
                <a:sym typeface="Red Hat Display"/>
              </a:endParaRPr>
            </a:p>
          </p:txBody>
        </p:sp>
      </p:grpSp>
      <p:grpSp>
        <p:nvGrpSpPr>
          <p:cNvPr id="7052" name="Google Shape;7052;p518"/>
          <p:cNvGrpSpPr/>
          <p:nvPr/>
        </p:nvGrpSpPr>
        <p:grpSpPr>
          <a:xfrm>
            <a:off x="833841" y="3974632"/>
            <a:ext cx="1614360" cy="864378"/>
            <a:chOff x="515513" y="2761488"/>
            <a:chExt cx="1210800" cy="648300"/>
          </a:xfrm>
        </p:grpSpPr>
        <p:sp>
          <p:nvSpPr>
            <p:cNvPr id="7053" name="Google Shape;7053;p518"/>
            <p:cNvSpPr/>
            <p:nvPr/>
          </p:nvSpPr>
          <p:spPr>
            <a:xfrm>
              <a:off x="515513" y="2761488"/>
              <a:ext cx="1210800" cy="648300"/>
            </a:xfrm>
            <a:prstGeom prst="roundRect">
              <a:avLst>
                <a:gd fmla="val 16667" name="adj"/>
              </a:avLst>
            </a:prstGeom>
            <a:solidFill>
              <a:srgbClr val="F2F2F2"/>
            </a:solidFill>
            <a:ln cap="flat" cmpd="sng" w="9525">
              <a:solidFill>
                <a:srgbClr val="F1F4F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7054" name="Google Shape;7054;p518"/>
            <p:cNvPicPr preferRelativeResize="0"/>
            <p:nvPr/>
          </p:nvPicPr>
          <p:blipFill rotWithShape="1">
            <a:blip r:embed="rId6">
              <a:alphaModFix/>
            </a:blip>
            <a:srcRect b="16229" l="4785" r="6758" t="24236"/>
            <a:stretch/>
          </p:blipFill>
          <p:spPr>
            <a:xfrm>
              <a:off x="515525" y="2811850"/>
              <a:ext cx="1184276" cy="414900"/>
            </a:xfrm>
            <a:prstGeom prst="rect">
              <a:avLst/>
            </a:prstGeom>
            <a:noFill/>
            <a:ln>
              <a:noFill/>
            </a:ln>
          </p:spPr>
        </p:pic>
        <p:sp>
          <p:nvSpPr>
            <p:cNvPr id="7055" name="Google Shape;7055;p518"/>
            <p:cNvSpPr txBox="1"/>
            <p:nvPr/>
          </p:nvSpPr>
          <p:spPr>
            <a:xfrm>
              <a:off x="744263" y="3163225"/>
              <a:ext cx="753300" cy="165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GPU</a:t>
              </a:r>
              <a:endParaRPr b="1" sz="1100">
                <a:solidFill>
                  <a:srgbClr val="0E161E"/>
                </a:solidFill>
                <a:latin typeface="Red Hat Display"/>
                <a:ea typeface="Red Hat Display"/>
                <a:cs typeface="Red Hat Display"/>
                <a:sym typeface="Red Hat Display"/>
              </a:endParaRPr>
            </a:p>
          </p:txBody>
        </p:sp>
      </p:grpSp>
      <p:sp>
        <p:nvSpPr>
          <p:cNvPr id="7056" name="Google Shape;7056;p518"/>
          <p:cNvSpPr/>
          <p:nvPr/>
        </p:nvSpPr>
        <p:spPr>
          <a:xfrm>
            <a:off x="701784" y="1937426"/>
            <a:ext cx="10788000" cy="763500"/>
          </a:xfrm>
          <a:prstGeom prst="roundRect">
            <a:avLst>
              <a:gd fmla="val 16667" name="adj"/>
            </a:avLst>
          </a:prstGeom>
          <a:solidFill>
            <a:srgbClr val="F2F2F2"/>
          </a:solidFill>
          <a:ln cap="flat" cmpd="sng" w="9525">
            <a:solidFill>
              <a:srgbClr val="F1F4F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300">
              <a:latin typeface="Red Hat Display"/>
              <a:ea typeface="Red Hat Display"/>
              <a:cs typeface="Red Hat Display"/>
              <a:sym typeface="Red Hat Display"/>
            </a:endParaRPr>
          </a:p>
        </p:txBody>
      </p:sp>
      <p:pic>
        <p:nvPicPr>
          <p:cNvPr id="7057" name="Google Shape;7057;p518"/>
          <p:cNvPicPr preferRelativeResize="0"/>
          <p:nvPr/>
        </p:nvPicPr>
        <p:blipFill>
          <a:blip r:embed="rId7">
            <a:alphaModFix/>
          </a:blip>
          <a:stretch>
            <a:fillRect/>
          </a:stretch>
        </p:blipFill>
        <p:spPr>
          <a:xfrm>
            <a:off x="1036487" y="2005324"/>
            <a:ext cx="652380" cy="366996"/>
          </a:xfrm>
          <a:prstGeom prst="rect">
            <a:avLst/>
          </a:prstGeom>
          <a:noFill/>
          <a:ln>
            <a:noFill/>
          </a:ln>
        </p:spPr>
      </p:pic>
      <p:pic>
        <p:nvPicPr>
          <p:cNvPr id="7058" name="Google Shape;7058;p518"/>
          <p:cNvPicPr preferRelativeResize="0"/>
          <p:nvPr/>
        </p:nvPicPr>
        <p:blipFill>
          <a:blip r:embed="rId8">
            <a:alphaModFix/>
          </a:blip>
          <a:stretch>
            <a:fillRect/>
          </a:stretch>
        </p:blipFill>
        <p:spPr>
          <a:xfrm>
            <a:off x="3539631" y="1994226"/>
            <a:ext cx="389191" cy="389191"/>
          </a:xfrm>
          <a:prstGeom prst="rect">
            <a:avLst/>
          </a:prstGeom>
          <a:noFill/>
          <a:ln>
            <a:noFill/>
          </a:ln>
        </p:spPr>
      </p:pic>
      <p:pic>
        <p:nvPicPr>
          <p:cNvPr id="7059" name="Google Shape;7059;p518"/>
          <p:cNvPicPr preferRelativeResize="0"/>
          <p:nvPr/>
        </p:nvPicPr>
        <p:blipFill>
          <a:blip r:embed="rId9">
            <a:alphaModFix/>
          </a:blip>
          <a:stretch>
            <a:fillRect/>
          </a:stretch>
        </p:blipFill>
        <p:spPr>
          <a:xfrm>
            <a:off x="2328538" y="1953228"/>
            <a:ext cx="471188" cy="471188"/>
          </a:xfrm>
          <a:prstGeom prst="rect">
            <a:avLst/>
          </a:prstGeom>
          <a:noFill/>
          <a:ln>
            <a:noFill/>
          </a:ln>
        </p:spPr>
      </p:pic>
      <p:pic>
        <p:nvPicPr>
          <p:cNvPr id="7060" name="Google Shape;7060;p518"/>
          <p:cNvPicPr preferRelativeResize="0"/>
          <p:nvPr/>
        </p:nvPicPr>
        <p:blipFill rotWithShape="1">
          <a:blip r:embed="rId10">
            <a:alphaModFix/>
          </a:blip>
          <a:srcRect b="38161" l="0" r="0" t="37948"/>
          <a:stretch/>
        </p:blipFill>
        <p:spPr>
          <a:xfrm>
            <a:off x="7868998" y="2051828"/>
            <a:ext cx="1146870" cy="273988"/>
          </a:xfrm>
          <a:prstGeom prst="rect">
            <a:avLst/>
          </a:prstGeom>
          <a:noFill/>
          <a:ln>
            <a:noFill/>
          </a:ln>
        </p:spPr>
      </p:pic>
      <p:pic>
        <p:nvPicPr>
          <p:cNvPr id="7061" name="Google Shape;7061;p518"/>
          <p:cNvPicPr preferRelativeResize="0"/>
          <p:nvPr/>
        </p:nvPicPr>
        <p:blipFill>
          <a:blip r:embed="rId4">
            <a:alphaModFix/>
          </a:blip>
          <a:stretch>
            <a:fillRect/>
          </a:stretch>
        </p:blipFill>
        <p:spPr>
          <a:xfrm>
            <a:off x="4389338" y="2014743"/>
            <a:ext cx="1028974" cy="348158"/>
          </a:xfrm>
          <a:prstGeom prst="rect">
            <a:avLst/>
          </a:prstGeom>
          <a:noFill/>
          <a:ln>
            <a:noFill/>
          </a:ln>
        </p:spPr>
      </p:pic>
      <p:pic>
        <p:nvPicPr>
          <p:cNvPr id="7062" name="Google Shape;7062;p518"/>
          <p:cNvPicPr preferRelativeResize="0"/>
          <p:nvPr/>
        </p:nvPicPr>
        <p:blipFill>
          <a:blip r:embed="rId11">
            <a:alphaModFix/>
          </a:blip>
          <a:stretch>
            <a:fillRect/>
          </a:stretch>
        </p:blipFill>
        <p:spPr>
          <a:xfrm>
            <a:off x="10509074" y="2057891"/>
            <a:ext cx="652380" cy="261860"/>
          </a:xfrm>
          <a:prstGeom prst="rect">
            <a:avLst/>
          </a:prstGeom>
          <a:noFill/>
          <a:ln>
            <a:noFill/>
          </a:ln>
        </p:spPr>
      </p:pic>
      <p:pic>
        <p:nvPicPr>
          <p:cNvPr id="7063" name="Google Shape;7063;p518"/>
          <p:cNvPicPr preferRelativeResize="0"/>
          <p:nvPr/>
        </p:nvPicPr>
        <p:blipFill rotWithShape="1">
          <a:blip r:embed="rId6">
            <a:alphaModFix/>
          </a:blip>
          <a:srcRect b="28449" l="0" r="0" t="23247"/>
          <a:stretch/>
        </p:blipFill>
        <p:spPr>
          <a:xfrm>
            <a:off x="8974950" y="1996001"/>
            <a:ext cx="1283200" cy="348150"/>
          </a:xfrm>
          <a:prstGeom prst="rect">
            <a:avLst/>
          </a:prstGeom>
          <a:noFill/>
          <a:ln>
            <a:noFill/>
          </a:ln>
        </p:spPr>
      </p:pic>
      <p:sp>
        <p:nvSpPr>
          <p:cNvPr id="7064" name="Google Shape;7064;p518"/>
          <p:cNvSpPr txBox="1"/>
          <p:nvPr/>
        </p:nvSpPr>
        <p:spPr>
          <a:xfrm>
            <a:off x="860481" y="2404387"/>
            <a:ext cx="10044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Llama</a:t>
            </a:r>
            <a:endParaRPr b="1" sz="1100">
              <a:solidFill>
                <a:srgbClr val="0E161E"/>
              </a:solidFill>
              <a:latin typeface="Red Hat Display"/>
              <a:ea typeface="Red Hat Display"/>
              <a:cs typeface="Red Hat Display"/>
              <a:sym typeface="Red Hat Display"/>
            </a:endParaRPr>
          </a:p>
        </p:txBody>
      </p:sp>
      <p:sp>
        <p:nvSpPr>
          <p:cNvPr id="7065" name="Google Shape;7065;p518"/>
          <p:cNvSpPr txBox="1"/>
          <p:nvPr/>
        </p:nvSpPr>
        <p:spPr>
          <a:xfrm>
            <a:off x="2044576" y="2404387"/>
            <a:ext cx="10044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Qwen</a:t>
            </a:r>
            <a:endParaRPr b="1" sz="1100">
              <a:solidFill>
                <a:srgbClr val="0E161E"/>
              </a:solidFill>
              <a:latin typeface="Red Hat Display"/>
              <a:ea typeface="Red Hat Display"/>
              <a:cs typeface="Red Hat Display"/>
              <a:sym typeface="Red Hat Display"/>
            </a:endParaRPr>
          </a:p>
        </p:txBody>
      </p:sp>
      <p:sp>
        <p:nvSpPr>
          <p:cNvPr id="7066" name="Google Shape;7066;p518"/>
          <p:cNvSpPr txBox="1"/>
          <p:nvPr/>
        </p:nvSpPr>
        <p:spPr>
          <a:xfrm>
            <a:off x="3142882" y="2404387"/>
            <a:ext cx="11469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DeepSeek</a:t>
            </a:r>
            <a:endParaRPr b="1" sz="1100">
              <a:solidFill>
                <a:srgbClr val="0E161E"/>
              </a:solidFill>
              <a:latin typeface="Red Hat Display"/>
              <a:ea typeface="Red Hat Display"/>
              <a:cs typeface="Red Hat Display"/>
              <a:sym typeface="Red Hat Display"/>
            </a:endParaRPr>
          </a:p>
        </p:txBody>
      </p:sp>
      <p:sp>
        <p:nvSpPr>
          <p:cNvPr id="7067" name="Google Shape;7067;p518"/>
          <p:cNvSpPr txBox="1"/>
          <p:nvPr/>
        </p:nvSpPr>
        <p:spPr>
          <a:xfrm>
            <a:off x="4412767" y="2404387"/>
            <a:ext cx="10044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Gemma</a:t>
            </a:r>
            <a:endParaRPr b="1" sz="1100">
              <a:solidFill>
                <a:srgbClr val="0E161E"/>
              </a:solidFill>
              <a:latin typeface="Red Hat Display"/>
              <a:ea typeface="Red Hat Display"/>
              <a:cs typeface="Red Hat Display"/>
              <a:sym typeface="Red Hat Display"/>
            </a:endParaRPr>
          </a:p>
        </p:txBody>
      </p:sp>
      <p:sp>
        <p:nvSpPr>
          <p:cNvPr id="7068" name="Google Shape;7068;p518"/>
          <p:cNvSpPr txBox="1"/>
          <p:nvPr/>
        </p:nvSpPr>
        <p:spPr>
          <a:xfrm>
            <a:off x="5596862" y="2404387"/>
            <a:ext cx="10044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Mistral</a:t>
            </a:r>
            <a:endParaRPr b="1" sz="1100">
              <a:solidFill>
                <a:srgbClr val="0E161E"/>
              </a:solidFill>
              <a:latin typeface="Red Hat Display"/>
              <a:ea typeface="Red Hat Display"/>
              <a:cs typeface="Red Hat Display"/>
              <a:sym typeface="Red Hat Display"/>
            </a:endParaRPr>
          </a:p>
        </p:txBody>
      </p:sp>
      <p:sp>
        <p:nvSpPr>
          <p:cNvPr id="7069" name="Google Shape;7069;p518"/>
          <p:cNvSpPr txBox="1"/>
          <p:nvPr/>
        </p:nvSpPr>
        <p:spPr>
          <a:xfrm>
            <a:off x="6780958" y="2404387"/>
            <a:ext cx="10044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Molmo</a:t>
            </a:r>
            <a:endParaRPr b="1" sz="1100">
              <a:solidFill>
                <a:srgbClr val="0E161E"/>
              </a:solidFill>
              <a:latin typeface="Red Hat Display"/>
              <a:ea typeface="Red Hat Display"/>
              <a:cs typeface="Red Hat Display"/>
              <a:sym typeface="Red Hat Display"/>
            </a:endParaRPr>
          </a:p>
        </p:txBody>
      </p:sp>
      <p:sp>
        <p:nvSpPr>
          <p:cNvPr id="7070" name="Google Shape;7070;p518"/>
          <p:cNvSpPr txBox="1"/>
          <p:nvPr/>
        </p:nvSpPr>
        <p:spPr>
          <a:xfrm>
            <a:off x="7965053" y="2404387"/>
            <a:ext cx="10044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Phi</a:t>
            </a:r>
            <a:endParaRPr b="1" sz="1100">
              <a:solidFill>
                <a:srgbClr val="0E161E"/>
              </a:solidFill>
              <a:latin typeface="Red Hat Display"/>
              <a:ea typeface="Red Hat Display"/>
              <a:cs typeface="Red Hat Display"/>
              <a:sym typeface="Red Hat Display"/>
            </a:endParaRPr>
          </a:p>
        </p:txBody>
      </p:sp>
      <p:sp>
        <p:nvSpPr>
          <p:cNvPr id="7071" name="Google Shape;7071;p518"/>
          <p:cNvSpPr txBox="1"/>
          <p:nvPr/>
        </p:nvSpPr>
        <p:spPr>
          <a:xfrm>
            <a:off x="9109612" y="2404387"/>
            <a:ext cx="11469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Nemotron</a:t>
            </a:r>
            <a:endParaRPr b="1" sz="1100">
              <a:solidFill>
                <a:srgbClr val="0E161E"/>
              </a:solidFill>
              <a:latin typeface="Red Hat Display"/>
              <a:ea typeface="Red Hat Display"/>
              <a:cs typeface="Red Hat Display"/>
              <a:sym typeface="Red Hat Display"/>
            </a:endParaRPr>
          </a:p>
        </p:txBody>
      </p:sp>
      <p:sp>
        <p:nvSpPr>
          <p:cNvPr id="7072" name="Google Shape;7072;p518"/>
          <p:cNvSpPr txBox="1"/>
          <p:nvPr/>
        </p:nvSpPr>
        <p:spPr>
          <a:xfrm>
            <a:off x="10333244" y="2404387"/>
            <a:ext cx="10044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Granite</a:t>
            </a:r>
            <a:endParaRPr b="1" sz="1100">
              <a:solidFill>
                <a:srgbClr val="0E161E"/>
              </a:solidFill>
              <a:latin typeface="Red Hat Display"/>
              <a:ea typeface="Red Hat Display"/>
              <a:cs typeface="Red Hat Display"/>
              <a:sym typeface="Red Hat Display"/>
            </a:endParaRPr>
          </a:p>
        </p:txBody>
      </p:sp>
      <p:pic>
        <p:nvPicPr>
          <p:cNvPr id="7073" name="Google Shape;7073;p518"/>
          <p:cNvPicPr preferRelativeResize="0"/>
          <p:nvPr/>
        </p:nvPicPr>
        <p:blipFill rotWithShape="1">
          <a:blip r:embed="rId12">
            <a:alphaModFix/>
          </a:blip>
          <a:srcRect b="0" l="0" r="64363" t="0"/>
          <a:stretch/>
        </p:blipFill>
        <p:spPr>
          <a:xfrm>
            <a:off x="5904455" y="1979800"/>
            <a:ext cx="389189" cy="418043"/>
          </a:xfrm>
          <a:prstGeom prst="rect">
            <a:avLst/>
          </a:prstGeom>
          <a:noFill/>
          <a:ln>
            <a:noFill/>
          </a:ln>
        </p:spPr>
      </p:pic>
      <p:pic>
        <p:nvPicPr>
          <p:cNvPr id="7074" name="Google Shape;7074;p518"/>
          <p:cNvPicPr preferRelativeResize="0"/>
          <p:nvPr/>
        </p:nvPicPr>
        <p:blipFill>
          <a:blip r:embed="rId13">
            <a:alphaModFix/>
          </a:blip>
          <a:stretch>
            <a:fillRect/>
          </a:stretch>
        </p:blipFill>
        <p:spPr>
          <a:xfrm>
            <a:off x="5379265" y="3083095"/>
            <a:ext cx="1508772" cy="432813"/>
          </a:xfrm>
          <a:prstGeom prst="rect">
            <a:avLst/>
          </a:prstGeom>
          <a:noFill/>
          <a:ln>
            <a:noFill/>
          </a:ln>
        </p:spPr>
      </p:pic>
      <p:pic>
        <p:nvPicPr>
          <p:cNvPr id="7075" name="Google Shape;7075;p518"/>
          <p:cNvPicPr preferRelativeResize="0"/>
          <p:nvPr/>
        </p:nvPicPr>
        <p:blipFill rotWithShape="1">
          <a:blip r:embed="rId14">
            <a:alphaModFix/>
          </a:blip>
          <a:srcRect b="34889" l="10654" r="10243" t="33695"/>
          <a:stretch/>
        </p:blipFill>
        <p:spPr>
          <a:xfrm>
            <a:off x="2974233" y="4154700"/>
            <a:ext cx="1102887" cy="292000"/>
          </a:xfrm>
          <a:prstGeom prst="rect">
            <a:avLst/>
          </a:prstGeom>
          <a:noFill/>
          <a:ln>
            <a:noFill/>
          </a:ln>
        </p:spPr>
      </p:pic>
      <p:sp>
        <p:nvSpPr>
          <p:cNvPr id="7076" name="Google Shape;7076;p518"/>
          <p:cNvSpPr/>
          <p:nvPr/>
        </p:nvSpPr>
        <p:spPr>
          <a:xfrm>
            <a:off x="9942249" y="3974724"/>
            <a:ext cx="1614300" cy="864300"/>
          </a:xfrm>
          <a:prstGeom prst="roundRect">
            <a:avLst>
              <a:gd fmla="val 16667" name="adj"/>
            </a:avLst>
          </a:prstGeom>
          <a:solidFill>
            <a:srgbClr val="F2F2F2"/>
          </a:solidFill>
          <a:ln cap="flat" cmpd="sng" w="9525">
            <a:solidFill>
              <a:srgbClr val="F1F4F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077" name="Google Shape;7077;p518"/>
          <p:cNvSpPr txBox="1"/>
          <p:nvPr/>
        </p:nvSpPr>
        <p:spPr>
          <a:xfrm>
            <a:off x="10318449" y="4544490"/>
            <a:ext cx="861900" cy="2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0E161E"/>
                </a:solidFill>
                <a:latin typeface="Red Hat Display"/>
                <a:ea typeface="Red Hat Display"/>
                <a:cs typeface="Red Hat Display"/>
                <a:sym typeface="Red Hat Display"/>
              </a:rPr>
              <a:t>Spyre</a:t>
            </a:r>
            <a:endParaRPr b="1" sz="1100">
              <a:solidFill>
                <a:srgbClr val="0E161E"/>
              </a:solidFill>
              <a:latin typeface="Red Hat Display"/>
              <a:ea typeface="Red Hat Display"/>
              <a:cs typeface="Red Hat Display"/>
              <a:sym typeface="Red Hat Display"/>
            </a:endParaRPr>
          </a:p>
        </p:txBody>
      </p:sp>
      <p:pic>
        <p:nvPicPr>
          <p:cNvPr id="7078" name="Google Shape;7078;p518"/>
          <p:cNvPicPr preferRelativeResize="0"/>
          <p:nvPr/>
        </p:nvPicPr>
        <p:blipFill>
          <a:blip r:embed="rId11">
            <a:alphaModFix/>
          </a:blip>
          <a:stretch>
            <a:fillRect/>
          </a:stretch>
        </p:blipFill>
        <p:spPr>
          <a:xfrm>
            <a:off x="10367255" y="4184841"/>
            <a:ext cx="652396" cy="261867"/>
          </a:xfrm>
          <a:prstGeom prst="rect">
            <a:avLst/>
          </a:prstGeom>
          <a:noFill/>
          <a:ln>
            <a:noFill/>
          </a:ln>
        </p:spPr>
      </p:pic>
      <p:pic>
        <p:nvPicPr>
          <p:cNvPr id="7079" name="Google Shape;7079;p518"/>
          <p:cNvPicPr preferRelativeResize="0"/>
          <p:nvPr/>
        </p:nvPicPr>
        <p:blipFill>
          <a:blip r:embed="rId15">
            <a:alphaModFix/>
          </a:blip>
          <a:stretch>
            <a:fillRect/>
          </a:stretch>
        </p:blipFill>
        <p:spPr>
          <a:xfrm>
            <a:off x="6916443" y="2093413"/>
            <a:ext cx="605016" cy="205591"/>
          </a:xfrm>
          <a:prstGeom prst="rect">
            <a:avLst/>
          </a:prstGeom>
          <a:noFill/>
          <a:ln>
            <a:noFill/>
          </a:ln>
        </p:spPr>
      </p:pic>
      <p:grpSp>
        <p:nvGrpSpPr>
          <p:cNvPr id="7080" name="Google Shape;7080;p518"/>
          <p:cNvGrpSpPr/>
          <p:nvPr/>
        </p:nvGrpSpPr>
        <p:grpSpPr>
          <a:xfrm>
            <a:off x="9295412" y="5030052"/>
            <a:ext cx="864000" cy="934897"/>
            <a:chOff x="9380324" y="5148476"/>
            <a:chExt cx="864000" cy="934897"/>
          </a:xfrm>
        </p:grpSpPr>
        <p:pic>
          <p:nvPicPr>
            <p:cNvPr id="7081" name="Google Shape;7081;p518"/>
            <p:cNvPicPr preferRelativeResize="0"/>
            <p:nvPr/>
          </p:nvPicPr>
          <p:blipFill rotWithShape="1">
            <a:blip r:embed="rId16">
              <a:alphaModFix/>
            </a:blip>
            <a:srcRect b="0" l="0" r="0" t="0"/>
            <a:stretch/>
          </p:blipFill>
          <p:spPr>
            <a:xfrm>
              <a:off x="9493374" y="5148476"/>
              <a:ext cx="637900" cy="637900"/>
            </a:xfrm>
            <a:prstGeom prst="rect">
              <a:avLst/>
            </a:prstGeom>
            <a:noFill/>
            <a:ln>
              <a:noFill/>
            </a:ln>
          </p:spPr>
        </p:pic>
        <p:sp>
          <p:nvSpPr>
            <p:cNvPr id="7082" name="Google Shape;7082;p518"/>
            <p:cNvSpPr txBox="1"/>
            <p:nvPr/>
          </p:nvSpPr>
          <p:spPr>
            <a:xfrm>
              <a:off x="9380324" y="5786373"/>
              <a:ext cx="864000" cy="2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ed Hat Text"/>
                  <a:ea typeface="Red Hat Text"/>
                  <a:cs typeface="Red Hat Text"/>
                  <a:sym typeface="Red Hat Text"/>
                </a:rPr>
                <a:t>Edge</a:t>
              </a:r>
              <a:endParaRPr sz="1000">
                <a:latin typeface="Red Hat Text"/>
                <a:ea typeface="Red Hat Text"/>
                <a:cs typeface="Red Hat Text"/>
                <a:sym typeface="Red Hat Text"/>
              </a:endParaRPr>
            </a:p>
          </p:txBody>
        </p:sp>
      </p:grpSp>
      <p:grpSp>
        <p:nvGrpSpPr>
          <p:cNvPr id="7083" name="Google Shape;7083;p518"/>
          <p:cNvGrpSpPr/>
          <p:nvPr/>
        </p:nvGrpSpPr>
        <p:grpSpPr>
          <a:xfrm>
            <a:off x="5754612" y="5027877"/>
            <a:ext cx="864000" cy="934897"/>
            <a:chOff x="5554043" y="5146301"/>
            <a:chExt cx="864000" cy="934897"/>
          </a:xfrm>
        </p:grpSpPr>
        <p:pic>
          <p:nvPicPr>
            <p:cNvPr id="7084" name="Google Shape;7084;p518"/>
            <p:cNvPicPr preferRelativeResize="0"/>
            <p:nvPr/>
          </p:nvPicPr>
          <p:blipFill rotWithShape="1">
            <a:blip r:embed="rId17">
              <a:alphaModFix/>
            </a:blip>
            <a:srcRect b="0" l="0" r="0" t="0"/>
            <a:stretch/>
          </p:blipFill>
          <p:spPr>
            <a:xfrm>
              <a:off x="5667093" y="5146301"/>
              <a:ext cx="637900" cy="637900"/>
            </a:xfrm>
            <a:prstGeom prst="rect">
              <a:avLst/>
            </a:prstGeom>
            <a:noFill/>
            <a:ln>
              <a:noFill/>
            </a:ln>
          </p:spPr>
        </p:pic>
        <p:sp>
          <p:nvSpPr>
            <p:cNvPr id="7085" name="Google Shape;7085;p518"/>
            <p:cNvSpPr txBox="1"/>
            <p:nvPr/>
          </p:nvSpPr>
          <p:spPr>
            <a:xfrm>
              <a:off x="5554043" y="5784198"/>
              <a:ext cx="864000" cy="2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ed Hat Text"/>
                  <a:ea typeface="Red Hat Text"/>
                  <a:cs typeface="Red Hat Text"/>
                  <a:sym typeface="Red Hat Text"/>
                </a:rPr>
                <a:t>Private Cloud</a:t>
              </a:r>
              <a:endParaRPr sz="1000">
                <a:latin typeface="Red Hat Text"/>
                <a:ea typeface="Red Hat Text"/>
                <a:cs typeface="Red Hat Text"/>
                <a:sym typeface="Red Hat Text"/>
              </a:endParaRPr>
            </a:p>
          </p:txBody>
        </p:sp>
      </p:grpSp>
      <p:grpSp>
        <p:nvGrpSpPr>
          <p:cNvPr id="7086" name="Google Shape;7086;p518"/>
          <p:cNvGrpSpPr/>
          <p:nvPr/>
        </p:nvGrpSpPr>
        <p:grpSpPr>
          <a:xfrm>
            <a:off x="2213813" y="5030040"/>
            <a:ext cx="864000" cy="934884"/>
            <a:chOff x="2298725" y="5148464"/>
            <a:chExt cx="864000" cy="934884"/>
          </a:xfrm>
        </p:grpSpPr>
        <p:pic>
          <p:nvPicPr>
            <p:cNvPr id="7087" name="Google Shape;7087;p518"/>
            <p:cNvPicPr preferRelativeResize="0"/>
            <p:nvPr/>
          </p:nvPicPr>
          <p:blipFill rotWithShape="1">
            <a:blip r:embed="rId18">
              <a:alphaModFix/>
            </a:blip>
            <a:srcRect b="0" l="0" r="0" t="0"/>
            <a:stretch/>
          </p:blipFill>
          <p:spPr>
            <a:xfrm>
              <a:off x="2411775" y="5148464"/>
              <a:ext cx="637900" cy="637875"/>
            </a:xfrm>
            <a:prstGeom prst="rect">
              <a:avLst/>
            </a:prstGeom>
            <a:noFill/>
            <a:ln>
              <a:noFill/>
            </a:ln>
          </p:spPr>
        </p:pic>
        <p:sp>
          <p:nvSpPr>
            <p:cNvPr id="7088" name="Google Shape;7088;p518"/>
            <p:cNvSpPr txBox="1"/>
            <p:nvPr/>
          </p:nvSpPr>
          <p:spPr>
            <a:xfrm>
              <a:off x="2298725" y="5786348"/>
              <a:ext cx="864000" cy="2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ed Hat Text"/>
                  <a:ea typeface="Red Hat Text"/>
                  <a:cs typeface="Red Hat Text"/>
                  <a:sym typeface="Red Hat Text"/>
                </a:rPr>
                <a:t>Physical</a:t>
              </a:r>
              <a:endParaRPr sz="1000">
                <a:latin typeface="Red Hat Text"/>
                <a:ea typeface="Red Hat Text"/>
                <a:cs typeface="Red Hat Text"/>
                <a:sym typeface="Red Hat Text"/>
              </a:endParaRPr>
            </a:p>
          </p:txBody>
        </p:sp>
      </p:grpSp>
      <p:grpSp>
        <p:nvGrpSpPr>
          <p:cNvPr id="7089" name="Google Shape;7089;p518"/>
          <p:cNvGrpSpPr/>
          <p:nvPr/>
        </p:nvGrpSpPr>
        <p:grpSpPr>
          <a:xfrm>
            <a:off x="3984212" y="5038796"/>
            <a:ext cx="864000" cy="923982"/>
            <a:chOff x="4398955" y="5157220"/>
            <a:chExt cx="864000" cy="923982"/>
          </a:xfrm>
        </p:grpSpPr>
        <p:pic>
          <p:nvPicPr>
            <p:cNvPr id="7090" name="Google Shape;7090;p518"/>
            <p:cNvPicPr preferRelativeResize="0"/>
            <p:nvPr/>
          </p:nvPicPr>
          <p:blipFill rotWithShape="1">
            <a:blip r:embed="rId19">
              <a:alphaModFix/>
            </a:blip>
            <a:srcRect b="0" l="0" r="0" t="0"/>
            <a:stretch/>
          </p:blipFill>
          <p:spPr>
            <a:xfrm>
              <a:off x="4512005" y="5157220"/>
              <a:ext cx="637900" cy="637881"/>
            </a:xfrm>
            <a:prstGeom prst="rect">
              <a:avLst/>
            </a:prstGeom>
            <a:noFill/>
            <a:ln>
              <a:noFill/>
            </a:ln>
          </p:spPr>
        </p:pic>
        <p:sp>
          <p:nvSpPr>
            <p:cNvPr id="7091" name="Google Shape;7091;p518"/>
            <p:cNvSpPr txBox="1"/>
            <p:nvPr/>
          </p:nvSpPr>
          <p:spPr>
            <a:xfrm>
              <a:off x="4398955" y="5784202"/>
              <a:ext cx="864000" cy="2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ed Hat Text"/>
                  <a:ea typeface="Red Hat Text"/>
                  <a:cs typeface="Red Hat Text"/>
                  <a:sym typeface="Red Hat Text"/>
                </a:rPr>
                <a:t>Virtual </a:t>
              </a:r>
              <a:endParaRPr sz="1000">
                <a:latin typeface="Red Hat Text"/>
                <a:ea typeface="Red Hat Text"/>
                <a:cs typeface="Red Hat Text"/>
                <a:sym typeface="Red Hat Text"/>
              </a:endParaRPr>
            </a:p>
          </p:txBody>
        </p:sp>
      </p:grpSp>
      <p:grpSp>
        <p:nvGrpSpPr>
          <p:cNvPr id="7092" name="Google Shape;7092;p518"/>
          <p:cNvGrpSpPr/>
          <p:nvPr/>
        </p:nvGrpSpPr>
        <p:grpSpPr>
          <a:xfrm>
            <a:off x="7525012" y="5038790"/>
            <a:ext cx="864000" cy="923985"/>
            <a:chOff x="6738224" y="5157214"/>
            <a:chExt cx="864000" cy="923985"/>
          </a:xfrm>
        </p:grpSpPr>
        <p:pic>
          <p:nvPicPr>
            <p:cNvPr id="7093" name="Google Shape;7093;p518"/>
            <p:cNvPicPr preferRelativeResize="0"/>
            <p:nvPr/>
          </p:nvPicPr>
          <p:blipFill rotWithShape="1">
            <a:blip r:embed="rId20">
              <a:alphaModFix/>
            </a:blip>
            <a:srcRect b="0" l="0" r="0" t="0"/>
            <a:stretch/>
          </p:blipFill>
          <p:spPr>
            <a:xfrm>
              <a:off x="6851273" y="5157214"/>
              <a:ext cx="637900" cy="637900"/>
            </a:xfrm>
            <a:prstGeom prst="rect">
              <a:avLst/>
            </a:prstGeom>
            <a:noFill/>
            <a:ln>
              <a:noFill/>
            </a:ln>
          </p:spPr>
        </p:pic>
        <p:sp>
          <p:nvSpPr>
            <p:cNvPr id="7094" name="Google Shape;7094;p518"/>
            <p:cNvSpPr txBox="1"/>
            <p:nvPr/>
          </p:nvSpPr>
          <p:spPr>
            <a:xfrm>
              <a:off x="6738224" y="5784198"/>
              <a:ext cx="864000" cy="2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ed Hat Text"/>
                  <a:ea typeface="Red Hat Text"/>
                  <a:cs typeface="Red Hat Text"/>
                  <a:sym typeface="Red Hat Text"/>
                </a:rPr>
                <a:t>Public Cloud</a:t>
              </a:r>
              <a:endParaRPr sz="1000">
                <a:latin typeface="Red Hat Text"/>
                <a:ea typeface="Red Hat Text"/>
                <a:cs typeface="Red Hat Text"/>
                <a:sym typeface="Red Hat Text"/>
              </a:endParaRPr>
            </a:p>
          </p:txBody>
        </p:sp>
      </p:grpSp>
      <p:sp>
        <p:nvSpPr>
          <p:cNvPr id="7095" name="Google Shape;7095;p518"/>
          <p:cNvSpPr txBox="1"/>
          <p:nvPr/>
        </p:nvSpPr>
        <p:spPr>
          <a:xfrm>
            <a:off x="1270875" y="519325"/>
            <a:ext cx="9695400" cy="5532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000">
                <a:solidFill>
                  <a:srgbClr val="000000"/>
                </a:solidFill>
                <a:latin typeface="Red Hat Display"/>
                <a:ea typeface="Red Hat Display"/>
                <a:cs typeface="Red Hat Display"/>
                <a:sym typeface="Red Hat Display"/>
              </a:rPr>
              <a:t>     vLLM: The De Facto Open GenAI Inference Platform</a:t>
            </a:r>
            <a:endParaRPr sz="3000">
              <a:solidFill>
                <a:srgbClr val="000000"/>
              </a:solidFill>
              <a:latin typeface="Red Hat Display"/>
              <a:ea typeface="Red Hat Display"/>
              <a:cs typeface="Red Hat Display"/>
              <a:sym typeface="Red Hat Display"/>
            </a:endParaRPr>
          </a:p>
        </p:txBody>
      </p:sp>
      <p:sp>
        <p:nvSpPr>
          <p:cNvPr id="7096" name="Google Shape;7096;p518"/>
          <p:cNvSpPr txBox="1"/>
          <p:nvPr/>
        </p:nvSpPr>
        <p:spPr>
          <a:xfrm>
            <a:off x="2720550" y="1151675"/>
            <a:ext cx="5988900" cy="291900"/>
          </a:xfrm>
          <a:prstGeom prst="rect">
            <a:avLst/>
          </a:prstGeom>
          <a:noFill/>
          <a:ln>
            <a:noFill/>
          </a:ln>
        </p:spPr>
        <p:txBody>
          <a:bodyPr anchorCtr="0" anchor="ctr" bIns="91425" lIns="91425" spcFirstLastPara="1" rIns="91425" wrap="square" tIns="91425">
            <a:noAutofit/>
          </a:bodyPr>
          <a:lstStyle/>
          <a:p>
            <a:pPr indent="0" lvl="0" marL="0" rtl="0" algn="ctr">
              <a:lnSpc>
                <a:spcPct val="140000"/>
              </a:lnSpc>
              <a:spcBef>
                <a:spcPts val="0"/>
              </a:spcBef>
              <a:spcAft>
                <a:spcPts val="400"/>
              </a:spcAft>
              <a:buNone/>
            </a:pPr>
            <a:r>
              <a:rPr lang="en" sz="1800">
                <a:solidFill>
                  <a:srgbClr val="EE0000"/>
                </a:solidFill>
                <a:latin typeface="Red Hat Display"/>
                <a:ea typeface="Red Hat Display"/>
                <a:cs typeface="Red Hat Display"/>
                <a:sym typeface="Red Hat Display"/>
              </a:rPr>
              <a:t>vLLM has emerged as the Linux of GenAI Inference</a:t>
            </a:r>
            <a:endParaRPr sz="1800">
              <a:solidFill>
                <a:srgbClr val="EE0000"/>
              </a:solidFill>
              <a:latin typeface="Red Hat Display"/>
              <a:ea typeface="Red Hat Display"/>
              <a:cs typeface="Red Hat Display"/>
              <a:sym typeface="Red Hat Display"/>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51" name="Shape 8151"/>
        <p:cNvGrpSpPr/>
        <p:nvPr/>
      </p:nvGrpSpPr>
      <p:grpSpPr>
        <a:xfrm>
          <a:off x="0" y="0"/>
          <a:ext cx="0" cy="0"/>
          <a:chOff x="0" y="0"/>
          <a:chExt cx="0" cy="0"/>
        </a:xfrm>
      </p:grpSpPr>
      <p:sp>
        <p:nvSpPr>
          <p:cNvPr id="8152" name="Google Shape;8152;p599"/>
          <p:cNvSpPr txBox="1"/>
          <p:nvPr>
            <p:ph idx="12" type="sldNum"/>
          </p:nvPr>
        </p:nvSpPr>
        <p:spPr>
          <a:xfrm>
            <a:off x="11296610" y="63192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153" name="Google Shape;8153;p599"/>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154" name="Google Shape;8154;p599"/>
          <p:cNvSpPr txBox="1"/>
          <p:nvPr>
            <p:ph type="title"/>
          </p:nvPr>
        </p:nvSpPr>
        <p:spPr>
          <a:xfrm>
            <a:off x="453900" y="662477"/>
            <a:ext cx="9741900" cy="69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8" name="Shape 8158"/>
        <p:cNvGrpSpPr/>
        <p:nvPr/>
      </p:nvGrpSpPr>
      <p:grpSpPr>
        <a:xfrm>
          <a:off x="0" y="0"/>
          <a:ext cx="0" cy="0"/>
          <a:chOff x="0" y="0"/>
          <a:chExt cx="0" cy="0"/>
        </a:xfrm>
      </p:grpSpPr>
      <p:sp>
        <p:nvSpPr>
          <p:cNvPr id="8159" name="Google Shape;8159;p6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160" name="Google Shape;8160;p600"/>
          <p:cNvSpPr txBox="1"/>
          <p:nvPr>
            <p:ph type="title"/>
          </p:nvPr>
        </p:nvSpPr>
        <p:spPr>
          <a:xfrm>
            <a:off x="1321875" y="25"/>
            <a:ext cx="6774000" cy="6858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P/D Disaggregated Serving in Production with vLLM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8161" name="Google Shape;8161;p600"/>
          <p:cNvSpPr txBox="1"/>
          <p:nvPr>
            <p:ph idx="3" type="subTitle"/>
          </p:nvPr>
        </p:nvSpPr>
        <p:spPr>
          <a:xfrm>
            <a:off x="1321875" y="4975225"/>
            <a:ext cx="54501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latin typeface="Red Hat Display"/>
                <a:ea typeface="Red Hat Display"/>
                <a:cs typeface="Red Hat Display"/>
                <a:sym typeface="Red Hat Display"/>
              </a:rPr>
              <a:t>Mickaël Seznec</a:t>
            </a:r>
            <a:r>
              <a:rPr lang="en" sz="1600"/>
              <a:t>, GPU Engineer, Mistral AI</a:t>
            </a:r>
            <a:endParaRPr sz="1600"/>
          </a:p>
          <a:p>
            <a:pPr indent="0" lvl="0" marL="0" rtl="0" algn="l">
              <a:spcBef>
                <a:spcPts val="0"/>
              </a:spcBef>
              <a:spcAft>
                <a:spcPts val="0"/>
              </a:spcAft>
              <a:buClr>
                <a:schemeClr val="dk1"/>
              </a:buClr>
              <a:buSzPts val="1100"/>
              <a:buFont typeface="Arial"/>
              <a:buNone/>
            </a:pPr>
            <a:r>
              <a:rPr b="1" lang="en" sz="1600">
                <a:latin typeface="Red Hat Display"/>
                <a:ea typeface="Red Hat Display"/>
                <a:cs typeface="Red Hat Display"/>
                <a:sym typeface="Red Hat Display"/>
              </a:rPr>
              <a:t>Mathis Felardos, Inference/Software Engineer</a:t>
            </a:r>
            <a:r>
              <a:rPr lang="en" sz="1600"/>
              <a:t>, Mistral AI</a:t>
            </a: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65" name="Shape 8165"/>
        <p:cNvGrpSpPr/>
        <p:nvPr/>
      </p:nvGrpSpPr>
      <p:grpSpPr>
        <a:xfrm>
          <a:off x="0" y="0"/>
          <a:ext cx="0" cy="0"/>
          <a:chOff x="0" y="0"/>
          <a:chExt cx="0" cy="0"/>
        </a:xfrm>
      </p:grpSpPr>
      <p:sp>
        <p:nvSpPr>
          <p:cNvPr id="8166" name="Google Shape;8166;p601"/>
          <p:cNvSpPr txBox="1"/>
          <p:nvPr>
            <p:ph type="ctrTitle"/>
          </p:nvPr>
        </p:nvSpPr>
        <p:spPr>
          <a:xfrm>
            <a:off x="455100" y="1071267"/>
            <a:ext cx="11090700" cy="13680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solidFill>
                  <a:srgbClr val="FF8205"/>
                </a:solidFill>
              </a:rPr>
              <a:t>P/D Disaggregated Serving in Production with vLLM </a:t>
            </a:r>
            <a:endParaRPr sz="4700"/>
          </a:p>
        </p:txBody>
      </p:sp>
      <p:sp>
        <p:nvSpPr>
          <p:cNvPr id="8167" name="Google Shape;8167;p601"/>
          <p:cNvSpPr txBox="1"/>
          <p:nvPr>
            <p:ph type="ctrTitle"/>
          </p:nvPr>
        </p:nvSpPr>
        <p:spPr>
          <a:xfrm>
            <a:off x="524540" y="2315023"/>
            <a:ext cx="10398300" cy="10236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b="0" lang="en" sz="2800">
                <a:solidFill>
                  <a:schemeClr val="lt1"/>
                </a:solidFill>
              </a:rPr>
              <a:t>November 6, 2015</a:t>
            </a:r>
            <a:endParaRPr b="0" sz="2800">
              <a:solidFill>
                <a:schemeClr val="lt1"/>
              </a:solidFill>
            </a:endParaRPr>
          </a:p>
        </p:txBody>
      </p:sp>
      <p:sp>
        <p:nvSpPr>
          <p:cNvPr id="8168" name="Google Shape;8168;p601"/>
          <p:cNvSpPr txBox="1"/>
          <p:nvPr/>
        </p:nvSpPr>
        <p:spPr>
          <a:xfrm>
            <a:off x="455100" y="5297901"/>
            <a:ext cx="4958400" cy="609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1600"/>
              </a:spcAft>
              <a:buNone/>
            </a:pPr>
            <a:r>
              <a:rPr b="1" lang="en" sz="2700">
                <a:solidFill>
                  <a:srgbClr val="FFFAEB"/>
                </a:solidFill>
              </a:rPr>
              <a:t>Zürich vLLM Meetup</a:t>
            </a:r>
            <a:endParaRPr b="1" sz="2700">
              <a:solidFill>
                <a:srgbClr val="FFFAEB"/>
              </a:solidFill>
            </a:endParaRPr>
          </a:p>
        </p:txBody>
      </p:sp>
      <p:sp>
        <p:nvSpPr>
          <p:cNvPr id="8169" name="Google Shape;8169;p601"/>
          <p:cNvSpPr txBox="1"/>
          <p:nvPr/>
        </p:nvSpPr>
        <p:spPr>
          <a:xfrm>
            <a:off x="475435" y="5809600"/>
            <a:ext cx="3340500" cy="396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1600"/>
              </a:spcAft>
              <a:buNone/>
            </a:pPr>
            <a:r>
              <a:rPr lang="en" sz="1300">
                <a:solidFill>
                  <a:srgbClr val="FFFAEB"/>
                </a:solidFill>
              </a:rPr>
              <a:t>Mickaël Seznec and Mathis Felardos</a:t>
            </a:r>
            <a:endParaRPr sz="1300">
              <a:solidFill>
                <a:srgbClr val="FFFAEB"/>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73" name="Shape 8173"/>
        <p:cNvGrpSpPr/>
        <p:nvPr/>
      </p:nvGrpSpPr>
      <p:grpSpPr>
        <a:xfrm>
          <a:off x="0" y="0"/>
          <a:ext cx="0" cy="0"/>
          <a:chOff x="0" y="0"/>
          <a:chExt cx="0" cy="0"/>
        </a:xfrm>
      </p:grpSpPr>
      <p:sp>
        <p:nvSpPr>
          <p:cNvPr id="8174" name="Google Shape;8174;p602"/>
          <p:cNvSpPr txBox="1"/>
          <p:nvPr>
            <p:ph type="title"/>
          </p:nvPr>
        </p:nvSpPr>
        <p:spPr>
          <a:xfrm>
            <a:off x="453900" y="662471"/>
            <a:ext cx="97419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Introduction: Key Metrics for LLM Serving</a:t>
            </a:r>
            <a:endParaRPr/>
          </a:p>
        </p:txBody>
      </p:sp>
      <p:sp>
        <p:nvSpPr>
          <p:cNvPr id="8175" name="Google Shape;8175;p602"/>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176" name="Google Shape;8176;p602"/>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177" name="Google Shape;8177;p602"/>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pic>
        <p:nvPicPr>
          <p:cNvPr id="8178" name="Google Shape;8178;p602"/>
          <p:cNvPicPr preferRelativeResize="0"/>
          <p:nvPr/>
        </p:nvPicPr>
        <p:blipFill>
          <a:blip r:embed="rId4">
            <a:alphaModFix/>
          </a:blip>
          <a:stretch>
            <a:fillRect/>
          </a:stretch>
        </p:blipFill>
        <p:spPr>
          <a:xfrm>
            <a:off x="5139867" y="1459733"/>
            <a:ext cx="6997335" cy="4229865"/>
          </a:xfrm>
          <a:prstGeom prst="rect">
            <a:avLst/>
          </a:prstGeom>
          <a:noFill/>
          <a:ln>
            <a:noFill/>
          </a:ln>
        </p:spPr>
      </p:pic>
      <p:sp>
        <p:nvSpPr>
          <p:cNvPr id="8179" name="Google Shape;8179;p602"/>
          <p:cNvSpPr txBox="1"/>
          <p:nvPr/>
        </p:nvSpPr>
        <p:spPr>
          <a:xfrm>
            <a:off x="250567" y="1574800"/>
            <a:ext cx="5003100" cy="4114800"/>
          </a:xfrm>
          <a:prstGeom prst="rect">
            <a:avLst/>
          </a:prstGeom>
          <a:noFill/>
          <a:ln>
            <a:noFill/>
          </a:ln>
        </p:spPr>
        <p:txBody>
          <a:bodyPr anchorCtr="0" anchor="t" bIns="121900" lIns="121900" spcFirstLastPara="1" rIns="121900" wrap="square" tIns="121900">
            <a:noAutofit/>
          </a:bodyPr>
          <a:lstStyle/>
          <a:p>
            <a:pPr indent="-438150" lvl="0" marL="609600" rtl="0" algn="l">
              <a:lnSpc>
                <a:spcPct val="115000"/>
              </a:lnSpc>
              <a:spcBef>
                <a:spcPts val="0"/>
              </a:spcBef>
              <a:spcAft>
                <a:spcPts val="0"/>
              </a:spcAft>
              <a:buSzPts val="2100"/>
              <a:buChar char="●"/>
            </a:pPr>
            <a:r>
              <a:rPr lang="en" sz="2100"/>
              <a:t>TTFT (Time to First Token) refers to the time elapsed between submitting the request and receiving the first token of the response</a:t>
            </a:r>
            <a:endParaRPr sz="2100"/>
          </a:p>
          <a:p>
            <a:pPr indent="-438150" lvl="0" marL="609600" rtl="0" algn="l">
              <a:lnSpc>
                <a:spcPct val="115000"/>
              </a:lnSpc>
              <a:spcBef>
                <a:spcPts val="0"/>
              </a:spcBef>
              <a:spcAft>
                <a:spcPts val="0"/>
              </a:spcAft>
              <a:buSzPts val="2100"/>
              <a:buChar char="●"/>
            </a:pPr>
            <a:r>
              <a:rPr lang="en" sz="2100"/>
              <a:t>ITL (Inter-Token Latency) refers to the time elapsed between two tokens</a:t>
            </a:r>
            <a:endParaRPr sz="2100"/>
          </a:p>
          <a:p>
            <a:pPr indent="-438150" lvl="0" marL="609600" rtl="0" algn="l">
              <a:lnSpc>
                <a:spcPct val="115000"/>
              </a:lnSpc>
              <a:spcBef>
                <a:spcPts val="0"/>
              </a:spcBef>
              <a:spcAft>
                <a:spcPts val="0"/>
              </a:spcAft>
              <a:buSzPts val="2100"/>
              <a:buChar char="●"/>
            </a:pPr>
            <a:r>
              <a:rPr lang="en" sz="2100"/>
              <a:t>The percentiles of each metrics are written like this: </a:t>
            </a:r>
            <a:r>
              <a:rPr b="1" lang="en" sz="2100"/>
              <a:t>P50 (median)</a:t>
            </a:r>
            <a:r>
              <a:rPr lang="en" sz="2100"/>
              <a:t> and </a:t>
            </a:r>
            <a:r>
              <a:rPr b="1" lang="en" sz="2100"/>
              <a:t>P99 (the worst percent)</a:t>
            </a:r>
            <a:endParaRPr b="1" sz="2100"/>
          </a:p>
        </p:txBody>
      </p:sp>
      <p:pic>
        <p:nvPicPr>
          <p:cNvPr id="8180" name="Google Shape;8180;p602" title="Screenshot 2025-11-06 at 11.29.56 AM.png"/>
          <p:cNvPicPr preferRelativeResize="0"/>
          <p:nvPr/>
        </p:nvPicPr>
        <p:blipFill rotWithShape="1">
          <a:blip r:embed="rId5">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181" name="Google Shape;8181;p602"/>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182" name="Google Shape;8182;p602"/>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83" name="Google Shape;8183;p602"/>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87" name="Shape 8187"/>
        <p:cNvGrpSpPr/>
        <p:nvPr/>
      </p:nvGrpSpPr>
      <p:grpSpPr>
        <a:xfrm>
          <a:off x="0" y="0"/>
          <a:ext cx="0" cy="0"/>
          <a:chOff x="0" y="0"/>
          <a:chExt cx="0" cy="0"/>
        </a:xfrm>
      </p:grpSpPr>
      <p:sp>
        <p:nvSpPr>
          <p:cNvPr id="8188" name="Google Shape;8188;p603"/>
          <p:cNvSpPr txBox="1"/>
          <p:nvPr>
            <p:ph type="title"/>
          </p:nvPr>
        </p:nvSpPr>
        <p:spPr>
          <a:xfrm>
            <a:off x="453900" y="662477"/>
            <a:ext cx="97419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In-flight batching</a:t>
            </a:r>
            <a:endParaRPr/>
          </a:p>
        </p:txBody>
      </p:sp>
      <p:sp>
        <p:nvSpPr>
          <p:cNvPr id="8189" name="Google Shape;8189;p603"/>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190" name="Google Shape;8190;p603"/>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191" name="Google Shape;8191;p603"/>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pic>
        <p:nvPicPr>
          <p:cNvPr id="8192" name="Google Shape;8192;p603"/>
          <p:cNvPicPr preferRelativeResize="0"/>
          <p:nvPr/>
        </p:nvPicPr>
        <p:blipFill rotWithShape="1">
          <a:blip r:embed="rId4">
            <a:alphaModFix/>
          </a:blip>
          <a:srcRect b="9453" l="0" r="0" t="0"/>
          <a:stretch/>
        </p:blipFill>
        <p:spPr>
          <a:xfrm>
            <a:off x="488196" y="3999658"/>
            <a:ext cx="11215601" cy="2231487"/>
          </a:xfrm>
          <a:prstGeom prst="rect">
            <a:avLst/>
          </a:prstGeom>
          <a:noFill/>
          <a:ln>
            <a:noFill/>
          </a:ln>
        </p:spPr>
      </p:pic>
      <p:sp>
        <p:nvSpPr>
          <p:cNvPr id="8193" name="Google Shape;8193;p603"/>
          <p:cNvSpPr txBox="1"/>
          <p:nvPr/>
        </p:nvSpPr>
        <p:spPr>
          <a:xfrm>
            <a:off x="674400" y="1371600"/>
            <a:ext cx="11215500" cy="4114800"/>
          </a:xfrm>
          <a:prstGeom prst="rect">
            <a:avLst/>
          </a:prstGeom>
          <a:noFill/>
          <a:ln>
            <a:noFill/>
          </a:ln>
        </p:spPr>
        <p:txBody>
          <a:bodyPr anchorCtr="0" anchor="t" bIns="121900" lIns="121900" spcFirstLastPara="1" rIns="121900" wrap="square" tIns="121900">
            <a:noAutofit/>
          </a:bodyPr>
          <a:lstStyle/>
          <a:p>
            <a:pPr indent="-457200" lvl="0" marL="609600" rtl="0" algn="l">
              <a:lnSpc>
                <a:spcPct val="115000"/>
              </a:lnSpc>
              <a:spcBef>
                <a:spcPts val="0"/>
              </a:spcBef>
              <a:spcAft>
                <a:spcPts val="0"/>
              </a:spcAft>
              <a:buSzPts val="2400"/>
              <a:buChar char="●"/>
            </a:pPr>
            <a:r>
              <a:rPr lang="en" sz="2400"/>
              <a:t>Prefill processes all prompt tokens at once, populates KV cache</a:t>
            </a:r>
            <a:endParaRPr sz="2400"/>
          </a:p>
          <a:p>
            <a:pPr indent="-457200" lvl="1" marL="1828800" rtl="0" algn="l">
              <a:lnSpc>
                <a:spcPct val="115000"/>
              </a:lnSpc>
              <a:spcBef>
                <a:spcPts val="0"/>
              </a:spcBef>
              <a:spcAft>
                <a:spcPts val="0"/>
              </a:spcAft>
              <a:buSzPts val="2400"/>
              <a:buChar char="○"/>
            </a:pPr>
            <a:r>
              <a:rPr b="1" lang="en" sz="2400"/>
              <a:t>compute intensive</a:t>
            </a:r>
            <a:endParaRPr b="1" sz="2400"/>
          </a:p>
          <a:p>
            <a:pPr indent="-457200" lvl="0" marL="609600" rtl="0" algn="l">
              <a:lnSpc>
                <a:spcPct val="115000"/>
              </a:lnSpc>
              <a:spcBef>
                <a:spcPts val="0"/>
              </a:spcBef>
              <a:spcAft>
                <a:spcPts val="0"/>
              </a:spcAft>
              <a:buSzPts val="2400"/>
              <a:buChar char="●"/>
            </a:pPr>
            <a:r>
              <a:rPr lang="en" sz="2400"/>
              <a:t>Decode generate tokens one by one, uses existing KV cache (and extend it)</a:t>
            </a:r>
            <a:endParaRPr sz="2400"/>
          </a:p>
          <a:p>
            <a:pPr indent="-457200" lvl="1" marL="1828800" rtl="0" algn="l">
              <a:lnSpc>
                <a:spcPct val="115000"/>
              </a:lnSpc>
              <a:spcBef>
                <a:spcPts val="0"/>
              </a:spcBef>
              <a:spcAft>
                <a:spcPts val="0"/>
              </a:spcAft>
              <a:buSzPts val="2400"/>
              <a:buChar char="○"/>
            </a:pPr>
            <a:r>
              <a:rPr b="1" lang="en" sz="2400"/>
              <a:t>memory intensive</a:t>
            </a:r>
            <a:endParaRPr b="1" sz="2400"/>
          </a:p>
          <a:p>
            <a:pPr indent="-457200" lvl="0" marL="609600" rtl="0" algn="l">
              <a:lnSpc>
                <a:spcPct val="115000"/>
              </a:lnSpc>
              <a:spcBef>
                <a:spcPts val="0"/>
              </a:spcBef>
              <a:spcAft>
                <a:spcPts val="0"/>
              </a:spcAft>
              <a:buSzPts val="2400"/>
              <a:buChar char="●"/>
            </a:pPr>
            <a:r>
              <a:rPr lang="en" sz="2400">
                <a:solidFill>
                  <a:schemeClr val="dk1"/>
                </a:solidFill>
              </a:rPr>
              <a:t>In-flight batching combines incoming requests (</a:t>
            </a:r>
            <a:r>
              <a:rPr b="1" lang="en" sz="2400">
                <a:solidFill>
                  <a:schemeClr val="dk1"/>
                </a:solidFill>
              </a:rPr>
              <a:t>prefill</a:t>
            </a:r>
            <a:r>
              <a:rPr lang="en" sz="2400">
                <a:solidFill>
                  <a:schemeClr val="dk1"/>
                </a:solidFill>
              </a:rPr>
              <a:t>) with on-going </a:t>
            </a:r>
            <a:r>
              <a:rPr b="1" lang="en" sz="2400">
                <a:solidFill>
                  <a:schemeClr val="dk1"/>
                </a:solidFill>
              </a:rPr>
              <a:t>decode</a:t>
            </a:r>
            <a:r>
              <a:rPr lang="en" sz="2400">
                <a:solidFill>
                  <a:schemeClr val="dk1"/>
                </a:solidFill>
              </a:rPr>
              <a:t> requests in the same batch</a:t>
            </a:r>
            <a:endParaRPr b="1" sz="2400"/>
          </a:p>
        </p:txBody>
      </p:sp>
      <p:pic>
        <p:nvPicPr>
          <p:cNvPr id="8194" name="Google Shape;8194;p603" title="Screenshot 2025-11-06 at 11.29.56 AM.png"/>
          <p:cNvPicPr preferRelativeResize="0"/>
          <p:nvPr/>
        </p:nvPicPr>
        <p:blipFill rotWithShape="1">
          <a:blip r:embed="rId5">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195" name="Google Shape;8195;p603"/>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196" name="Google Shape;8196;p603"/>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97" name="Google Shape;8197;p603"/>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01" name="Shape 8201"/>
        <p:cNvGrpSpPr/>
        <p:nvPr/>
      </p:nvGrpSpPr>
      <p:grpSpPr>
        <a:xfrm>
          <a:off x="0" y="0"/>
          <a:ext cx="0" cy="0"/>
          <a:chOff x="0" y="0"/>
          <a:chExt cx="0" cy="0"/>
        </a:xfrm>
      </p:grpSpPr>
      <p:sp>
        <p:nvSpPr>
          <p:cNvPr id="8202" name="Google Shape;8202;p604"/>
          <p:cNvSpPr txBox="1"/>
          <p:nvPr>
            <p:ph type="title"/>
          </p:nvPr>
        </p:nvSpPr>
        <p:spPr>
          <a:xfrm>
            <a:off x="453900" y="662477"/>
            <a:ext cx="97419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In-flight batching creates spikes.</a:t>
            </a:r>
            <a:endParaRPr/>
          </a:p>
        </p:txBody>
      </p:sp>
      <p:sp>
        <p:nvSpPr>
          <p:cNvPr id="8203" name="Google Shape;8203;p604"/>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204" name="Google Shape;8204;p604"/>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205" name="Google Shape;8205;p604"/>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206" name="Google Shape;8206;p604"/>
          <p:cNvSpPr txBox="1"/>
          <p:nvPr/>
        </p:nvSpPr>
        <p:spPr>
          <a:xfrm>
            <a:off x="628600" y="1066800"/>
            <a:ext cx="11289300" cy="2666700"/>
          </a:xfrm>
          <a:prstGeom prst="rect">
            <a:avLst/>
          </a:prstGeom>
          <a:noFill/>
          <a:ln>
            <a:noFill/>
          </a:ln>
        </p:spPr>
        <p:txBody>
          <a:bodyPr anchorCtr="0" anchor="t" bIns="121900" lIns="121900" spcFirstLastPara="1" rIns="121900" wrap="square" tIns="121900">
            <a:noAutofit/>
          </a:bodyPr>
          <a:lstStyle/>
          <a:p>
            <a:pPr indent="-450850" lvl="0" marL="609600" rtl="0" algn="l">
              <a:lnSpc>
                <a:spcPct val="115000"/>
              </a:lnSpc>
              <a:spcBef>
                <a:spcPts val="0"/>
              </a:spcBef>
              <a:spcAft>
                <a:spcPts val="0"/>
              </a:spcAft>
              <a:buClr>
                <a:schemeClr val="dk1"/>
              </a:buClr>
              <a:buSzPts val="2300"/>
              <a:buChar char="●"/>
            </a:pPr>
            <a:r>
              <a:rPr lang="en" sz="2300">
                <a:solidFill>
                  <a:schemeClr val="dk1"/>
                </a:solidFill>
              </a:rPr>
              <a:t>Arriving requests process their context and </a:t>
            </a:r>
            <a:r>
              <a:rPr b="1" lang="en" sz="2300">
                <a:solidFill>
                  <a:schemeClr val="dk1"/>
                </a:solidFill>
              </a:rPr>
              <a:t>slow down generating requests</a:t>
            </a:r>
            <a:endParaRPr b="1" sz="2300">
              <a:solidFill>
                <a:schemeClr val="dk1"/>
              </a:solidFill>
            </a:endParaRPr>
          </a:p>
          <a:p>
            <a:pPr indent="-450850" lvl="0" marL="609600" rtl="0" algn="l">
              <a:lnSpc>
                <a:spcPct val="115000"/>
              </a:lnSpc>
              <a:spcBef>
                <a:spcPts val="0"/>
              </a:spcBef>
              <a:spcAft>
                <a:spcPts val="0"/>
              </a:spcAft>
              <a:buClr>
                <a:schemeClr val="dk1"/>
              </a:buClr>
              <a:buSzPts val="2300"/>
              <a:buChar char="●"/>
            </a:pPr>
            <a:r>
              <a:rPr lang="en" sz="2300">
                <a:solidFill>
                  <a:schemeClr val="dk1"/>
                </a:solidFill>
              </a:rPr>
              <a:t>Especially </a:t>
            </a:r>
            <a:r>
              <a:rPr b="1" lang="en" sz="2300">
                <a:solidFill>
                  <a:schemeClr val="dk1"/>
                </a:solidFill>
              </a:rPr>
              <a:t>annoying for user facing interaction</a:t>
            </a:r>
            <a:r>
              <a:rPr lang="en" sz="2300">
                <a:solidFill>
                  <a:schemeClr val="dk1"/>
                </a:solidFill>
              </a:rPr>
              <a:t> (eg chat)</a:t>
            </a:r>
            <a:endParaRPr sz="2300">
              <a:solidFill>
                <a:schemeClr val="dk1"/>
              </a:solidFill>
            </a:endParaRPr>
          </a:p>
          <a:p>
            <a:pPr indent="-450850" lvl="0" marL="609600" rtl="0" algn="l">
              <a:lnSpc>
                <a:spcPct val="115000"/>
              </a:lnSpc>
              <a:spcBef>
                <a:spcPts val="0"/>
              </a:spcBef>
              <a:spcAft>
                <a:spcPts val="0"/>
              </a:spcAft>
              <a:buClr>
                <a:schemeClr val="dk1"/>
              </a:buClr>
              <a:buSzPts val="2300"/>
              <a:buChar char="●"/>
            </a:pPr>
            <a:r>
              <a:rPr lang="en" sz="2300"/>
              <a:t>Difficult to batch many requests on same node without large ITL penalties</a:t>
            </a:r>
            <a:endParaRPr sz="2300"/>
          </a:p>
        </p:txBody>
      </p:sp>
      <p:pic>
        <p:nvPicPr>
          <p:cNvPr id="8207" name="Google Shape;8207;p604" title="disaggregated-serving-traditional-serving-comparison-2.png"/>
          <p:cNvPicPr preferRelativeResize="0"/>
          <p:nvPr/>
        </p:nvPicPr>
        <p:blipFill rotWithShape="1">
          <a:blip r:embed="rId4">
            <a:alphaModFix/>
          </a:blip>
          <a:srcRect b="13642" l="0" r="50124" t="7086"/>
          <a:stretch/>
        </p:blipFill>
        <p:spPr>
          <a:xfrm>
            <a:off x="812800" y="2388567"/>
            <a:ext cx="4383692" cy="3352933"/>
          </a:xfrm>
          <a:prstGeom prst="rect">
            <a:avLst/>
          </a:prstGeom>
          <a:noFill/>
          <a:ln>
            <a:noFill/>
          </a:ln>
        </p:spPr>
      </p:pic>
      <p:pic>
        <p:nvPicPr>
          <p:cNvPr id="8208" name="Google Shape;8208;p604"/>
          <p:cNvPicPr preferRelativeResize="0"/>
          <p:nvPr/>
        </p:nvPicPr>
        <p:blipFill>
          <a:blip r:embed="rId5">
            <a:alphaModFix/>
          </a:blip>
          <a:stretch>
            <a:fillRect/>
          </a:stretch>
        </p:blipFill>
        <p:spPr>
          <a:xfrm>
            <a:off x="5613691" y="2388567"/>
            <a:ext cx="5878909" cy="3352935"/>
          </a:xfrm>
          <a:prstGeom prst="rect">
            <a:avLst/>
          </a:prstGeom>
          <a:noFill/>
          <a:ln>
            <a:noFill/>
          </a:ln>
        </p:spPr>
      </p:pic>
      <p:cxnSp>
        <p:nvCxnSpPr>
          <p:cNvPr id="8209" name="Google Shape;8209;p604"/>
          <p:cNvCxnSpPr/>
          <p:nvPr/>
        </p:nvCxnSpPr>
        <p:spPr>
          <a:xfrm flipH="1" rot="10800000">
            <a:off x="6967333" y="3522500"/>
            <a:ext cx="1146000" cy="767100"/>
          </a:xfrm>
          <a:prstGeom prst="straightConnector1">
            <a:avLst/>
          </a:prstGeom>
          <a:noFill/>
          <a:ln cap="flat" cmpd="sng" w="50800">
            <a:solidFill>
              <a:srgbClr val="FF9900"/>
            </a:solidFill>
            <a:prstDash val="solid"/>
            <a:round/>
            <a:headEnd len="med" w="med" type="none"/>
            <a:tailEnd len="med" w="med" type="triangle"/>
          </a:ln>
        </p:spPr>
      </p:cxnSp>
      <p:sp>
        <p:nvSpPr>
          <p:cNvPr id="8210" name="Google Shape;8210;p604"/>
          <p:cNvSpPr txBox="1"/>
          <p:nvPr/>
        </p:nvSpPr>
        <p:spPr>
          <a:xfrm>
            <a:off x="6015367" y="4374733"/>
            <a:ext cx="53235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400">
                <a:solidFill>
                  <a:srgbClr val="FF8205"/>
                </a:solidFill>
              </a:rPr>
              <a:t>P99 ITL on a standard deployment</a:t>
            </a:r>
            <a:endParaRPr sz="2400">
              <a:solidFill>
                <a:srgbClr val="FF8205"/>
              </a:solidFill>
            </a:endParaRPr>
          </a:p>
        </p:txBody>
      </p:sp>
      <p:sp>
        <p:nvSpPr>
          <p:cNvPr id="8211" name="Google Shape;8211;p604"/>
          <p:cNvSpPr txBox="1"/>
          <p:nvPr>
            <p:ph idx="4294967295" type="sldNum"/>
          </p:nvPr>
        </p:nvSpPr>
        <p:spPr>
          <a:xfrm>
            <a:off x="1630867" y="5769967"/>
            <a:ext cx="9609900" cy="5247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a:t> Left Image Source: </a:t>
            </a:r>
            <a:r>
              <a:rPr lang="en" u="sng">
                <a:solidFill>
                  <a:schemeClr val="hlink"/>
                </a:solidFill>
                <a:hlinkClick r:id="rId6"/>
              </a:rPr>
              <a:t>https://developer.nvidia.com/blog/introducing-nvidia-dynamo-a-low-latency-distributed-inference-framework-for-scaling-reasoning-ai-models/</a:t>
            </a:r>
            <a:r>
              <a:rPr lang="en"/>
              <a:t>     </a:t>
            </a:r>
            <a:endParaRPr/>
          </a:p>
        </p:txBody>
      </p:sp>
      <p:pic>
        <p:nvPicPr>
          <p:cNvPr id="8212" name="Google Shape;8212;p604" title="Screenshot 2025-11-06 at 11.29.56 AM.png"/>
          <p:cNvPicPr preferRelativeResize="0"/>
          <p:nvPr/>
        </p:nvPicPr>
        <p:blipFill rotWithShape="1">
          <a:blip r:embed="rId7">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213" name="Google Shape;8213;p604"/>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214" name="Google Shape;8214;p604"/>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15" name="Google Shape;8215;p604"/>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19" name="Shape 8219"/>
        <p:cNvGrpSpPr/>
        <p:nvPr/>
      </p:nvGrpSpPr>
      <p:grpSpPr>
        <a:xfrm>
          <a:off x="0" y="0"/>
          <a:ext cx="0" cy="0"/>
          <a:chOff x="0" y="0"/>
          <a:chExt cx="0" cy="0"/>
        </a:xfrm>
      </p:grpSpPr>
      <p:sp>
        <p:nvSpPr>
          <p:cNvPr id="8220" name="Google Shape;8220;p605"/>
          <p:cNvSpPr txBox="1"/>
          <p:nvPr>
            <p:ph type="title"/>
          </p:nvPr>
        </p:nvSpPr>
        <p:spPr>
          <a:xfrm>
            <a:off x="453900" y="662477"/>
            <a:ext cx="97419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The solution: P/D (prefill/decode) disaggregation </a:t>
            </a:r>
            <a:endParaRPr/>
          </a:p>
        </p:txBody>
      </p:sp>
      <p:sp>
        <p:nvSpPr>
          <p:cNvPr id="8221" name="Google Shape;8221;p605"/>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222" name="Google Shape;8222;p605"/>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223" name="Google Shape;8223;p605"/>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224" name="Google Shape;8224;p605"/>
          <p:cNvSpPr txBox="1"/>
          <p:nvPr/>
        </p:nvSpPr>
        <p:spPr>
          <a:xfrm>
            <a:off x="628600" y="1371600"/>
            <a:ext cx="10934700" cy="2743200"/>
          </a:xfrm>
          <a:prstGeom prst="rect">
            <a:avLst/>
          </a:prstGeom>
          <a:noFill/>
          <a:ln>
            <a:noFill/>
          </a:ln>
        </p:spPr>
        <p:txBody>
          <a:bodyPr anchorCtr="0" anchor="t" bIns="121900" lIns="121900" spcFirstLastPara="1" rIns="121900" wrap="square" tIns="121900">
            <a:noAutofit/>
          </a:bodyPr>
          <a:lstStyle/>
          <a:p>
            <a:pPr indent="-450850" lvl="0" marL="609600" rtl="0" algn="l">
              <a:lnSpc>
                <a:spcPct val="115000"/>
              </a:lnSpc>
              <a:spcBef>
                <a:spcPts val="0"/>
              </a:spcBef>
              <a:spcAft>
                <a:spcPts val="0"/>
              </a:spcAft>
              <a:buSzPts val="2300"/>
              <a:buChar char="●"/>
            </a:pPr>
            <a:r>
              <a:rPr lang="en" sz="2300"/>
              <a:t>Separate </a:t>
            </a:r>
            <a:r>
              <a:rPr b="1" lang="en" sz="2300"/>
              <a:t>prefill</a:t>
            </a:r>
            <a:r>
              <a:rPr lang="en" sz="2300"/>
              <a:t> and </a:t>
            </a:r>
            <a:r>
              <a:rPr b="1" lang="en" sz="2300"/>
              <a:t>decode</a:t>
            </a:r>
            <a:r>
              <a:rPr lang="en" sz="2300"/>
              <a:t> with two separate vLLM instances</a:t>
            </a:r>
            <a:endParaRPr sz="2300"/>
          </a:p>
          <a:p>
            <a:pPr indent="-450850" lvl="0" marL="609600" rtl="0" algn="l">
              <a:lnSpc>
                <a:spcPct val="115000"/>
              </a:lnSpc>
              <a:spcBef>
                <a:spcPts val="0"/>
              </a:spcBef>
              <a:spcAft>
                <a:spcPts val="0"/>
              </a:spcAft>
              <a:buSzPts val="2300"/>
              <a:buChar char="●"/>
            </a:pPr>
            <a:r>
              <a:rPr lang="en" sz="2300"/>
              <a:t>No more decode disruption</a:t>
            </a:r>
            <a:endParaRPr sz="2300"/>
          </a:p>
          <a:p>
            <a:pPr indent="-450850" lvl="0" marL="609600" rtl="0" algn="l">
              <a:lnSpc>
                <a:spcPct val="115000"/>
              </a:lnSpc>
              <a:spcBef>
                <a:spcPts val="0"/>
              </a:spcBef>
              <a:spcAft>
                <a:spcPts val="0"/>
              </a:spcAft>
              <a:buSzPts val="2300"/>
              <a:buChar char="●"/>
            </a:pPr>
            <a:r>
              <a:rPr lang="en" sz="2300"/>
              <a:t>P/D nodes can be scaled separately, and independently optimized for compute or memory throughput</a:t>
            </a:r>
            <a:endParaRPr sz="2300"/>
          </a:p>
          <a:p>
            <a:pPr indent="0" lvl="0" marL="1219200" rtl="0" algn="l">
              <a:lnSpc>
                <a:spcPct val="115000"/>
              </a:lnSpc>
              <a:spcBef>
                <a:spcPts val="0"/>
              </a:spcBef>
              <a:spcAft>
                <a:spcPts val="0"/>
              </a:spcAft>
              <a:buNone/>
            </a:pPr>
            <a:r>
              <a:t/>
            </a:r>
            <a:endParaRPr sz="2700"/>
          </a:p>
        </p:txBody>
      </p:sp>
      <p:pic>
        <p:nvPicPr>
          <p:cNvPr id="8225" name="Google Shape;8225;p605"/>
          <p:cNvPicPr preferRelativeResize="0"/>
          <p:nvPr/>
        </p:nvPicPr>
        <p:blipFill>
          <a:blip r:embed="rId4">
            <a:alphaModFix/>
          </a:blip>
          <a:stretch>
            <a:fillRect/>
          </a:stretch>
        </p:blipFill>
        <p:spPr>
          <a:xfrm>
            <a:off x="993367" y="3200400"/>
            <a:ext cx="10205230" cy="2890998"/>
          </a:xfrm>
          <a:prstGeom prst="rect">
            <a:avLst/>
          </a:prstGeom>
          <a:noFill/>
          <a:ln>
            <a:noFill/>
          </a:ln>
        </p:spPr>
      </p:pic>
      <p:pic>
        <p:nvPicPr>
          <p:cNvPr id="8226" name="Google Shape;8226;p605" title="Screenshot 2025-11-06 at 11.29.56 AM.png"/>
          <p:cNvPicPr preferRelativeResize="0"/>
          <p:nvPr/>
        </p:nvPicPr>
        <p:blipFill rotWithShape="1">
          <a:blip r:embed="rId5">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227" name="Google Shape;8227;p605"/>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228" name="Google Shape;8228;p605"/>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29" name="Google Shape;8229;p605"/>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33" name="Shape 8233"/>
        <p:cNvGrpSpPr/>
        <p:nvPr/>
      </p:nvGrpSpPr>
      <p:grpSpPr>
        <a:xfrm>
          <a:off x="0" y="0"/>
          <a:ext cx="0" cy="0"/>
          <a:chOff x="0" y="0"/>
          <a:chExt cx="0" cy="0"/>
        </a:xfrm>
      </p:grpSpPr>
      <p:sp>
        <p:nvSpPr>
          <p:cNvPr id="8234" name="Google Shape;8234;p606"/>
          <p:cNvSpPr txBox="1"/>
          <p:nvPr>
            <p:ph type="title"/>
          </p:nvPr>
        </p:nvSpPr>
        <p:spPr>
          <a:xfrm>
            <a:off x="453900" y="662477"/>
            <a:ext cx="97419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P/D disaggregation with vLLM</a:t>
            </a:r>
            <a:endParaRPr/>
          </a:p>
        </p:txBody>
      </p:sp>
      <p:sp>
        <p:nvSpPr>
          <p:cNvPr id="8235" name="Google Shape;8235;p606"/>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236" name="Google Shape;8236;p606"/>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237" name="Google Shape;8237;p606"/>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238" name="Google Shape;8238;p606"/>
          <p:cNvSpPr txBox="1"/>
          <p:nvPr/>
        </p:nvSpPr>
        <p:spPr>
          <a:xfrm>
            <a:off x="453900" y="1204667"/>
            <a:ext cx="10645200" cy="3338100"/>
          </a:xfrm>
          <a:prstGeom prst="rect">
            <a:avLst/>
          </a:prstGeom>
          <a:noFill/>
          <a:ln>
            <a:noFill/>
          </a:ln>
        </p:spPr>
        <p:txBody>
          <a:bodyPr anchorCtr="0" anchor="t" bIns="121900" lIns="121900" spcFirstLastPara="1" rIns="121900" wrap="square" tIns="121900">
            <a:noAutofit/>
          </a:bodyPr>
          <a:lstStyle/>
          <a:p>
            <a:pPr indent="-431800" lvl="0" marL="609600" rtl="0" algn="l">
              <a:lnSpc>
                <a:spcPct val="115000"/>
              </a:lnSpc>
              <a:spcBef>
                <a:spcPts val="0"/>
              </a:spcBef>
              <a:spcAft>
                <a:spcPts val="0"/>
              </a:spcAft>
              <a:buSzPts val="2000"/>
              <a:buChar char="●"/>
            </a:pPr>
            <a:r>
              <a:rPr lang="en" sz="2000"/>
              <a:t>vLLM implements the P/D disaggregated serving with the </a:t>
            </a:r>
            <a:r>
              <a:rPr b="1" lang="en" sz="2000"/>
              <a:t>KV Connector API</a:t>
            </a:r>
            <a:endParaRPr sz="2000"/>
          </a:p>
          <a:p>
            <a:pPr indent="-431800" lvl="0" marL="609600" rtl="0" algn="l">
              <a:lnSpc>
                <a:spcPct val="115000"/>
              </a:lnSpc>
              <a:spcBef>
                <a:spcPts val="0"/>
              </a:spcBef>
              <a:spcAft>
                <a:spcPts val="0"/>
              </a:spcAft>
              <a:buSzPts val="2000"/>
              <a:buChar char="●"/>
            </a:pPr>
            <a:r>
              <a:rPr lang="en" sz="2000"/>
              <a:t>It works like an </a:t>
            </a:r>
            <a:r>
              <a:rPr b="1" lang="en" sz="2000"/>
              <a:t>external Prefix Caching</a:t>
            </a:r>
            <a:r>
              <a:rPr lang="en" sz="2000"/>
              <a:t> mechanism</a:t>
            </a:r>
            <a:endParaRPr sz="2000"/>
          </a:p>
          <a:p>
            <a:pPr indent="-431800" lvl="0" marL="609600" rtl="0" algn="l">
              <a:lnSpc>
                <a:spcPct val="115000"/>
              </a:lnSpc>
              <a:spcBef>
                <a:spcPts val="0"/>
              </a:spcBef>
              <a:spcAft>
                <a:spcPts val="0"/>
              </a:spcAft>
              <a:buSzPts val="2000"/>
              <a:buChar char="●"/>
            </a:pPr>
            <a:r>
              <a:rPr lang="en" sz="2000"/>
              <a:t>A </a:t>
            </a:r>
            <a:r>
              <a:rPr b="1" lang="en" sz="2000"/>
              <a:t>router will do the intermediary</a:t>
            </a:r>
            <a:r>
              <a:rPr lang="en" sz="2000"/>
              <a:t> between the Prefill and the Decode instances to transfer the KV Transfer Params (which contains KV Cache blocks ids)</a:t>
            </a:r>
            <a:endParaRPr sz="2000"/>
          </a:p>
          <a:p>
            <a:pPr indent="0" lvl="0" marL="0" rtl="0" algn="l">
              <a:lnSpc>
                <a:spcPct val="115000"/>
              </a:lnSpc>
              <a:spcBef>
                <a:spcPts val="0"/>
              </a:spcBef>
              <a:spcAft>
                <a:spcPts val="0"/>
              </a:spcAft>
              <a:buNone/>
            </a:pPr>
            <a:br>
              <a:rPr lang="en" sz="2000"/>
            </a:br>
            <a:endParaRPr sz="2000"/>
          </a:p>
          <a:p>
            <a:pPr indent="0" lvl="0" marL="0" rtl="0" algn="l">
              <a:lnSpc>
                <a:spcPct val="115000"/>
              </a:lnSpc>
              <a:spcBef>
                <a:spcPts val="0"/>
              </a:spcBef>
              <a:spcAft>
                <a:spcPts val="0"/>
              </a:spcAft>
              <a:buNone/>
            </a:pPr>
            <a:r>
              <a:t/>
            </a:r>
            <a:endParaRPr sz="2000"/>
          </a:p>
        </p:txBody>
      </p:sp>
      <p:grpSp>
        <p:nvGrpSpPr>
          <p:cNvPr id="8239" name="Google Shape;8239;p606"/>
          <p:cNvGrpSpPr/>
          <p:nvPr/>
        </p:nvGrpSpPr>
        <p:grpSpPr>
          <a:xfrm>
            <a:off x="1342243" y="2697987"/>
            <a:ext cx="9507199" cy="3442991"/>
            <a:chOff x="1089423" y="1886075"/>
            <a:chExt cx="7671427" cy="2778174"/>
          </a:xfrm>
        </p:grpSpPr>
        <p:grpSp>
          <p:nvGrpSpPr>
            <p:cNvPr id="8240" name="Google Shape;8240;p606"/>
            <p:cNvGrpSpPr/>
            <p:nvPr/>
          </p:nvGrpSpPr>
          <p:grpSpPr>
            <a:xfrm>
              <a:off x="1089423" y="2010550"/>
              <a:ext cx="3364552" cy="2608312"/>
              <a:chOff x="144973" y="2066450"/>
              <a:chExt cx="3364552" cy="2608312"/>
            </a:xfrm>
          </p:grpSpPr>
          <p:pic>
            <p:nvPicPr>
              <p:cNvPr id="8241" name="Google Shape;8241;p606"/>
              <p:cNvPicPr preferRelativeResize="0"/>
              <p:nvPr/>
            </p:nvPicPr>
            <p:blipFill>
              <a:blip r:embed="rId4">
                <a:alphaModFix/>
              </a:blip>
              <a:stretch>
                <a:fillRect/>
              </a:stretch>
            </p:blipFill>
            <p:spPr>
              <a:xfrm>
                <a:off x="144973" y="3407681"/>
                <a:ext cx="3364542" cy="1267068"/>
              </a:xfrm>
              <a:prstGeom prst="rect">
                <a:avLst/>
              </a:prstGeom>
              <a:noFill/>
              <a:ln>
                <a:noFill/>
              </a:ln>
            </p:spPr>
          </p:pic>
          <p:pic>
            <p:nvPicPr>
              <p:cNvPr id="8242" name="Google Shape;8242;p606"/>
              <p:cNvPicPr preferRelativeResize="0"/>
              <p:nvPr/>
            </p:nvPicPr>
            <p:blipFill rotWithShape="1">
              <a:blip r:embed="rId5">
                <a:alphaModFix/>
              </a:blip>
              <a:srcRect b="0" l="0" r="24419" t="0"/>
              <a:stretch/>
            </p:blipFill>
            <p:spPr>
              <a:xfrm>
                <a:off x="144975" y="2066450"/>
                <a:ext cx="3364550" cy="1283125"/>
              </a:xfrm>
              <a:prstGeom prst="rect">
                <a:avLst/>
              </a:prstGeom>
              <a:noFill/>
              <a:ln>
                <a:noFill/>
              </a:ln>
            </p:spPr>
          </p:pic>
          <p:sp>
            <p:nvSpPr>
              <p:cNvPr id="8243" name="Google Shape;8243;p606"/>
              <p:cNvSpPr txBox="1"/>
              <p:nvPr/>
            </p:nvSpPr>
            <p:spPr>
              <a:xfrm>
                <a:off x="1996362" y="3047899"/>
                <a:ext cx="1051500" cy="358200"/>
              </a:xfrm>
              <a:prstGeom prst="rect">
                <a:avLst/>
              </a:prstGeom>
              <a:noFill/>
              <a:ln>
                <a:noFill/>
              </a:ln>
            </p:spPr>
            <p:txBody>
              <a:bodyPr anchorCtr="0" anchor="t" bIns="105425" lIns="105425" spcFirstLastPara="1" rIns="105425" wrap="square" tIns="105425">
                <a:spAutoFit/>
              </a:bodyPr>
              <a:lstStyle/>
              <a:p>
                <a:pPr indent="0" lvl="0" marL="0" rtl="0" algn="l">
                  <a:spcBef>
                    <a:spcPts val="0"/>
                  </a:spcBef>
                  <a:spcAft>
                    <a:spcPts val="0"/>
                  </a:spcAft>
                  <a:buNone/>
                </a:pPr>
                <a:r>
                  <a:rPr lang="en" sz="1500">
                    <a:solidFill>
                      <a:srgbClr val="FA500F"/>
                    </a:solidFill>
                  </a:rPr>
                  <a:t>(for Prefill)</a:t>
                </a:r>
                <a:endParaRPr sz="2100">
                  <a:solidFill>
                    <a:schemeClr val="dk2"/>
                  </a:solidFill>
                </a:endParaRPr>
              </a:p>
            </p:txBody>
          </p:sp>
          <p:sp>
            <p:nvSpPr>
              <p:cNvPr id="8244" name="Google Shape;8244;p606"/>
              <p:cNvSpPr txBox="1"/>
              <p:nvPr/>
            </p:nvSpPr>
            <p:spPr>
              <a:xfrm>
                <a:off x="1996352" y="4316562"/>
                <a:ext cx="1296600" cy="358200"/>
              </a:xfrm>
              <a:prstGeom prst="rect">
                <a:avLst/>
              </a:prstGeom>
              <a:noFill/>
              <a:ln>
                <a:noFill/>
              </a:ln>
            </p:spPr>
            <p:txBody>
              <a:bodyPr anchorCtr="0" anchor="t" bIns="105425" lIns="105425" spcFirstLastPara="1" rIns="105425" wrap="square" tIns="105425">
                <a:spAutoFit/>
              </a:bodyPr>
              <a:lstStyle/>
              <a:p>
                <a:pPr indent="0" lvl="0" marL="0" rtl="0" algn="l">
                  <a:spcBef>
                    <a:spcPts val="0"/>
                  </a:spcBef>
                  <a:spcAft>
                    <a:spcPts val="0"/>
                  </a:spcAft>
                  <a:buNone/>
                </a:pPr>
                <a:r>
                  <a:rPr lang="en" sz="1500">
                    <a:solidFill>
                      <a:srgbClr val="FA500F"/>
                    </a:solidFill>
                  </a:rPr>
                  <a:t>(for Decode)</a:t>
                </a:r>
                <a:endParaRPr sz="2100">
                  <a:solidFill>
                    <a:srgbClr val="FA500F"/>
                  </a:solidFill>
                </a:endParaRPr>
              </a:p>
            </p:txBody>
          </p:sp>
        </p:grpSp>
        <p:pic>
          <p:nvPicPr>
            <p:cNvPr id="8245" name="Google Shape;8245;p606"/>
            <p:cNvPicPr preferRelativeResize="0"/>
            <p:nvPr/>
          </p:nvPicPr>
          <p:blipFill>
            <a:blip r:embed="rId6">
              <a:alphaModFix/>
            </a:blip>
            <a:stretch>
              <a:fillRect/>
            </a:stretch>
          </p:blipFill>
          <p:spPr>
            <a:xfrm>
              <a:off x="4572000" y="1886075"/>
              <a:ext cx="4188850" cy="2778174"/>
            </a:xfrm>
            <a:prstGeom prst="rect">
              <a:avLst/>
            </a:prstGeom>
            <a:noFill/>
            <a:ln>
              <a:noFill/>
            </a:ln>
          </p:spPr>
        </p:pic>
      </p:grpSp>
      <p:pic>
        <p:nvPicPr>
          <p:cNvPr id="8246" name="Google Shape;8246;p606" title="Screenshot 2025-11-06 at 11.29.56 AM.png"/>
          <p:cNvPicPr preferRelativeResize="0"/>
          <p:nvPr/>
        </p:nvPicPr>
        <p:blipFill rotWithShape="1">
          <a:blip r:embed="rId7">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247" name="Google Shape;8247;p606"/>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248" name="Google Shape;8248;p606"/>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49" name="Google Shape;8249;p606"/>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53" name="Shape 8253"/>
        <p:cNvGrpSpPr/>
        <p:nvPr/>
      </p:nvGrpSpPr>
      <p:grpSpPr>
        <a:xfrm>
          <a:off x="0" y="0"/>
          <a:ext cx="0" cy="0"/>
          <a:chOff x="0" y="0"/>
          <a:chExt cx="0" cy="0"/>
        </a:xfrm>
      </p:grpSpPr>
      <p:sp>
        <p:nvSpPr>
          <p:cNvPr id="8254" name="Google Shape;8254;p607"/>
          <p:cNvSpPr txBox="1"/>
          <p:nvPr>
            <p:ph type="title"/>
          </p:nvPr>
        </p:nvSpPr>
        <p:spPr>
          <a:xfrm>
            <a:off x="453900" y="662477"/>
            <a:ext cx="9741900" cy="6480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The goal:</a:t>
            </a:r>
            <a:endParaRPr/>
          </a:p>
        </p:txBody>
      </p:sp>
      <p:sp>
        <p:nvSpPr>
          <p:cNvPr id="8255" name="Google Shape;8255;p607"/>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256" name="Google Shape;8256;p607"/>
          <p:cNvSpPr txBox="1"/>
          <p:nvPr>
            <p:ph idx="2" type="sldNum"/>
          </p:nvPr>
        </p:nvSpPr>
        <p:spPr>
          <a:xfrm>
            <a:off x="11492598" y="631923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257" name="Google Shape;8257;p607"/>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sp>
        <p:nvSpPr>
          <p:cNvPr id="8258" name="Google Shape;8258;p607"/>
          <p:cNvSpPr txBox="1"/>
          <p:nvPr/>
        </p:nvSpPr>
        <p:spPr>
          <a:xfrm>
            <a:off x="831800" y="1574800"/>
            <a:ext cx="11310000" cy="4114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300"/>
          </a:p>
        </p:txBody>
      </p:sp>
      <p:pic>
        <p:nvPicPr>
          <p:cNvPr id="8259" name="Google Shape;8259;p607"/>
          <p:cNvPicPr preferRelativeResize="0"/>
          <p:nvPr/>
        </p:nvPicPr>
        <p:blipFill>
          <a:blip r:embed="rId4">
            <a:alphaModFix/>
          </a:blip>
          <a:stretch>
            <a:fillRect/>
          </a:stretch>
        </p:blipFill>
        <p:spPr>
          <a:xfrm>
            <a:off x="1850567" y="1237233"/>
            <a:ext cx="8490867" cy="4871967"/>
          </a:xfrm>
          <a:prstGeom prst="rect">
            <a:avLst/>
          </a:prstGeom>
          <a:noFill/>
          <a:ln>
            <a:noFill/>
          </a:ln>
        </p:spPr>
      </p:pic>
      <p:cxnSp>
        <p:nvCxnSpPr>
          <p:cNvPr id="8260" name="Google Shape;8260;p607"/>
          <p:cNvCxnSpPr/>
          <p:nvPr/>
        </p:nvCxnSpPr>
        <p:spPr>
          <a:xfrm flipH="1">
            <a:off x="6177600" y="3485333"/>
            <a:ext cx="984300" cy="492300"/>
          </a:xfrm>
          <a:prstGeom prst="straightConnector1">
            <a:avLst/>
          </a:prstGeom>
          <a:noFill/>
          <a:ln cap="flat" cmpd="sng" w="50800">
            <a:solidFill>
              <a:srgbClr val="FF9900"/>
            </a:solidFill>
            <a:prstDash val="solid"/>
            <a:round/>
            <a:headEnd len="med" w="med" type="none"/>
            <a:tailEnd len="med" w="med" type="triangle"/>
          </a:ln>
        </p:spPr>
      </p:cxnSp>
      <p:sp>
        <p:nvSpPr>
          <p:cNvPr id="8261" name="Google Shape;8261;p607"/>
          <p:cNvSpPr txBox="1"/>
          <p:nvPr/>
        </p:nvSpPr>
        <p:spPr>
          <a:xfrm>
            <a:off x="5828867" y="2851367"/>
            <a:ext cx="4250100" cy="831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900">
                <a:solidFill>
                  <a:srgbClr val="FF8205"/>
                </a:solidFill>
              </a:rPr>
              <a:t>P99 ITL on a disaggregated deployment</a:t>
            </a:r>
            <a:endParaRPr sz="1900">
              <a:solidFill>
                <a:srgbClr val="FF8205"/>
              </a:solidFill>
            </a:endParaRPr>
          </a:p>
        </p:txBody>
      </p:sp>
      <p:cxnSp>
        <p:nvCxnSpPr>
          <p:cNvPr id="8262" name="Google Shape;8262;p607"/>
          <p:cNvCxnSpPr/>
          <p:nvPr/>
        </p:nvCxnSpPr>
        <p:spPr>
          <a:xfrm flipH="1" rot="10800000">
            <a:off x="4095967" y="2230300"/>
            <a:ext cx="572100" cy="373200"/>
          </a:xfrm>
          <a:prstGeom prst="straightConnector1">
            <a:avLst/>
          </a:prstGeom>
          <a:noFill/>
          <a:ln cap="flat" cmpd="sng" w="50800">
            <a:solidFill>
              <a:srgbClr val="FF9900"/>
            </a:solidFill>
            <a:prstDash val="solid"/>
            <a:round/>
            <a:headEnd len="med" w="med" type="none"/>
            <a:tailEnd len="med" w="med" type="triangle"/>
          </a:ln>
        </p:spPr>
      </p:cxnSp>
      <p:sp>
        <p:nvSpPr>
          <p:cNvPr id="8263" name="Google Shape;8263;p607"/>
          <p:cNvSpPr txBox="1"/>
          <p:nvPr/>
        </p:nvSpPr>
        <p:spPr>
          <a:xfrm>
            <a:off x="2713600" y="2489867"/>
            <a:ext cx="2561700" cy="831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900">
                <a:solidFill>
                  <a:srgbClr val="FF8205"/>
                </a:solidFill>
              </a:rPr>
              <a:t>P99 ITL on a standard deployment</a:t>
            </a:r>
            <a:endParaRPr sz="1900">
              <a:solidFill>
                <a:srgbClr val="FF8205"/>
              </a:solidFill>
            </a:endParaRPr>
          </a:p>
        </p:txBody>
      </p:sp>
      <p:pic>
        <p:nvPicPr>
          <p:cNvPr id="8264" name="Google Shape;8264;p607" title="Screenshot 2025-11-06 at 11.29.56 AM.png"/>
          <p:cNvPicPr preferRelativeResize="0"/>
          <p:nvPr/>
        </p:nvPicPr>
        <p:blipFill rotWithShape="1">
          <a:blip r:embed="rId5">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265" name="Google Shape;8265;p607"/>
          <p:cNvSpPr txBox="1"/>
          <p:nvPr>
            <p:ph idx="2" type="sldNum"/>
          </p:nvPr>
        </p:nvSpPr>
        <p:spPr>
          <a:xfrm>
            <a:off x="74098" y="6280883"/>
            <a:ext cx="5355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266" name="Google Shape;8266;p607"/>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67" name="Google Shape;8267;p607"/>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71" name="Shape 8271"/>
        <p:cNvGrpSpPr/>
        <p:nvPr/>
      </p:nvGrpSpPr>
      <p:grpSpPr>
        <a:xfrm>
          <a:off x="0" y="0"/>
          <a:ext cx="0" cy="0"/>
          <a:chOff x="0" y="0"/>
          <a:chExt cx="0" cy="0"/>
        </a:xfrm>
      </p:grpSpPr>
      <p:sp>
        <p:nvSpPr>
          <p:cNvPr id="8272" name="Google Shape;8272;p608"/>
          <p:cNvSpPr txBox="1"/>
          <p:nvPr>
            <p:ph idx="12" type="sldNum"/>
          </p:nvPr>
        </p:nvSpPr>
        <p:spPr>
          <a:xfrm>
            <a:off x="11296610" y="63192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8273" name="Google Shape;8273;p608"/>
          <p:cNvSpPr txBox="1"/>
          <p:nvPr>
            <p:ph type="title"/>
          </p:nvPr>
        </p:nvSpPr>
        <p:spPr>
          <a:xfrm>
            <a:off x="449633" y="2665700"/>
            <a:ext cx="4940400" cy="2668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P/D disagg. in production: some challenges</a:t>
            </a:r>
            <a:endParaRPr/>
          </a:p>
        </p:txBody>
      </p:sp>
      <p:pic>
        <p:nvPicPr>
          <p:cNvPr id="8274" name="Google Shape;8274;p608"/>
          <p:cNvPicPr preferRelativeResize="0"/>
          <p:nvPr/>
        </p:nvPicPr>
        <p:blipFill rotWithShape="1">
          <a:blip r:embed="rId3">
            <a:alphaModFix/>
          </a:blip>
          <a:srcRect b="0" l="0" r="10" t="0"/>
          <a:stretch/>
        </p:blipFill>
        <p:spPr>
          <a:xfrm>
            <a:off x="538282" y="6389106"/>
            <a:ext cx="1342331" cy="332166"/>
          </a:xfrm>
          <a:prstGeom prst="rect">
            <a:avLst/>
          </a:prstGeom>
          <a:noFill/>
          <a:ln>
            <a:noFill/>
          </a:ln>
        </p:spPr>
      </p:pic>
      <p:pic>
        <p:nvPicPr>
          <p:cNvPr id="8275" name="Google Shape;8275;p608" title="Screenshot 2025-11-06 at 11.29.56 AM.png"/>
          <p:cNvPicPr preferRelativeResize="0"/>
          <p:nvPr/>
        </p:nvPicPr>
        <p:blipFill rotWithShape="1">
          <a:blip r:embed="rId4">
            <a:alphaModFix/>
          </a:blip>
          <a:srcRect b="0" l="268" r="159" t="0"/>
          <a:stretch/>
        </p:blipFill>
        <p:spPr>
          <a:xfrm>
            <a:off x="0" y="6255650"/>
            <a:ext cx="12191999" cy="601200"/>
          </a:xfrm>
          <a:prstGeom prst="rect">
            <a:avLst/>
          </a:prstGeom>
          <a:solidFill>
            <a:schemeClr val="lt1"/>
          </a:solidFill>
          <a:ln cap="flat" cmpd="sng" w="9525">
            <a:solidFill>
              <a:schemeClr val="lt1"/>
            </a:solidFill>
            <a:prstDash val="solid"/>
            <a:round/>
            <a:headEnd len="sm" w="sm" type="none"/>
            <a:tailEnd len="sm" w="sm" type="none"/>
          </a:ln>
        </p:spPr>
      </p:pic>
      <p:sp>
        <p:nvSpPr>
          <p:cNvPr id="8276" name="Google Shape;8276;p608"/>
          <p:cNvSpPr txBox="1"/>
          <p:nvPr>
            <p:ph idx="4294967295" type="sldNum"/>
          </p:nvPr>
        </p:nvSpPr>
        <p:spPr>
          <a:xfrm>
            <a:off x="74098" y="6280883"/>
            <a:ext cx="5355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8277" name="Google Shape;8277;p608"/>
          <p:cNvSpPr/>
          <p:nvPr/>
        </p:nvSpPr>
        <p:spPr>
          <a:xfrm>
            <a:off x="171650" y="6287761"/>
            <a:ext cx="731700" cy="56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78" name="Google Shape;8278;p608"/>
          <p:cNvSpPr txBox="1"/>
          <p:nvPr>
            <p:ph idx="12" type="sldNum"/>
          </p:nvPr>
        </p:nvSpPr>
        <p:spPr>
          <a:xfrm>
            <a:off x="74110" y="62809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Red Hat - Light">
  <a:themeElements>
    <a:clrScheme name="Simple Light">
      <a:dk1>
        <a:srgbClr val="151515"/>
      </a:dk1>
      <a:lt1>
        <a:srgbClr val="FFFFFF"/>
      </a:lt1>
      <a:dk2>
        <a:srgbClr val="5F0000"/>
      </a:dk2>
      <a:lt2>
        <a:srgbClr val="A60000"/>
      </a:lt2>
      <a:accent1>
        <a:srgbClr val="EE0000"/>
      </a:accent1>
      <a:accent2>
        <a:srgbClr val="F56E6E"/>
      </a:accent2>
      <a:accent3>
        <a:srgbClr val="F9A8A8"/>
      </a:accent3>
      <a:accent4>
        <a:srgbClr val="F2F2F2"/>
      </a:accent4>
      <a:accent5>
        <a:srgbClr val="63993D"/>
      </a:accent5>
      <a:accent6>
        <a:srgbClr val="F0561D"/>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Red Hat - Light">
  <a:themeElements>
    <a:clrScheme name="Simple Light">
      <a:dk1>
        <a:srgbClr val="151515"/>
      </a:dk1>
      <a:lt1>
        <a:srgbClr val="FFFFFF"/>
      </a:lt1>
      <a:dk2>
        <a:srgbClr val="5F0000"/>
      </a:dk2>
      <a:lt2>
        <a:srgbClr val="A60000"/>
      </a:lt2>
      <a:accent1>
        <a:srgbClr val="EE0000"/>
      </a:accent1>
      <a:accent2>
        <a:srgbClr val="F56E6E"/>
      </a:accent2>
      <a:accent3>
        <a:srgbClr val="F9A8A8"/>
      </a:accent3>
      <a:accent4>
        <a:srgbClr val="F2F2F2"/>
      </a:accent4>
      <a:accent5>
        <a:srgbClr val="63993D"/>
      </a:accent5>
      <a:accent6>
        <a:srgbClr val="F0561D"/>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Red Hat - Light">
  <a:themeElements>
    <a:clrScheme name="Simple Light">
      <a:dk1>
        <a:srgbClr val="151515"/>
      </a:dk1>
      <a:lt1>
        <a:srgbClr val="FFFFFF"/>
      </a:lt1>
      <a:dk2>
        <a:srgbClr val="5F0000"/>
      </a:dk2>
      <a:lt2>
        <a:srgbClr val="A60000"/>
      </a:lt2>
      <a:accent1>
        <a:srgbClr val="EE0000"/>
      </a:accent1>
      <a:accent2>
        <a:srgbClr val="F56E6E"/>
      </a:accent2>
      <a:accent3>
        <a:srgbClr val="F9A8A8"/>
      </a:accent3>
      <a:accent4>
        <a:srgbClr val="F2F2F2"/>
      </a:accent4>
      <a:accent5>
        <a:srgbClr val="63993D"/>
      </a:accent5>
      <a:accent6>
        <a:srgbClr val="F0561D"/>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ed Hat - Light">
  <a:themeElements>
    <a:clrScheme name="Simple Light">
      <a:dk1>
        <a:srgbClr val="151515"/>
      </a:dk1>
      <a:lt1>
        <a:srgbClr val="FFFFFF"/>
      </a:lt1>
      <a:dk2>
        <a:srgbClr val="5F0000"/>
      </a:dk2>
      <a:lt2>
        <a:srgbClr val="A60000"/>
      </a:lt2>
      <a:accent1>
        <a:srgbClr val="EE0000"/>
      </a:accent1>
      <a:accent2>
        <a:srgbClr val="F56E6E"/>
      </a:accent2>
      <a:accent3>
        <a:srgbClr val="F9A8A8"/>
      </a:accent3>
      <a:accent4>
        <a:srgbClr val="F2F2F2"/>
      </a:accent4>
      <a:accent5>
        <a:srgbClr val="63993D"/>
      </a:accent5>
      <a:accent6>
        <a:srgbClr val="F0561D"/>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